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801" r:id="rId2"/>
    <p:sldMasterId id="2147483888" r:id="rId3"/>
  </p:sldMasterIdLst>
  <p:notesMasterIdLst>
    <p:notesMasterId r:id="rId61"/>
  </p:notesMasterIdLst>
  <p:sldIdLst>
    <p:sldId id="6289" r:id="rId4"/>
    <p:sldId id="6291" r:id="rId5"/>
    <p:sldId id="6198" r:id="rId6"/>
    <p:sldId id="6330" r:id="rId7"/>
    <p:sldId id="256" r:id="rId8"/>
    <p:sldId id="6333" r:id="rId9"/>
    <p:sldId id="6141" r:id="rId10"/>
    <p:sldId id="6251" r:id="rId11"/>
    <p:sldId id="470" r:id="rId12"/>
    <p:sldId id="6254" r:id="rId13"/>
    <p:sldId id="6145" r:id="rId14"/>
    <p:sldId id="6207" r:id="rId15"/>
    <p:sldId id="6257" r:id="rId16"/>
    <p:sldId id="6296" r:id="rId17"/>
    <p:sldId id="482" r:id="rId18"/>
    <p:sldId id="6258" r:id="rId19"/>
    <p:sldId id="6331" r:id="rId20"/>
    <p:sldId id="6299" r:id="rId21"/>
    <p:sldId id="6267" r:id="rId22"/>
    <p:sldId id="6252" r:id="rId23"/>
    <p:sldId id="6269" r:id="rId24"/>
    <p:sldId id="6271" r:id="rId25"/>
    <p:sldId id="6273" r:id="rId26"/>
    <p:sldId id="3293" r:id="rId27"/>
    <p:sldId id="6304" r:id="rId28"/>
    <p:sldId id="6305" r:id="rId29"/>
    <p:sldId id="6310" r:id="rId30"/>
    <p:sldId id="6312" r:id="rId31"/>
    <p:sldId id="6322" r:id="rId32"/>
    <p:sldId id="6306" r:id="rId33"/>
    <p:sldId id="6274" r:id="rId34"/>
    <p:sldId id="6324" r:id="rId35"/>
    <p:sldId id="6261" r:id="rId36"/>
    <p:sldId id="6308" r:id="rId37"/>
    <p:sldId id="6325" r:id="rId38"/>
    <p:sldId id="6326" r:id="rId39"/>
    <p:sldId id="6327" r:id="rId40"/>
    <p:sldId id="6321" r:id="rId41"/>
    <p:sldId id="6328" r:id="rId42"/>
    <p:sldId id="6293" r:id="rId43"/>
    <p:sldId id="6253" r:id="rId44"/>
    <p:sldId id="6270" r:id="rId45"/>
    <p:sldId id="6272" r:id="rId46"/>
    <p:sldId id="533" r:id="rId47"/>
    <p:sldId id="541" r:id="rId48"/>
    <p:sldId id="6255" r:id="rId49"/>
    <p:sldId id="6287" r:id="rId50"/>
    <p:sldId id="6256" r:id="rId51"/>
    <p:sldId id="6288" r:id="rId52"/>
    <p:sldId id="540" r:id="rId53"/>
    <p:sldId id="6290" r:id="rId54"/>
    <p:sldId id="6320" r:id="rId55"/>
    <p:sldId id="6282" r:id="rId56"/>
    <p:sldId id="6292" r:id="rId57"/>
    <p:sldId id="268" r:id="rId58"/>
    <p:sldId id="6196" r:id="rId59"/>
    <p:sldId id="465" r:id="rId60"/>
  </p:sldIdLst>
  <p:sldSz cx="9144000" cy="5143500" type="screen16x9"/>
  <p:notesSz cx="6858000" cy="9144000"/>
  <p:embeddedFontLst>
    <p:embeddedFont>
      <p:font typeface="#9Slide03 AmpleSoft Bold" panose="02000000000000000000" pitchFamily="2" charset="0"/>
      <p:regular r:id="rId62"/>
    </p:embeddedFont>
    <p:embeddedFont>
      <p:font typeface="#9Slide03 Bebas Neue Bold" panose="020B0606020202050201" pitchFamily="34" charset="0"/>
      <p:bold r:id="rId63"/>
    </p:embeddedFont>
    <p:embeddedFont>
      <p:font typeface="#9Slide03 IcielPanton Black" panose="00000A00000000000000" pitchFamily="2" charset="0"/>
      <p:bold r:id="rId64"/>
    </p:embeddedFont>
    <p:embeddedFont>
      <p:font typeface="#9Slide05 Brannboll Ny" panose="02000000000000000000" pitchFamily="2" charset="0"/>
      <p:regular r:id="rId65"/>
    </p:embeddedFont>
    <p:embeddedFont>
      <p:font typeface=".VnTime" panose="020B7200000000000000"/>
      <p:regular r:id="rId66"/>
      <p:bold r:id="rId67"/>
      <p:italic r:id="rId68"/>
      <p:boldItalic r:id="rId69"/>
    </p:embeddedFont>
    <p:embeddedFont>
      <p:font typeface="Cambria" panose="02040503050406030204" pitchFamily="18" charset="0"/>
      <p:regular r:id="rId70"/>
      <p:bold r:id="rId71"/>
      <p:italic r:id="rId72"/>
      <p:boldItalic r:id="rId73"/>
    </p:embeddedFont>
    <p:embeddedFont>
      <p:font typeface="Impact" panose="020B0806030902050204" pitchFamily="34" charset="0"/>
      <p:regular r:id="rId74"/>
    </p:embeddedFont>
    <p:embeddedFont>
      <p:font typeface="Livvic" pitchFamily="2" charset="0"/>
      <p:regular r:id="rId75"/>
      <p:bold r:id="rId76"/>
      <p:italic r:id="rId77"/>
      <p:boldItalic r:id="rId78"/>
    </p:embeddedFont>
    <p:embeddedFont>
      <p:font typeface="Muli Black" panose="020B0604020202020204" charset="0"/>
      <p:regular r:id="rId79"/>
    </p:embeddedFont>
    <p:embeddedFont>
      <p:font typeface="Roboto Condensed Light" panose="02000000000000000000" pitchFamily="2" charset="0"/>
      <p:regular r:id="rId80"/>
      <p:italic r:id="rId81"/>
    </p:embeddedFont>
    <p:embeddedFont>
      <p:font typeface="Spartan" panose="020B0604020202020204" charset="0"/>
      <p:regular r:id="rId82"/>
      <p:bold r:id="rId83"/>
    </p:embeddedFont>
    <p:embeddedFont>
      <p:font typeface="Spartan Thin" panose="020B0604020202020204" charset="0"/>
      <p:regular r:id="rId84"/>
      <p:bold r:id="rId85"/>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ách Thị Việt Anh" initials="QTVA" lastIdx="1" clrIdx="0">
    <p:extLst>
      <p:ext uri="{19B8F6BF-5375-455C-9EA6-DF929625EA0E}">
        <p15:presenceInfo xmlns:p15="http://schemas.microsoft.com/office/powerpoint/2012/main" userId="S::anhqtv@thcsquangtrungdongda.edu.vn::d75b1456-7883-4fb8-b210-2af9c86717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FFF99"/>
    <a:srgbClr val="CC0099"/>
    <a:srgbClr val="FFC000"/>
    <a:srgbClr val="FF9900"/>
    <a:srgbClr val="009999"/>
    <a:srgbClr val="FF3399"/>
    <a:srgbClr val="D05061"/>
    <a:srgbClr val="FF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91" autoAdjust="0"/>
    <p:restoredTop sz="94004" autoAdjust="0"/>
  </p:normalViewPr>
  <p:slideViewPr>
    <p:cSldViewPr snapToGrid="0">
      <p:cViewPr varScale="1">
        <p:scale>
          <a:sx n="64" d="100"/>
          <a:sy n="64" d="100"/>
        </p:scale>
        <p:origin x="81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2.xml"/><Relationship Id="rId90" Type="http://schemas.openxmlformats.org/officeDocument/2006/relationships/tableStyles" Target="tableStyle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5.fntdata"/><Relationship Id="rId7" Type="http://schemas.openxmlformats.org/officeDocument/2006/relationships/slide" Target="slides/slide4.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5.fntdata"/><Relationship Id="rId87" Type="http://schemas.openxmlformats.org/officeDocument/2006/relationships/presProps" Target="presProps.xml"/><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6.xml"/></Relationships>
</file>

<file path=ppt/diagrams/_rels/data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image" Target="../media/image35.jpg"/></Relationships>
</file>

<file path=ppt/diagrams/_rels/data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5.jpg"/><Relationship Id="rId1" Type="http://schemas.openxmlformats.org/officeDocument/2006/relationships/image" Target="../media/image56.jpg"/></Relationships>
</file>

<file path=ppt/diagrams/_rels/data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image" Target="../media/image10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image" Target="../media/image35.jpg"/></Relationships>
</file>

<file path=ppt/diagrams/_rels/drawing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5.jpg"/><Relationship Id="rId1" Type="http://schemas.openxmlformats.org/officeDocument/2006/relationships/image" Target="../media/image56.jpg"/></Relationships>
</file>

<file path=ppt/diagrams/_rels/drawing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image" Target="../media/image10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09A0B8-BD6B-448C-9E3F-5B495C118AAD}"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4FBE49DD-E1B3-4426-9BF0-6540A003157C}">
      <dgm:prSet phldrT="[Text]" custT="1"/>
      <dgm:spPr>
        <a:solidFill>
          <a:srgbClr val="FF3399"/>
        </a:solidFill>
      </dgm:spPr>
      <dgm:t>
        <a:bodyPr/>
        <a:lstStyle/>
        <a:p>
          <a:r>
            <a:rPr lang="en-US" sz="3600" b="1" dirty="0">
              <a:latin typeface="Times New Roman" panose="02020603050405020304" pitchFamily="18" charset="0"/>
              <a:cs typeface="Times New Roman" panose="02020603050405020304" pitchFamily="18" charset="0"/>
            </a:rPr>
            <a:t>I.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hiểu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chung</a:t>
          </a:r>
          <a:endParaRPr lang="en-US" sz="3600" b="1" dirty="0">
            <a:latin typeface="Times New Roman" panose="02020603050405020304" pitchFamily="18" charset="0"/>
            <a:cs typeface="Times New Roman" panose="02020603050405020304" pitchFamily="18" charset="0"/>
          </a:endParaRPr>
        </a:p>
      </dgm:t>
    </dgm:pt>
    <dgm:pt modelId="{71CD0105-0CFC-4EE2-8280-405BF3227CEF}" type="parTrans" cxnId="{744EAC49-EE22-4CFF-BC68-B6791B14E5AF}">
      <dgm:prSet/>
      <dgm:spPr/>
      <dgm:t>
        <a:bodyPr/>
        <a:lstStyle/>
        <a:p>
          <a:endParaRPr lang="en-US"/>
        </a:p>
      </dgm:t>
    </dgm:pt>
    <dgm:pt modelId="{77CDC78B-7009-424E-AB40-F00FCEF81CB3}" type="sibTrans" cxnId="{744EAC49-EE22-4CFF-BC68-B6791B14E5AF}">
      <dgm:prSet/>
      <dgm:spPr/>
      <dgm:t>
        <a:bodyPr/>
        <a:lstStyle/>
        <a:p>
          <a:endParaRPr lang="en-US"/>
        </a:p>
      </dgm:t>
    </dgm:pt>
    <dgm:pt modelId="{01461EBA-03F0-4BD5-9686-3CBBAF66B70B}">
      <dgm:prSet phldrT="[Text]"/>
      <dgm:spPr>
        <a:solidFill>
          <a:srgbClr val="00B050"/>
        </a:solidFill>
      </dgm:spPr>
      <dgm:t>
        <a:bodyPr/>
        <a:lstStyle/>
        <a:p>
          <a:pPr algn="l"/>
          <a:r>
            <a:rPr lang="en-US" dirty="0">
              <a:solidFill>
                <a:schemeClr val="tx1"/>
              </a:solidFill>
              <a:latin typeface="Times New Roman" panose="02020603050405020304" pitchFamily="18" charset="0"/>
              <a:cs typeface="Times New Roman" panose="02020603050405020304" pitchFamily="18" charset="0"/>
            </a:rPr>
            <a:t>1. </a:t>
          </a:r>
          <a:r>
            <a:rPr lang="en-US" dirty="0" err="1">
              <a:solidFill>
                <a:schemeClr val="tx1"/>
              </a:solidFill>
              <a:latin typeface="Times New Roman" panose="02020603050405020304" pitchFamily="18" charset="0"/>
              <a:cs typeface="Times New Roman" panose="02020603050405020304" pitchFamily="18" charset="0"/>
            </a:rPr>
            <a:t>Tác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giả</a:t>
          </a:r>
          <a:endParaRPr lang="en-US" dirty="0">
            <a:solidFill>
              <a:schemeClr val="tx1"/>
            </a:solidFill>
            <a:latin typeface="Times New Roman" panose="02020603050405020304" pitchFamily="18" charset="0"/>
            <a:cs typeface="Times New Roman" panose="02020603050405020304" pitchFamily="18" charset="0"/>
          </a:endParaRPr>
        </a:p>
      </dgm:t>
    </dgm:pt>
    <dgm:pt modelId="{F59DA5BA-2072-4F1D-99B9-9E5B3695EDAA}" type="parTrans" cxnId="{40BFA18B-D454-41FA-9222-AAA7008B9BEC}">
      <dgm:prSet/>
      <dgm:spPr/>
      <dgm:t>
        <a:bodyPr/>
        <a:lstStyle/>
        <a:p>
          <a:endParaRPr lang="en-US"/>
        </a:p>
      </dgm:t>
    </dgm:pt>
    <dgm:pt modelId="{4DE0FA23-A76D-42BF-BF75-010120DC0056}" type="sibTrans" cxnId="{40BFA18B-D454-41FA-9222-AAA7008B9BEC}">
      <dgm:prSet/>
      <dgm:spPr/>
      <dgm:t>
        <a:bodyPr/>
        <a:lstStyle/>
        <a:p>
          <a:endParaRPr lang="en-US"/>
        </a:p>
      </dgm:t>
    </dgm:pt>
    <dgm:pt modelId="{E619612F-7F7B-4BEF-938F-880C557A31D7}">
      <dgm:prSet phldrT="[Text]"/>
      <dgm:spPr>
        <a:solidFill>
          <a:srgbClr val="FFC000"/>
        </a:solidFill>
      </dgm:spPr>
      <dgm:t>
        <a:bodyPr/>
        <a:lstStyle/>
        <a:p>
          <a:pPr algn="l"/>
          <a:r>
            <a:rPr lang="en-US" dirty="0">
              <a:solidFill>
                <a:schemeClr val="tx1"/>
              </a:solidFill>
              <a:latin typeface="Times New Roman" panose="02020603050405020304" pitchFamily="18" charset="0"/>
              <a:cs typeface="Times New Roman" panose="02020603050405020304" pitchFamily="18" charset="0"/>
            </a:rPr>
            <a:t>2. </a:t>
          </a:r>
          <a:r>
            <a:rPr lang="en-US" dirty="0" err="1">
              <a:solidFill>
                <a:schemeClr val="tx1"/>
              </a:solidFill>
              <a:latin typeface="Times New Roman" panose="02020603050405020304" pitchFamily="18" charset="0"/>
              <a:cs typeface="Times New Roman" panose="02020603050405020304" pitchFamily="18" charset="0"/>
            </a:rPr>
            <a:t>Tác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phẩm</a:t>
          </a:r>
          <a:endParaRPr lang="en-US" dirty="0">
            <a:solidFill>
              <a:schemeClr val="tx1"/>
            </a:solidFill>
            <a:latin typeface="Times New Roman" panose="02020603050405020304" pitchFamily="18" charset="0"/>
            <a:cs typeface="Times New Roman" panose="02020603050405020304" pitchFamily="18" charset="0"/>
          </a:endParaRPr>
        </a:p>
      </dgm:t>
    </dgm:pt>
    <dgm:pt modelId="{9EDECF4D-4C0F-4D2D-BB7D-F001C6286BDE}" type="parTrans" cxnId="{441C549D-8D7C-4011-9979-0674CF862ACD}">
      <dgm:prSet/>
      <dgm:spPr/>
      <dgm:t>
        <a:bodyPr/>
        <a:lstStyle/>
        <a:p>
          <a:endParaRPr lang="en-US"/>
        </a:p>
      </dgm:t>
    </dgm:pt>
    <dgm:pt modelId="{7D628E94-6E2D-4C19-8A5F-B4711051DCBA}" type="sibTrans" cxnId="{441C549D-8D7C-4011-9979-0674CF862ACD}">
      <dgm:prSet/>
      <dgm:spPr/>
      <dgm:t>
        <a:bodyPr/>
        <a:lstStyle/>
        <a:p>
          <a:endParaRPr lang="en-US"/>
        </a:p>
      </dgm:t>
    </dgm:pt>
    <dgm:pt modelId="{B76D55D4-45C2-4641-9D77-B92CF59426CC}">
      <dgm:prSet phldrT="[Text]"/>
      <dgm:spPr>
        <a:solidFill>
          <a:srgbClr val="CC0099"/>
        </a:solidFill>
      </dgm:spPr>
      <dgm:t>
        <a:bodyPr/>
        <a:lstStyle/>
        <a:p>
          <a:pPr algn="l"/>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endParaRPr lang="en-US" dirty="0">
            <a:latin typeface="Times New Roman" panose="02020603050405020304" pitchFamily="18" charset="0"/>
            <a:cs typeface="Times New Roman" panose="02020603050405020304" pitchFamily="18" charset="0"/>
          </a:endParaRPr>
        </a:p>
      </dgm:t>
    </dgm:pt>
    <dgm:pt modelId="{012C0003-22CD-4732-807E-CD1D253C74A8}" type="parTrans" cxnId="{EA14871E-2E70-4EB1-A960-17F3C8D88B2A}">
      <dgm:prSet/>
      <dgm:spPr/>
      <dgm:t>
        <a:bodyPr/>
        <a:lstStyle/>
        <a:p>
          <a:endParaRPr lang="en-US"/>
        </a:p>
      </dgm:t>
    </dgm:pt>
    <dgm:pt modelId="{2496FD9C-39D7-4FFF-988A-0686EF0F6276}" type="sibTrans" cxnId="{EA14871E-2E70-4EB1-A960-17F3C8D88B2A}">
      <dgm:prSet/>
      <dgm:spPr/>
      <dgm:t>
        <a:bodyPr/>
        <a:lstStyle/>
        <a:p>
          <a:endParaRPr lang="en-US"/>
        </a:p>
      </dgm:t>
    </dgm:pt>
    <dgm:pt modelId="{67620896-77A5-4030-B347-6E7701D2BC0E}" type="pres">
      <dgm:prSet presAssocID="{9309A0B8-BD6B-448C-9E3F-5B495C118AAD}" presName="layout" presStyleCnt="0">
        <dgm:presLayoutVars>
          <dgm:chMax/>
          <dgm:chPref/>
          <dgm:dir/>
          <dgm:animOne val="branch"/>
          <dgm:animLvl val="lvl"/>
          <dgm:resizeHandles/>
        </dgm:presLayoutVars>
      </dgm:prSet>
      <dgm:spPr/>
    </dgm:pt>
    <dgm:pt modelId="{1F10E3D1-AA6A-46B0-9C45-00004B16D17D}" type="pres">
      <dgm:prSet presAssocID="{4FBE49DD-E1B3-4426-9BF0-6540A003157C}" presName="root" presStyleCnt="0">
        <dgm:presLayoutVars>
          <dgm:chMax/>
          <dgm:chPref val="4"/>
        </dgm:presLayoutVars>
      </dgm:prSet>
      <dgm:spPr/>
    </dgm:pt>
    <dgm:pt modelId="{021E0BF2-8DAF-44B3-94B0-3C774CFD55FF}" type="pres">
      <dgm:prSet presAssocID="{4FBE49DD-E1B3-4426-9BF0-6540A003157C}" presName="rootComposite" presStyleCnt="0">
        <dgm:presLayoutVars/>
      </dgm:prSet>
      <dgm:spPr/>
    </dgm:pt>
    <dgm:pt modelId="{F6C648C5-6980-423A-A38C-7E37EE9098B4}" type="pres">
      <dgm:prSet presAssocID="{4FBE49DD-E1B3-4426-9BF0-6540A003157C}" presName="rootText" presStyleLbl="node0" presStyleIdx="0" presStyleCnt="1">
        <dgm:presLayoutVars>
          <dgm:chMax/>
          <dgm:chPref val="4"/>
        </dgm:presLayoutVars>
      </dgm:prSet>
      <dgm:spPr/>
    </dgm:pt>
    <dgm:pt modelId="{3E6E843E-EFD2-46DC-9556-BC46ABE3E92D}" type="pres">
      <dgm:prSet presAssocID="{4FBE49DD-E1B3-4426-9BF0-6540A003157C}" presName="childShape" presStyleCnt="0">
        <dgm:presLayoutVars>
          <dgm:chMax val="0"/>
          <dgm:chPref val="0"/>
        </dgm:presLayoutVars>
      </dgm:prSet>
      <dgm:spPr/>
    </dgm:pt>
    <dgm:pt modelId="{236C50EF-97C5-48A3-81D8-0D1A166E3B9E}" type="pres">
      <dgm:prSet presAssocID="{01461EBA-03F0-4BD5-9686-3CBBAF66B70B}" presName="childComposite" presStyleCnt="0">
        <dgm:presLayoutVars>
          <dgm:chMax val="0"/>
          <dgm:chPref val="0"/>
        </dgm:presLayoutVars>
      </dgm:prSet>
      <dgm:spPr/>
    </dgm:pt>
    <dgm:pt modelId="{CA16E15E-70B5-4EC4-BD29-4F0392AF1C0E}" type="pres">
      <dgm:prSet presAssocID="{01461EBA-03F0-4BD5-9686-3CBBAF66B70B}" presName="Imag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E3D43D30-873C-40E9-B656-C11CC3AAA3C7}" type="pres">
      <dgm:prSet presAssocID="{01461EBA-03F0-4BD5-9686-3CBBAF66B70B}" presName="childText" presStyleLbl="lnNode1" presStyleIdx="0" presStyleCnt="3">
        <dgm:presLayoutVars>
          <dgm:chMax val="0"/>
          <dgm:chPref val="0"/>
          <dgm:bulletEnabled val="1"/>
        </dgm:presLayoutVars>
      </dgm:prSet>
      <dgm:spPr/>
    </dgm:pt>
    <dgm:pt modelId="{622B4BEE-F52F-421A-AA23-BB1558FD0095}" type="pres">
      <dgm:prSet presAssocID="{E619612F-7F7B-4BEF-938F-880C557A31D7}" presName="childComposite" presStyleCnt="0">
        <dgm:presLayoutVars>
          <dgm:chMax val="0"/>
          <dgm:chPref val="0"/>
        </dgm:presLayoutVars>
      </dgm:prSet>
      <dgm:spPr/>
    </dgm:pt>
    <dgm:pt modelId="{3C6FA9AD-793B-4BEB-8ED2-1FEA2D1714CF}" type="pres">
      <dgm:prSet presAssocID="{E619612F-7F7B-4BEF-938F-880C557A31D7}" presName="Image" presStyleLbl="node1" presStyleIdx="1" presStyleCnt="3"/>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l="-50000" r="-50000"/>
          </a:stretch>
        </a:blipFill>
      </dgm:spPr>
    </dgm:pt>
    <dgm:pt modelId="{063244FE-60FF-41EF-88F2-1594039CD901}" type="pres">
      <dgm:prSet presAssocID="{E619612F-7F7B-4BEF-938F-880C557A31D7}" presName="childText" presStyleLbl="lnNode1" presStyleIdx="1" presStyleCnt="3">
        <dgm:presLayoutVars>
          <dgm:chMax val="0"/>
          <dgm:chPref val="0"/>
          <dgm:bulletEnabled val="1"/>
        </dgm:presLayoutVars>
      </dgm:prSet>
      <dgm:spPr/>
    </dgm:pt>
    <dgm:pt modelId="{3B0D2EFE-7E93-4B77-8214-095162E68023}" type="pres">
      <dgm:prSet presAssocID="{B76D55D4-45C2-4641-9D77-B92CF59426CC}" presName="childComposite" presStyleCnt="0">
        <dgm:presLayoutVars>
          <dgm:chMax val="0"/>
          <dgm:chPref val="0"/>
        </dgm:presLayoutVars>
      </dgm:prSet>
      <dgm:spPr/>
    </dgm:pt>
    <dgm:pt modelId="{B8EB01AC-5E84-4668-86D6-2BD4DD8E8409}" type="pres">
      <dgm:prSet presAssocID="{B76D55D4-45C2-4641-9D77-B92CF59426CC}" presName="Imag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45000" r="-45000"/>
          </a:stretch>
        </a:blipFill>
      </dgm:spPr>
    </dgm:pt>
    <dgm:pt modelId="{925E0E54-9260-4AFA-8289-14FDB540091A}" type="pres">
      <dgm:prSet presAssocID="{B76D55D4-45C2-4641-9D77-B92CF59426CC}" presName="childText" presStyleLbl="lnNode1" presStyleIdx="2" presStyleCnt="3">
        <dgm:presLayoutVars>
          <dgm:chMax val="0"/>
          <dgm:chPref val="0"/>
          <dgm:bulletEnabled val="1"/>
        </dgm:presLayoutVars>
      </dgm:prSet>
      <dgm:spPr/>
    </dgm:pt>
  </dgm:ptLst>
  <dgm:cxnLst>
    <dgm:cxn modelId="{FD807F0B-F45C-4186-8E1D-374E38FDCE2F}" type="presOf" srcId="{01461EBA-03F0-4BD5-9686-3CBBAF66B70B}" destId="{E3D43D30-873C-40E9-B656-C11CC3AAA3C7}" srcOrd="0" destOrd="0" presId="urn:microsoft.com/office/officeart/2008/layout/PictureAccentList"/>
    <dgm:cxn modelId="{EA14871E-2E70-4EB1-A960-17F3C8D88B2A}" srcId="{4FBE49DD-E1B3-4426-9BF0-6540A003157C}" destId="{B76D55D4-45C2-4641-9D77-B92CF59426CC}" srcOrd="2" destOrd="0" parTransId="{012C0003-22CD-4732-807E-CD1D253C74A8}" sibTransId="{2496FD9C-39D7-4FFF-988A-0686EF0F6276}"/>
    <dgm:cxn modelId="{744EAC49-EE22-4CFF-BC68-B6791B14E5AF}" srcId="{9309A0B8-BD6B-448C-9E3F-5B495C118AAD}" destId="{4FBE49DD-E1B3-4426-9BF0-6540A003157C}" srcOrd="0" destOrd="0" parTransId="{71CD0105-0CFC-4EE2-8280-405BF3227CEF}" sibTransId="{77CDC78B-7009-424E-AB40-F00FCEF81CB3}"/>
    <dgm:cxn modelId="{1B54576D-D333-4759-BFF1-9D72C451AE78}" type="presOf" srcId="{B76D55D4-45C2-4641-9D77-B92CF59426CC}" destId="{925E0E54-9260-4AFA-8289-14FDB540091A}" srcOrd="0" destOrd="0" presId="urn:microsoft.com/office/officeart/2008/layout/PictureAccentList"/>
    <dgm:cxn modelId="{FAD7934F-3591-49F6-A2FA-D220DCCBB063}" type="presOf" srcId="{4FBE49DD-E1B3-4426-9BF0-6540A003157C}" destId="{F6C648C5-6980-423A-A38C-7E37EE9098B4}" srcOrd="0" destOrd="0" presId="urn:microsoft.com/office/officeart/2008/layout/PictureAccentList"/>
    <dgm:cxn modelId="{D0500680-6FE1-4335-8CFA-4ABD9D3D4E00}" type="presOf" srcId="{E619612F-7F7B-4BEF-938F-880C557A31D7}" destId="{063244FE-60FF-41EF-88F2-1594039CD901}" srcOrd="0" destOrd="0" presId="urn:microsoft.com/office/officeart/2008/layout/PictureAccentList"/>
    <dgm:cxn modelId="{21DC9F86-4518-4712-AA95-E27A94E32F07}" type="presOf" srcId="{9309A0B8-BD6B-448C-9E3F-5B495C118AAD}" destId="{67620896-77A5-4030-B347-6E7701D2BC0E}" srcOrd="0" destOrd="0" presId="urn:microsoft.com/office/officeart/2008/layout/PictureAccentList"/>
    <dgm:cxn modelId="{40BFA18B-D454-41FA-9222-AAA7008B9BEC}" srcId="{4FBE49DD-E1B3-4426-9BF0-6540A003157C}" destId="{01461EBA-03F0-4BD5-9686-3CBBAF66B70B}" srcOrd="0" destOrd="0" parTransId="{F59DA5BA-2072-4F1D-99B9-9E5B3695EDAA}" sibTransId="{4DE0FA23-A76D-42BF-BF75-010120DC0056}"/>
    <dgm:cxn modelId="{441C549D-8D7C-4011-9979-0674CF862ACD}" srcId="{4FBE49DD-E1B3-4426-9BF0-6540A003157C}" destId="{E619612F-7F7B-4BEF-938F-880C557A31D7}" srcOrd="1" destOrd="0" parTransId="{9EDECF4D-4C0F-4D2D-BB7D-F001C6286BDE}" sibTransId="{7D628E94-6E2D-4C19-8A5F-B4711051DCBA}"/>
    <dgm:cxn modelId="{F667515C-B97E-45A6-ADE6-2C66431922D7}" type="presParOf" srcId="{67620896-77A5-4030-B347-6E7701D2BC0E}" destId="{1F10E3D1-AA6A-46B0-9C45-00004B16D17D}" srcOrd="0" destOrd="0" presId="urn:microsoft.com/office/officeart/2008/layout/PictureAccentList"/>
    <dgm:cxn modelId="{A7051B16-C04D-49FC-AB48-39FCEF6AE1BB}" type="presParOf" srcId="{1F10E3D1-AA6A-46B0-9C45-00004B16D17D}" destId="{021E0BF2-8DAF-44B3-94B0-3C774CFD55FF}" srcOrd="0" destOrd="0" presId="urn:microsoft.com/office/officeart/2008/layout/PictureAccentList"/>
    <dgm:cxn modelId="{021C1024-3898-4EF5-BA3C-E2FF7DAFA4F6}" type="presParOf" srcId="{021E0BF2-8DAF-44B3-94B0-3C774CFD55FF}" destId="{F6C648C5-6980-423A-A38C-7E37EE9098B4}" srcOrd="0" destOrd="0" presId="urn:microsoft.com/office/officeart/2008/layout/PictureAccentList"/>
    <dgm:cxn modelId="{4310EFE5-AC85-48C4-AA9C-EE453E81643A}" type="presParOf" srcId="{1F10E3D1-AA6A-46B0-9C45-00004B16D17D}" destId="{3E6E843E-EFD2-46DC-9556-BC46ABE3E92D}" srcOrd="1" destOrd="0" presId="urn:microsoft.com/office/officeart/2008/layout/PictureAccentList"/>
    <dgm:cxn modelId="{71304BC6-597A-4264-B6BC-A10D1B995FB4}" type="presParOf" srcId="{3E6E843E-EFD2-46DC-9556-BC46ABE3E92D}" destId="{236C50EF-97C5-48A3-81D8-0D1A166E3B9E}" srcOrd="0" destOrd="0" presId="urn:microsoft.com/office/officeart/2008/layout/PictureAccentList"/>
    <dgm:cxn modelId="{A3A9219E-2993-449C-80C8-B2C26A441104}" type="presParOf" srcId="{236C50EF-97C5-48A3-81D8-0D1A166E3B9E}" destId="{CA16E15E-70B5-4EC4-BD29-4F0392AF1C0E}" srcOrd="0" destOrd="0" presId="urn:microsoft.com/office/officeart/2008/layout/PictureAccentList"/>
    <dgm:cxn modelId="{82CDBAFD-490A-41DD-9DB1-16305678B5AD}" type="presParOf" srcId="{236C50EF-97C5-48A3-81D8-0D1A166E3B9E}" destId="{E3D43D30-873C-40E9-B656-C11CC3AAA3C7}" srcOrd="1" destOrd="0" presId="urn:microsoft.com/office/officeart/2008/layout/PictureAccentList"/>
    <dgm:cxn modelId="{9394748F-2C55-4638-BE13-9F9AEC3B023B}" type="presParOf" srcId="{3E6E843E-EFD2-46DC-9556-BC46ABE3E92D}" destId="{622B4BEE-F52F-421A-AA23-BB1558FD0095}" srcOrd="1" destOrd="0" presId="urn:microsoft.com/office/officeart/2008/layout/PictureAccentList"/>
    <dgm:cxn modelId="{3860D784-CA1F-44D1-992D-2A9F671D9FE3}" type="presParOf" srcId="{622B4BEE-F52F-421A-AA23-BB1558FD0095}" destId="{3C6FA9AD-793B-4BEB-8ED2-1FEA2D1714CF}" srcOrd="0" destOrd="0" presId="urn:microsoft.com/office/officeart/2008/layout/PictureAccentList"/>
    <dgm:cxn modelId="{FF9F661D-8061-4C80-86A7-0221DF6DC595}" type="presParOf" srcId="{622B4BEE-F52F-421A-AA23-BB1558FD0095}" destId="{063244FE-60FF-41EF-88F2-1594039CD901}" srcOrd="1" destOrd="0" presId="urn:microsoft.com/office/officeart/2008/layout/PictureAccentList"/>
    <dgm:cxn modelId="{CCBD8F0B-1A06-4160-BD09-B9F3BD4ED6FD}" type="presParOf" srcId="{3E6E843E-EFD2-46DC-9556-BC46ABE3E92D}" destId="{3B0D2EFE-7E93-4B77-8214-095162E68023}" srcOrd="2" destOrd="0" presId="urn:microsoft.com/office/officeart/2008/layout/PictureAccentList"/>
    <dgm:cxn modelId="{F962EC4E-DAD3-4D43-88E5-E5088D065252}" type="presParOf" srcId="{3B0D2EFE-7E93-4B77-8214-095162E68023}" destId="{B8EB01AC-5E84-4668-86D6-2BD4DD8E8409}" srcOrd="0" destOrd="0" presId="urn:microsoft.com/office/officeart/2008/layout/PictureAccentList"/>
    <dgm:cxn modelId="{6AAD512C-431E-4E70-A8E3-5B234FCC8B9A}" type="presParOf" srcId="{3B0D2EFE-7E93-4B77-8214-095162E68023}" destId="{925E0E54-9260-4AFA-8289-14FDB540091A}"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09A0B8-BD6B-448C-9E3F-5B495C118AAD}"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4FBE49DD-E1B3-4426-9BF0-6540A003157C}">
      <dgm:prSet phldrT="[Text]" custT="1"/>
      <dgm:spPr>
        <a:solidFill>
          <a:srgbClr val="FF3399"/>
        </a:solidFill>
      </dgm:spPr>
      <dgm:t>
        <a:bodyPr/>
        <a:lstStyle/>
        <a:p>
          <a:r>
            <a:rPr lang="en-US" sz="3600" b="1" dirty="0">
              <a:solidFill>
                <a:schemeClr val="bg1"/>
              </a:solidFill>
              <a:latin typeface="Times New Roman" panose="02020603050405020304" pitchFamily="18" charset="0"/>
              <a:cs typeface="Times New Roman" panose="02020603050405020304" pitchFamily="18" charset="0"/>
            </a:rPr>
            <a:t>II. </a:t>
          </a:r>
          <a:r>
            <a:rPr lang="en-US" sz="3600" b="1" dirty="0" err="1">
              <a:solidFill>
                <a:schemeClr val="bg1"/>
              </a:solidFill>
              <a:latin typeface="Times New Roman" panose="02020603050405020304" pitchFamily="18" charset="0"/>
              <a:cs typeface="Times New Roman" panose="02020603050405020304" pitchFamily="18" charset="0"/>
            </a:rPr>
            <a:t>Tìm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hiểu</a:t>
          </a:r>
          <a:r>
            <a:rPr lang="en-US" sz="3600" b="1" dirty="0">
              <a:solidFill>
                <a:schemeClr val="bg1"/>
              </a:solidFill>
              <a:latin typeface="Times New Roman" panose="02020603050405020304" pitchFamily="18" charset="0"/>
              <a:cs typeface="Times New Roman" panose="02020603050405020304" pitchFamily="18" charset="0"/>
            </a:rPr>
            <a:t> chi </a:t>
          </a:r>
          <a:r>
            <a:rPr lang="en-US" sz="3600" b="1" dirty="0" err="1">
              <a:solidFill>
                <a:schemeClr val="bg1"/>
              </a:solidFill>
              <a:latin typeface="Times New Roman" panose="02020603050405020304" pitchFamily="18" charset="0"/>
              <a:cs typeface="Times New Roman" panose="02020603050405020304" pitchFamily="18" charset="0"/>
            </a:rPr>
            <a:t>tiết</a:t>
          </a:r>
          <a:endParaRPr lang="en-US" sz="3600" b="1" dirty="0">
            <a:solidFill>
              <a:schemeClr val="bg1"/>
            </a:solidFill>
            <a:latin typeface="Times New Roman" panose="02020603050405020304" pitchFamily="18" charset="0"/>
            <a:cs typeface="Times New Roman" panose="02020603050405020304" pitchFamily="18" charset="0"/>
          </a:endParaRPr>
        </a:p>
      </dgm:t>
    </dgm:pt>
    <dgm:pt modelId="{71CD0105-0CFC-4EE2-8280-405BF3227CEF}" type="parTrans" cxnId="{744EAC49-EE22-4CFF-BC68-B6791B14E5AF}">
      <dgm:prSet/>
      <dgm:spPr/>
      <dgm:t>
        <a:bodyPr/>
        <a:lstStyle/>
        <a:p>
          <a:endParaRPr lang="en-US"/>
        </a:p>
      </dgm:t>
    </dgm:pt>
    <dgm:pt modelId="{77CDC78B-7009-424E-AB40-F00FCEF81CB3}" type="sibTrans" cxnId="{744EAC49-EE22-4CFF-BC68-B6791B14E5AF}">
      <dgm:prSet/>
      <dgm:spPr/>
      <dgm:t>
        <a:bodyPr/>
        <a:lstStyle/>
        <a:p>
          <a:endParaRPr lang="en-US"/>
        </a:p>
      </dgm:t>
    </dgm:pt>
    <dgm:pt modelId="{01461EBA-03F0-4BD5-9686-3CBBAF66B70B}">
      <dgm:prSet phldrT="[Text]" custT="1"/>
      <dgm:spPr>
        <a:solidFill>
          <a:srgbClr val="00B050"/>
        </a:solidFill>
      </dgm:spPr>
      <dgm:t>
        <a:bodyPr/>
        <a:lstStyle/>
        <a:p>
          <a:pPr algn="l"/>
          <a:r>
            <a:rPr lang="en-US" sz="3200" dirty="0">
              <a:solidFill>
                <a:schemeClr val="tx1"/>
              </a:solidFill>
              <a:latin typeface="Times New Roman" panose="02020603050405020304" pitchFamily="18" charset="0"/>
              <a:cs typeface="Times New Roman" panose="02020603050405020304" pitchFamily="18" charset="0"/>
            </a:rPr>
            <a:t>1. </a:t>
          </a:r>
          <a:r>
            <a:rPr lang="en-US" sz="3200" dirty="0" err="1">
              <a:solidFill>
                <a:schemeClr val="tx1"/>
              </a:solidFill>
              <a:latin typeface="Times New Roman" panose="02020603050405020304" pitchFamily="18" charset="0"/>
              <a:cs typeface="Times New Roman" panose="02020603050405020304" pitchFamily="18" charset="0"/>
            </a:rPr>
            <a:t>Sự</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kiện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vật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cảnh</a:t>
          </a:r>
          <a:endParaRPr lang="en-US" sz="3200" dirty="0">
            <a:solidFill>
              <a:schemeClr val="tx1"/>
            </a:solidFill>
            <a:latin typeface="Times New Roman" panose="02020603050405020304" pitchFamily="18" charset="0"/>
            <a:cs typeface="Times New Roman" panose="02020603050405020304" pitchFamily="18" charset="0"/>
          </a:endParaRPr>
        </a:p>
      </dgm:t>
    </dgm:pt>
    <dgm:pt modelId="{F59DA5BA-2072-4F1D-99B9-9E5B3695EDAA}" type="parTrans" cxnId="{40BFA18B-D454-41FA-9222-AAA7008B9BEC}">
      <dgm:prSet/>
      <dgm:spPr/>
      <dgm:t>
        <a:bodyPr/>
        <a:lstStyle/>
        <a:p>
          <a:endParaRPr lang="en-US"/>
        </a:p>
      </dgm:t>
    </dgm:pt>
    <dgm:pt modelId="{4DE0FA23-A76D-42BF-BF75-010120DC0056}" type="sibTrans" cxnId="{40BFA18B-D454-41FA-9222-AAA7008B9BEC}">
      <dgm:prSet/>
      <dgm:spPr/>
      <dgm:t>
        <a:bodyPr/>
        <a:lstStyle/>
        <a:p>
          <a:endParaRPr lang="en-US"/>
        </a:p>
      </dgm:t>
    </dgm:pt>
    <dgm:pt modelId="{E619612F-7F7B-4BEF-938F-880C557A31D7}">
      <dgm:prSet phldrT="[Text]" custT="1"/>
      <dgm:spPr>
        <a:solidFill>
          <a:srgbClr val="FFC000"/>
        </a:solidFill>
      </dgm:spPr>
      <dgm:t>
        <a:bodyPr/>
        <a:lstStyle/>
        <a:p>
          <a:pPr algn="l"/>
          <a:r>
            <a:rPr lang="en-US" sz="3200" dirty="0">
              <a:solidFill>
                <a:schemeClr val="tx1"/>
              </a:solidFill>
              <a:latin typeface="Times New Roman" panose="02020603050405020304" pitchFamily="18" charset="0"/>
              <a:cs typeface="Times New Roman" panose="02020603050405020304" pitchFamily="18" charset="0"/>
            </a:rPr>
            <a:t>2. </a:t>
          </a:r>
          <a:r>
            <a:rPr lang="en-US" sz="3200" dirty="0" err="1">
              <a:solidFill>
                <a:schemeClr val="tx1"/>
              </a:solidFill>
              <a:latin typeface="Times New Roman" panose="02020603050405020304" pitchFamily="18" charset="0"/>
              <a:cs typeface="Times New Roman" panose="02020603050405020304" pitchFamily="18" charset="0"/>
            </a:rPr>
            <a:t>Nhân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vật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chủ</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Thiết</a:t>
          </a:r>
          <a:r>
            <a:rPr lang="en-US" sz="3200" dirty="0">
              <a:solidFill>
                <a:schemeClr val="tx1"/>
              </a:solidFill>
              <a:latin typeface="Times New Roman" panose="02020603050405020304" pitchFamily="18" charset="0"/>
              <a:cs typeface="Times New Roman" panose="02020603050405020304" pitchFamily="18" charset="0"/>
            </a:rPr>
            <a:t> Chung</a:t>
          </a:r>
        </a:p>
      </dgm:t>
    </dgm:pt>
    <dgm:pt modelId="{9EDECF4D-4C0F-4D2D-BB7D-F001C6286BDE}" type="parTrans" cxnId="{441C549D-8D7C-4011-9979-0674CF862ACD}">
      <dgm:prSet/>
      <dgm:spPr/>
      <dgm:t>
        <a:bodyPr/>
        <a:lstStyle/>
        <a:p>
          <a:endParaRPr lang="en-US"/>
        </a:p>
      </dgm:t>
    </dgm:pt>
    <dgm:pt modelId="{7D628E94-6E2D-4C19-8A5F-B4711051DCBA}" type="sibTrans" cxnId="{441C549D-8D7C-4011-9979-0674CF862ACD}">
      <dgm:prSet/>
      <dgm:spPr/>
      <dgm:t>
        <a:bodyPr/>
        <a:lstStyle/>
        <a:p>
          <a:endParaRPr lang="en-US"/>
        </a:p>
      </dgm:t>
    </dgm:pt>
    <dgm:pt modelId="{2F17C2EF-6227-4654-81A5-7582AAB588AC}">
      <dgm:prSet phldrT="[Text]" custT="1"/>
      <dgm:spPr>
        <a:solidFill>
          <a:srgbClr val="CC0099"/>
        </a:solidFill>
      </dgm:spPr>
      <dgm:t>
        <a:bodyPr/>
        <a:lstStyle/>
        <a:p>
          <a:pPr algn="l"/>
          <a:r>
            <a:rPr lang="en-US" sz="3200" dirty="0">
              <a:solidFill>
                <a:schemeClr val="bg1"/>
              </a:solidFill>
              <a:latin typeface="Times New Roman" panose="02020603050405020304" pitchFamily="18" charset="0"/>
              <a:cs typeface="Times New Roman" panose="02020603050405020304" pitchFamily="18" charset="0"/>
            </a:rPr>
            <a:t>3. </a:t>
          </a:r>
          <a:r>
            <a:rPr lang="en-US" sz="3200" dirty="0" err="1">
              <a:solidFill>
                <a:schemeClr val="bg1"/>
              </a:solidFill>
              <a:latin typeface="Times New Roman" panose="02020603050405020304" pitchFamily="18" charset="0"/>
              <a:cs typeface="Times New Roman" panose="02020603050405020304" pitchFamily="18" charset="0"/>
            </a:rPr>
            <a:t>Xung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kịch</a:t>
          </a:r>
          <a:endParaRPr lang="en-US" sz="3200" dirty="0">
            <a:solidFill>
              <a:schemeClr val="bg1"/>
            </a:solidFill>
            <a:latin typeface="Times New Roman" panose="02020603050405020304" pitchFamily="18" charset="0"/>
            <a:cs typeface="Times New Roman" panose="02020603050405020304" pitchFamily="18" charset="0"/>
          </a:endParaRPr>
        </a:p>
      </dgm:t>
    </dgm:pt>
    <dgm:pt modelId="{D071A783-C796-421A-9A55-202FFC9010C4}" type="parTrans" cxnId="{480EC9DE-52EE-41CE-9034-E144F026A347}">
      <dgm:prSet/>
      <dgm:spPr/>
      <dgm:t>
        <a:bodyPr/>
        <a:lstStyle/>
        <a:p>
          <a:endParaRPr lang="en-US"/>
        </a:p>
      </dgm:t>
    </dgm:pt>
    <dgm:pt modelId="{233B9A85-C45B-4549-8928-F2AB5845A7F8}" type="sibTrans" cxnId="{480EC9DE-52EE-41CE-9034-E144F026A347}">
      <dgm:prSet/>
      <dgm:spPr/>
      <dgm:t>
        <a:bodyPr/>
        <a:lstStyle/>
        <a:p>
          <a:endParaRPr lang="en-US"/>
        </a:p>
      </dgm:t>
    </dgm:pt>
    <dgm:pt modelId="{67620896-77A5-4030-B347-6E7701D2BC0E}" type="pres">
      <dgm:prSet presAssocID="{9309A0B8-BD6B-448C-9E3F-5B495C118AAD}" presName="layout" presStyleCnt="0">
        <dgm:presLayoutVars>
          <dgm:chMax/>
          <dgm:chPref/>
          <dgm:dir/>
          <dgm:animOne val="branch"/>
          <dgm:animLvl val="lvl"/>
          <dgm:resizeHandles/>
        </dgm:presLayoutVars>
      </dgm:prSet>
      <dgm:spPr/>
    </dgm:pt>
    <dgm:pt modelId="{1F10E3D1-AA6A-46B0-9C45-00004B16D17D}" type="pres">
      <dgm:prSet presAssocID="{4FBE49DD-E1B3-4426-9BF0-6540A003157C}" presName="root" presStyleCnt="0">
        <dgm:presLayoutVars>
          <dgm:chMax/>
          <dgm:chPref val="4"/>
        </dgm:presLayoutVars>
      </dgm:prSet>
      <dgm:spPr/>
    </dgm:pt>
    <dgm:pt modelId="{021E0BF2-8DAF-44B3-94B0-3C774CFD55FF}" type="pres">
      <dgm:prSet presAssocID="{4FBE49DD-E1B3-4426-9BF0-6540A003157C}" presName="rootComposite" presStyleCnt="0">
        <dgm:presLayoutVars/>
      </dgm:prSet>
      <dgm:spPr/>
    </dgm:pt>
    <dgm:pt modelId="{F6C648C5-6980-423A-A38C-7E37EE9098B4}" type="pres">
      <dgm:prSet presAssocID="{4FBE49DD-E1B3-4426-9BF0-6540A003157C}" presName="rootText" presStyleLbl="node0" presStyleIdx="0" presStyleCnt="1" custScaleX="105327">
        <dgm:presLayoutVars>
          <dgm:chMax/>
          <dgm:chPref val="4"/>
        </dgm:presLayoutVars>
      </dgm:prSet>
      <dgm:spPr/>
    </dgm:pt>
    <dgm:pt modelId="{3E6E843E-EFD2-46DC-9556-BC46ABE3E92D}" type="pres">
      <dgm:prSet presAssocID="{4FBE49DD-E1B3-4426-9BF0-6540A003157C}" presName="childShape" presStyleCnt="0">
        <dgm:presLayoutVars>
          <dgm:chMax val="0"/>
          <dgm:chPref val="0"/>
        </dgm:presLayoutVars>
      </dgm:prSet>
      <dgm:spPr/>
    </dgm:pt>
    <dgm:pt modelId="{236C50EF-97C5-48A3-81D8-0D1A166E3B9E}" type="pres">
      <dgm:prSet presAssocID="{01461EBA-03F0-4BD5-9686-3CBBAF66B70B}" presName="childComposite" presStyleCnt="0">
        <dgm:presLayoutVars>
          <dgm:chMax val="0"/>
          <dgm:chPref val="0"/>
        </dgm:presLayoutVars>
      </dgm:prSet>
      <dgm:spPr/>
    </dgm:pt>
    <dgm:pt modelId="{CA16E15E-70B5-4EC4-BD29-4F0392AF1C0E}" type="pres">
      <dgm:prSet presAssocID="{01461EBA-03F0-4BD5-9686-3CBBAF66B70B}" presName="Image" presStyleLbl="node1" presStyleIdx="0" presStyleCnt="3" custLinFactNeighborX="-19503"/>
      <dgm:spPr>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dgm:spPr>
    </dgm:pt>
    <dgm:pt modelId="{E3D43D30-873C-40E9-B656-C11CC3AAA3C7}" type="pres">
      <dgm:prSet presAssocID="{01461EBA-03F0-4BD5-9686-3CBBAF66B70B}" presName="childText" presStyleLbl="lnNode1" presStyleIdx="0" presStyleCnt="3" custScaleX="105327">
        <dgm:presLayoutVars>
          <dgm:chMax val="0"/>
          <dgm:chPref val="0"/>
          <dgm:bulletEnabled val="1"/>
        </dgm:presLayoutVars>
      </dgm:prSet>
      <dgm:spPr/>
    </dgm:pt>
    <dgm:pt modelId="{622B4BEE-F52F-421A-AA23-BB1558FD0095}" type="pres">
      <dgm:prSet presAssocID="{E619612F-7F7B-4BEF-938F-880C557A31D7}" presName="childComposite" presStyleCnt="0">
        <dgm:presLayoutVars>
          <dgm:chMax val="0"/>
          <dgm:chPref val="0"/>
        </dgm:presLayoutVars>
      </dgm:prSet>
      <dgm:spPr/>
    </dgm:pt>
    <dgm:pt modelId="{3C6FA9AD-793B-4BEB-8ED2-1FEA2D1714CF}" type="pres">
      <dgm:prSet presAssocID="{E619612F-7F7B-4BEF-938F-880C557A31D7}" presName="Image" presStyleLbl="node1" presStyleIdx="1" presStyleCnt="3" custLinFactNeighborX="-19503"/>
      <dgm:spPr>
        <a:blipFill>
          <a:blip xmlns:r="http://schemas.openxmlformats.org/officeDocument/2006/relationships" r:embed="rId2">
            <a:extLst>
              <a:ext uri="{28A0092B-C50C-407E-A947-70E740481C1C}">
                <a14:useLocalDpi xmlns:a14="http://schemas.microsoft.com/office/drawing/2010/main" val="0"/>
              </a:ext>
            </a:extLst>
          </a:blip>
          <a:srcRect/>
          <a:stretch>
            <a:fillRect l="-46000" r="-46000"/>
          </a:stretch>
        </a:blipFill>
      </dgm:spPr>
    </dgm:pt>
    <dgm:pt modelId="{063244FE-60FF-41EF-88F2-1594039CD901}" type="pres">
      <dgm:prSet presAssocID="{E619612F-7F7B-4BEF-938F-880C557A31D7}" presName="childText" presStyleLbl="lnNode1" presStyleIdx="1" presStyleCnt="3" custScaleX="105327">
        <dgm:presLayoutVars>
          <dgm:chMax val="0"/>
          <dgm:chPref val="0"/>
          <dgm:bulletEnabled val="1"/>
        </dgm:presLayoutVars>
      </dgm:prSet>
      <dgm:spPr/>
    </dgm:pt>
    <dgm:pt modelId="{46D35D92-9EF3-4594-B767-41E9576E77B6}" type="pres">
      <dgm:prSet presAssocID="{2F17C2EF-6227-4654-81A5-7582AAB588AC}" presName="childComposite" presStyleCnt="0">
        <dgm:presLayoutVars>
          <dgm:chMax val="0"/>
          <dgm:chPref val="0"/>
        </dgm:presLayoutVars>
      </dgm:prSet>
      <dgm:spPr/>
    </dgm:pt>
    <dgm:pt modelId="{CF5A3DCA-725D-447E-B728-66DD52A3B157}" type="pres">
      <dgm:prSet presAssocID="{2F17C2EF-6227-4654-81A5-7582AAB588AC}" presName="Image" presStyleLbl="node1" presStyleIdx="2" presStyleCnt="3" custLinFactNeighborX="-19503"/>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 modelId="{4AB2C44C-B043-42FB-8DF2-6E70FE6CF9D1}" type="pres">
      <dgm:prSet presAssocID="{2F17C2EF-6227-4654-81A5-7582AAB588AC}" presName="childText" presStyleLbl="lnNode1" presStyleIdx="2" presStyleCnt="3" custScaleX="105327">
        <dgm:presLayoutVars>
          <dgm:chMax val="0"/>
          <dgm:chPref val="0"/>
          <dgm:bulletEnabled val="1"/>
        </dgm:presLayoutVars>
      </dgm:prSet>
      <dgm:spPr/>
    </dgm:pt>
  </dgm:ptLst>
  <dgm:cxnLst>
    <dgm:cxn modelId="{FD807F0B-F45C-4186-8E1D-374E38FDCE2F}" type="presOf" srcId="{01461EBA-03F0-4BD5-9686-3CBBAF66B70B}" destId="{E3D43D30-873C-40E9-B656-C11CC3AAA3C7}" srcOrd="0" destOrd="0" presId="urn:microsoft.com/office/officeart/2008/layout/PictureAccentList"/>
    <dgm:cxn modelId="{547DC634-C9A3-4AA6-83E6-53CFCD0691A0}" type="presOf" srcId="{2F17C2EF-6227-4654-81A5-7582AAB588AC}" destId="{4AB2C44C-B043-42FB-8DF2-6E70FE6CF9D1}" srcOrd="0" destOrd="0" presId="urn:microsoft.com/office/officeart/2008/layout/PictureAccentList"/>
    <dgm:cxn modelId="{744EAC49-EE22-4CFF-BC68-B6791B14E5AF}" srcId="{9309A0B8-BD6B-448C-9E3F-5B495C118AAD}" destId="{4FBE49DD-E1B3-4426-9BF0-6540A003157C}" srcOrd="0" destOrd="0" parTransId="{71CD0105-0CFC-4EE2-8280-405BF3227CEF}" sibTransId="{77CDC78B-7009-424E-AB40-F00FCEF81CB3}"/>
    <dgm:cxn modelId="{FAD7934F-3591-49F6-A2FA-D220DCCBB063}" type="presOf" srcId="{4FBE49DD-E1B3-4426-9BF0-6540A003157C}" destId="{F6C648C5-6980-423A-A38C-7E37EE9098B4}" srcOrd="0" destOrd="0" presId="urn:microsoft.com/office/officeart/2008/layout/PictureAccentList"/>
    <dgm:cxn modelId="{D0500680-6FE1-4335-8CFA-4ABD9D3D4E00}" type="presOf" srcId="{E619612F-7F7B-4BEF-938F-880C557A31D7}" destId="{063244FE-60FF-41EF-88F2-1594039CD901}" srcOrd="0" destOrd="0" presId="urn:microsoft.com/office/officeart/2008/layout/PictureAccentList"/>
    <dgm:cxn modelId="{21DC9F86-4518-4712-AA95-E27A94E32F07}" type="presOf" srcId="{9309A0B8-BD6B-448C-9E3F-5B495C118AAD}" destId="{67620896-77A5-4030-B347-6E7701D2BC0E}" srcOrd="0" destOrd="0" presId="urn:microsoft.com/office/officeart/2008/layout/PictureAccentList"/>
    <dgm:cxn modelId="{40BFA18B-D454-41FA-9222-AAA7008B9BEC}" srcId="{4FBE49DD-E1B3-4426-9BF0-6540A003157C}" destId="{01461EBA-03F0-4BD5-9686-3CBBAF66B70B}" srcOrd="0" destOrd="0" parTransId="{F59DA5BA-2072-4F1D-99B9-9E5B3695EDAA}" sibTransId="{4DE0FA23-A76D-42BF-BF75-010120DC0056}"/>
    <dgm:cxn modelId="{441C549D-8D7C-4011-9979-0674CF862ACD}" srcId="{4FBE49DD-E1B3-4426-9BF0-6540A003157C}" destId="{E619612F-7F7B-4BEF-938F-880C557A31D7}" srcOrd="1" destOrd="0" parTransId="{9EDECF4D-4C0F-4D2D-BB7D-F001C6286BDE}" sibTransId="{7D628E94-6E2D-4C19-8A5F-B4711051DCBA}"/>
    <dgm:cxn modelId="{480EC9DE-52EE-41CE-9034-E144F026A347}" srcId="{4FBE49DD-E1B3-4426-9BF0-6540A003157C}" destId="{2F17C2EF-6227-4654-81A5-7582AAB588AC}" srcOrd="2" destOrd="0" parTransId="{D071A783-C796-421A-9A55-202FFC9010C4}" sibTransId="{233B9A85-C45B-4549-8928-F2AB5845A7F8}"/>
    <dgm:cxn modelId="{F667515C-B97E-45A6-ADE6-2C66431922D7}" type="presParOf" srcId="{67620896-77A5-4030-B347-6E7701D2BC0E}" destId="{1F10E3D1-AA6A-46B0-9C45-00004B16D17D}" srcOrd="0" destOrd="0" presId="urn:microsoft.com/office/officeart/2008/layout/PictureAccentList"/>
    <dgm:cxn modelId="{A7051B16-C04D-49FC-AB48-39FCEF6AE1BB}" type="presParOf" srcId="{1F10E3D1-AA6A-46B0-9C45-00004B16D17D}" destId="{021E0BF2-8DAF-44B3-94B0-3C774CFD55FF}" srcOrd="0" destOrd="0" presId="urn:microsoft.com/office/officeart/2008/layout/PictureAccentList"/>
    <dgm:cxn modelId="{021C1024-3898-4EF5-BA3C-E2FF7DAFA4F6}" type="presParOf" srcId="{021E0BF2-8DAF-44B3-94B0-3C774CFD55FF}" destId="{F6C648C5-6980-423A-A38C-7E37EE9098B4}" srcOrd="0" destOrd="0" presId="urn:microsoft.com/office/officeart/2008/layout/PictureAccentList"/>
    <dgm:cxn modelId="{4310EFE5-AC85-48C4-AA9C-EE453E81643A}" type="presParOf" srcId="{1F10E3D1-AA6A-46B0-9C45-00004B16D17D}" destId="{3E6E843E-EFD2-46DC-9556-BC46ABE3E92D}" srcOrd="1" destOrd="0" presId="urn:microsoft.com/office/officeart/2008/layout/PictureAccentList"/>
    <dgm:cxn modelId="{71304BC6-597A-4264-B6BC-A10D1B995FB4}" type="presParOf" srcId="{3E6E843E-EFD2-46DC-9556-BC46ABE3E92D}" destId="{236C50EF-97C5-48A3-81D8-0D1A166E3B9E}" srcOrd="0" destOrd="0" presId="urn:microsoft.com/office/officeart/2008/layout/PictureAccentList"/>
    <dgm:cxn modelId="{A3A9219E-2993-449C-80C8-B2C26A441104}" type="presParOf" srcId="{236C50EF-97C5-48A3-81D8-0D1A166E3B9E}" destId="{CA16E15E-70B5-4EC4-BD29-4F0392AF1C0E}" srcOrd="0" destOrd="0" presId="urn:microsoft.com/office/officeart/2008/layout/PictureAccentList"/>
    <dgm:cxn modelId="{82CDBAFD-490A-41DD-9DB1-16305678B5AD}" type="presParOf" srcId="{236C50EF-97C5-48A3-81D8-0D1A166E3B9E}" destId="{E3D43D30-873C-40E9-B656-C11CC3AAA3C7}" srcOrd="1" destOrd="0" presId="urn:microsoft.com/office/officeart/2008/layout/PictureAccentList"/>
    <dgm:cxn modelId="{9394748F-2C55-4638-BE13-9F9AEC3B023B}" type="presParOf" srcId="{3E6E843E-EFD2-46DC-9556-BC46ABE3E92D}" destId="{622B4BEE-F52F-421A-AA23-BB1558FD0095}" srcOrd="1" destOrd="0" presId="urn:microsoft.com/office/officeart/2008/layout/PictureAccentList"/>
    <dgm:cxn modelId="{3860D784-CA1F-44D1-992D-2A9F671D9FE3}" type="presParOf" srcId="{622B4BEE-F52F-421A-AA23-BB1558FD0095}" destId="{3C6FA9AD-793B-4BEB-8ED2-1FEA2D1714CF}" srcOrd="0" destOrd="0" presId="urn:microsoft.com/office/officeart/2008/layout/PictureAccentList"/>
    <dgm:cxn modelId="{FF9F661D-8061-4C80-86A7-0221DF6DC595}" type="presParOf" srcId="{622B4BEE-F52F-421A-AA23-BB1558FD0095}" destId="{063244FE-60FF-41EF-88F2-1594039CD901}" srcOrd="1" destOrd="0" presId="urn:microsoft.com/office/officeart/2008/layout/PictureAccentList"/>
    <dgm:cxn modelId="{94415A33-FC58-4002-AF8B-A5CAB1D830BB}" type="presParOf" srcId="{3E6E843E-EFD2-46DC-9556-BC46ABE3E92D}" destId="{46D35D92-9EF3-4594-B767-41E9576E77B6}" srcOrd="2" destOrd="0" presId="urn:microsoft.com/office/officeart/2008/layout/PictureAccentList"/>
    <dgm:cxn modelId="{6FD5DA07-D9D1-4B7A-A1A4-67A92A189719}" type="presParOf" srcId="{46D35D92-9EF3-4594-B767-41E9576E77B6}" destId="{CF5A3DCA-725D-447E-B728-66DD52A3B157}" srcOrd="0" destOrd="0" presId="urn:microsoft.com/office/officeart/2008/layout/PictureAccentList"/>
    <dgm:cxn modelId="{D443534F-1C6C-4054-A32F-8BBBED30E48A}" type="presParOf" srcId="{46D35D92-9EF3-4594-B767-41E9576E77B6}" destId="{4AB2C44C-B043-42FB-8DF2-6E70FE6CF9D1}"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09A0B8-BD6B-448C-9E3F-5B495C118AAD}"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4FBE49DD-E1B3-4426-9BF0-6540A003157C}">
      <dgm:prSet phldrT="[Text]" custT="1"/>
      <dgm:spPr>
        <a:solidFill>
          <a:srgbClr val="FF3399"/>
        </a:solidFill>
      </dgm:spPr>
      <dgm:t>
        <a:bodyPr/>
        <a:lstStyle/>
        <a:p>
          <a:r>
            <a:rPr lang="en-US" sz="3600" b="1" dirty="0">
              <a:solidFill>
                <a:schemeClr val="tx1"/>
              </a:solidFill>
              <a:latin typeface="Times New Roman" panose="02020603050405020304" pitchFamily="18" charset="0"/>
              <a:cs typeface="Times New Roman" panose="02020603050405020304" pitchFamily="18" charset="0"/>
            </a:rPr>
            <a:t>III. </a:t>
          </a:r>
          <a:r>
            <a:rPr lang="en-US" sz="3600" b="1" dirty="0" err="1">
              <a:solidFill>
                <a:schemeClr val="tx1"/>
              </a:solidFill>
              <a:latin typeface="Times New Roman" panose="02020603050405020304" pitchFamily="18" charset="0"/>
              <a:cs typeface="Times New Roman" panose="02020603050405020304" pitchFamily="18" charset="0"/>
            </a:rPr>
            <a:t>Tổng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kết</a:t>
          </a:r>
          <a:endParaRPr lang="en-US" sz="3600" b="1" dirty="0">
            <a:solidFill>
              <a:schemeClr val="tx1"/>
            </a:solidFill>
            <a:latin typeface="Times New Roman" panose="02020603050405020304" pitchFamily="18" charset="0"/>
            <a:cs typeface="Times New Roman" panose="02020603050405020304" pitchFamily="18" charset="0"/>
          </a:endParaRPr>
        </a:p>
      </dgm:t>
    </dgm:pt>
    <dgm:pt modelId="{71CD0105-0CFC-4EE2-8280-405BF3227CEF}" type="parTrans" cxnId="{744EAC49-EE22-4CFF-BC68-B6791B14E5AF}">
      <dgm:prSet/>
      <dgm:spPr/>
      <dgm:t>
        <a:bodyPr/>
        <a:lstStyle/>
        <a:p>
          <a:endParaRPr lang="en-US"/>
        </a:p>
      </dgm:t>
    </dgm:pt>
    <dgm:pt modelId="{77CDC78B-7009-424E-AB40-F00FCEF81CB3}" type="sibTrans" cxnId="{744EAC49-EE22-4CFF-BC68-B6791B14E5AF}">
      <dgm:prSet/>
      <dgm:spPr/>
      <dgm:t>
        <a:bodyPr/>
        <a:lstStyle/>
        <a:p>
          <a:endParaRPr lang="en-US"/>
        </a:p>
      </dgm:t>
    </dgm:pt>
    <dgm:pt modelId="{01461EBA-03F0-4BD5-9686-3CBBAF66B70B}">
      <dgm:prSet phldrT="[Text]"/>
      <dgm:spPr>
        <a:solidFill>
          <a:srgbClr val="00B050"/>
        </a:solidFill>
      </dgm:spPr>
      <dgm:t>
        <a:bodyPr/>
        <a:lstStyle/>
        <a:p>
          <a:pPr algn="l"/>
          <a:r>
            <a:rPr lang="en-US" dirty="0">
              <a:solidFill>
                <a:schemeClr val="tx1"/>
              </a:solidFill>
              <a:latin typeface="Times New Roman" panose="02020603050405020304" pitchFamily="18" charset="0"/>
              <a:cs typeface="Times New Roman" panose="02020603050405020304" pitchFamily="18" charset="0"/>
            </a:rPr>
            <a:t>1. </a:t>
          </a:r>
          <a:r>
            <a:rPr lang="en-US" dirty="0" err="1">
              <a:solidFill>
                <a:schemeClr val="tx1"/>
              </a:solidFill>
              <a:latin typeface="Times New Roman" panose="02020603050405020304" pitchFamily="18" charset="0"/>
              <a:cs typeface="Times New Roman" panose="02020603050405020304" pitchFamily="18" charset="0"/>
            </a:rPr>
            <a:t>Nội</a:t>
          </a:r>
          <a:r>
            <a:rPr lang="en-US" dirty="0">
              <a:solidFill>
                <a:schemeClr val="tx1"/>
              </a:solidFill>
              <a:latin typeface="Times New Roman" panose="02020603050405020304" pitchFamily="18" charset="0"/>
              <a:cs typeface="Times New Roman" panose="02020603050405020304" pitchFamily="18" charset="0"/>
            </a:rPr>
            <a:t> dung</a:t>
          </a:r>
        </a:p>
      </dgm:t>
    </dgm:pt>
    <dgm:pt modelId="{F59DA5BA-2072-4F1D-99B9-9E5B3695EDAA}" type="parTrans" cxnId="{40BFA18B-D454-41FA-9222-AAA7008B9BEC}">
      <dgm:prSet/>
      <dgm:spPr/>
      <dgm:t>
        <a:bodyPr/>
        <a:lstStyle/>
        <a:p>
          <a:endParaRPr lang="en-US"/>
        </a:p>
      </dgm:t>
    </dgm:pt>
    <dgm:pt modelId="{4DE0FA23-A76D-42BF-BF75-010120DC0056}" type="sibTrans" cxnId="{40BFA18B-D454-41FA-9222-AAA7008B9BEC}">
      <dgm:prSet/>
      <dgm:spPr/>
      <dgm:t>
        <a:bodyPr/>
        <a:lstStyle/>
        <a:p>
          <a:endParaRPr lang="en-US"/>
        </a:p>
      </dgm:t>
    </dgm:pt>
    <dgm:pt modelId="{E619612F-7F7B-4BEF-938F-880C557A31D7}">
      <dgm:prSet phldrT="[Text]"/>
      <dgm:spPr>
        <a:solidFill>
          <a:srgbClr val="FFC000"/>
        </a:solidFill>
      </dgm:spPr>
      <dgm:t>
        <a:bodyPr/>
        <a:lstStyle/>
        <a:p>
          <a:pPr algn="l"/>
          <a:r>
            <a:rPr lang="en-US" dirty="0">
              <a:solidFill>
                <a:schemeClr val="tx1"/>
              </a:solidFill>
              <a:latin typeface="Times New Roman" panose="02020603050405020304" pitchFamily="18" charset="0"/>
              <a:cs typeface="Times New Roman" panose="02020603050405020304" pitchFamily="18" charset="0"/>
            </a:rPr>
            <a:t>2. </a:t>
          </a:r>
          <a:r>
            <a:rPr lang="en-US" dirty="0" err="1">
              <a:solidFill>
                <a:schemeClr val="tx1"/>
              </a:solidFill>
              <a:latin typeface="Times New Roman" panose="02020603050405020304" pitchFamily="18" charset="0"/>
              <a:cs typeface="Times New Roman" panose="02020603050405020304" pitchFamily="18" charset="0"/>
            </a:rPr>
            <a:t>nghệ</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thuật</a:t>
          </a:r>
          <a:endParaRPr lang="en-US" dirty="0">
            <a:solidFill>
              <a:schemeClr val="tx1"/>
            </a:solidFill>
            <a:latin typeface="Times New Roman" panose="02020603050405020304" pitchFamily="18" charset="0"/>
            <a:cs typeface="Times New Roman" panose="02020603050405020304" pitchFamily="18" charset="0"/>
          </a:endParaRPr>
        </a:p>
      </dgm:t>
    </dgm:pt>
    <dgm:pt modelId="{9EDECF4D-4C0F-4D2D-BB7D-F001C6286BDE}" type="parTrans" cxnId="{441C549D-8D7C-4011-9979-0674CF862ACD}">
      <dgm:prSet/>
      <dgm:spPr/>
      <dgm:t>
        <a:bodyPr/>
        <a:lstStyle/>
        <a:p>
          <a:endParaRPr lang="en-US"/>
        </a:p>
      </dgm:t>
    </dgm:pt>
    <dgm:pt modelId="{7D628E94-6E2D-4C19-8A5F-B4711051DCBA}" type="sibTrans" cxnId="{441C549D-8D7C-4011-9979-0674CF862ACD}">
      <dgm:prSet/>
      <dgm:spPr/>
      <dgm:t>
        <a:bodyPr/>
        <a:lstStyle/>
        <a:p>
          <a:endParaRPr lang="en-US"/>
        </a:p>
      </dgm:t>
    </dgm:pt>
    <dgm:pt modelId="{67620896-77A5-4030-B347-6E7701D2BC0E}" type="pres">
      <dgm:prSet presAssocID="{9309A0B8-BD6B-448C-9E3F-5B495C118AAD}" presName="layout" presStyleCnt="0">
        <dgm:presLayoutVars>
          <dgm:chMax/>
          <dgm:chPref/>
          <dgm:dir/>
          <dgm:animOne val="branch"/>
          <dgm:animLvl val="lvl"/>
          <dgm:resizeHandles/>
        </dgm:presLayoutVars>
      </dgm:prSet>
      <dgm:spPr/>
    </dgm:pt>
    <dgm:pt modelId="{1F10E3D1-AA6A-46B0-9C45-00004B16D17D}" type="pres">
      <dgm:prSet presAssocID="{4FBE49DD-E1B3-4426-9BF0-6540A003157C}" presName="root" presStyleCnt="0">
        <dgm:presLayoutVars>
          <dgm:chMax/>
          <dgm:chPref val="4"/>
        </dgm:presLayoutVars>
      </dgm:prSet>
      <dgm:spPr/>
    </dgm:pt>
    <dgm:pt modelId="{021E0BF2-8DAF-44B3-94B0-3C774CFD55FF}" type="pres">
      <dgm:prSet presAssocID="{4FBE49DD-E1B3-4426-9BF0-6540A003157C}" presName="rootComposite" presStyleCnt="0">
        <dgm:presLayoutVars/>
      </dgm:prSet>
      <dgm:spPr/>
    </dgm:pt>
    <dgm:pt modelId="{F6C648C5-6980-423A-A38C-7E37EE9098B4}" type="pres">
      <dgm:prSet presAssocID="{4FBE49DD-E1B3-4426-9BF0-6540A003157C}" presName="rootText" presStyleLbl="node0" presStyleIdx="0" presStyleCnt="1">
        <dgm:presLayoutVars>
          <dgm:chMax/>
          <dgm:chPref val="4"/>
        </dgm:presLayoutVars>
      </dgm:prSet>
      <dgm:spPr/>
    </dgm:pt>
    <dgm:pt modelId="{3E6E843E-EFD2-46DC-9556-BC46ABE3E92D}" type="pres">
      <dgm:prSet presAssocID="{4FBE49DD-E1B3-4426-9BF0-6540A003157C}" presName="childShape" presStyleCnt="0">
        <dgm:presLayoutVars>
          <dgm:chMax val="0"/>
          <dgm:chPref val="0"/>
        </dgm:presLayoutVars>
      </dgm:prSet>
      <dgm:spPr/>
    </dgm:pt>
    <dgm:pt modelId="{236C50EF-97C5-48A3-81D8-0D1A166E3B9E}" type="pres">
      <dgm:prSet presAssocID="{01461EBA-03F0-4BD5-9686-3CBBAF66B70B}" presName="childComposite" presStyleCnt="0">
        <dgm:presLayoutVars>
          <dgm:chMax val="0"/>
          <dgm:chPref val="0"/>
        </dgm:presLayoutVars>
      </dgm:prSet>
      <dgm:spPr/>
    </dgm:pt>
    <dgm:pt modelId="{CA16E15E-70B5-4EC4-BD29-4F0392AF1C0E}" type="pres">
      <dgm:prSet presAssocID="{01461EBA-03F0-4BD5-9686-3CBBAF66B70B}"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E3D43D30-873C-40E9-B656-C11CC3AAA3C7}" type="pres">
      <dgm:prSet presAssocID="{01461EBA-03F0-4BD5-9686-3CBBAF66B70B}" presName="childText" presStyleLbl="lnNode1" presStyleIdx="0" presStyleCnt="2">
        <dgm:presLayoutVars>
          <dgm:chMax val="0"/>
          <dgm:chPref val="0"/>
          <dgm:bulletEnabled val="1"/>
        </dgm:presLayoutVars>
      </dgm:prSet>
      <dgm:spPr/>
    </dgm:pt>
    <dgm:pt modelId="{622B4BEE-F52F-421A-AA23-BB1558FD0095}" type="pres">
      <dgm:prSet presAssocID="{E619612F-7F7B-4BEF-938F-880C557A31D7}" presName="childComposite" presStyleCnt="0">
        <dgm:presLayoutVars>
          <dgm:chMax val="0"/>
          <dgm:chPref val="0"/>
        </dgm:presLayoutVars>
      </dgm:prSet>
      <dgm:spPr/>
    </dgm:pt>
    <dgm:pt modelId="{3C6FA9AD-793B-4BEB-8ED2-1FEA2D1714CF}" type="pres">
      <dgm:prSet presAssocID="{E619612F-7F7B-4BEF-938F-880C557A31D7}" presName="Image" presStyleLbl="node1" presStyleIdx="1" presStyleCnt="2"/>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l="-25000" r="-25000"/>
          </a:stretch>
        </a:blipFill>
      </dgm:spPr>
    </dgm:pt>
    <dgm:pt modelId="{063244FE-60FF-41EF-88F2-1594039CD901}" type="pres">
      <dgm:prSet presAssocID="{E619612F-7F7B-4BEF-938F-880C557A31D7}" presName="childText" presStyleLbl="lnNode1" presStyleIdx="1" presStyleCnt="2">
        <dgm:presLayoutVars>
          <dgm:chMax val="0"/>
          <dgm:chPref val="0"/>
          <dgm:bulletEnabled val="1"/>
        </dgm:presLayoutVars>
      </dgm:prSet>
      <dgm:spPr/>
    </dgm:pt>
  </dgm:ptLst>
  <dgm:cxnLst>
    <dgm:cxn modelId="{FD807F0B-F45C-4186-8E1D-374E38FDCE2F}" type="presOf" srcId="{01461EBA-03F0-4BD5-9686-3CBBAF66B70B}" destId="{E3D43D30-873C-40E9-B656-C11CC3AAA3C7}" srcOrd="0" destOrd="0" presId="urn:microsoft.com/office/officeart/2008/layout/PictureAccentList"/>
    <dgm:cxn modelId="{744EAC49-EE22-4CFF-BC68-B6791B14E5AF}" srcId="{9309A0B8-BD6B-448C-9E3F-5B495C118AAD}" destId="{4FBE49DD-E1B3-4426-9BF0-6540A003157C}" srcOrd="0" destOrd="0" parTransId="{71CD0105-0CFC-4EE2-8280-405BF3227CEF}" sibTransId="{77CDC78B-7009-424E-AB40-F00FCEF81CB3}"/>
    <dgm:cxn modelId="{FAD7934F-3591-49F6-A2FA-D220DCCBB063}" type="presOf" srcId="{4FBE49DD-E1B3-4426-9BF0-6540A003157C}" destId="{F6C648C5-6980-423A-A38C-7E37EE9098B4}" srcOrd="0" destOrd="0" presId="urn:microsoft.com/office/officeart/2008/layout/PictureAccentList"/>
    <dgm:cxn modelId="{D0500680-6FE1-4335-8CFA-4ABD9D3D4E00}" type="presOf" srcId="{E619612F-7F7B-4BEF-938F-880C557A31D7}" destId="{063244FE-60FF-41EF-88F2-1594039CD901}" srcOrd="0" destOrd="0" presId="urn:microsoft.com/office/officeart/2008/layout/PictureAccentList"/>
    <dgm:cxn modelId="{21DC9F86-4518-4712-AA95-E27A94E32F07}" type="presOf" srcId="{9309A0B8-BD6B-448C-9E3F-5B495C118AAD}" destId="{67620896-77A5-4030-B347-6E7701D2BC0E}" srcOrd="0" destOrd="0" presId="urn:microsoft.com/office/officeart/2008/layout/PictureAccentList"/>
    <dgm:cxn modelId="{40BFA18B-D454-41FA-9222-AAA7008B9BEC}" srcId="{4FBE49DD-E1B3-4426-9BF0-6540A003157C}" destId="{01461EBA-03F0-4BD5-9686-3CBBAF66B70B}" srcOrd="0" destOrd="0" parTransId="{F59DA5BA-2072-4F1D-99B9-9E5B3695EDAA}" sibTransId="{4DE0FA23-A76D-42BF-BF75-010120DC0056}"/>
    <dgm:cxn modelId="{441C549D-8D7C-4011-9979-0674CF862ACD}" srcId="{4FBE49DD-E1B3-4426-9BF0-6540A003157C}" destId="{E619612F-7F7B-4BEF-938F-880C557A31D7}" srcOrd="1" destOrd="0" parTransId="{9EDECF4D-4C0F-4D2D-BB7D-F001C6286BDE}" sibTransId="{7D628E94-6E2D-4C19-8A5F-B4711051DCBA}"/>
    <dgm:cxn modelId="{F667515C-B97E-45A6-ADE6-2C66431922D7}" type="presParOf" srcId="{67620896-77A5-4030-B347-6E7701D2BC0E}" destId="{1F10E3D1-AA6A-46B0-9C45-00004B16D17D}" srcOrd="0" destOrd="0" presId="urn:microsoft.com/office/officeart/2008/layout/PictureAccentList"/>
    <dgm:cxn modelId="{A7051B16-C04D-49FC-AB48-39FCEF6AE1BB}" type="presParOf" srcId="{1F10E3D1-AA6A-46B0-9C45-00004B16D17D}" destId="{021E0BF2-8DAF-44B3-94B0-3C774CFD55FF}" srcOrd="0" destOrd="0" presId="urn:microsoft.com/office/officeart/2008/layout/PictureAccentList"/>
    <dgm:cxn modelId="{021C1024-3898-4EF5-BA3C-E2FF7DAFA4F6}" type="presParOf" srcId="{021E0BF2-8DAF-44B3-94B0-3C774CFD55FF}" destId="{F6C648C5-6980-423A-A38C-7E37EE9098B4}" srcOrd="0" destOrd="0" presId="urn:microsoft.com/office/officeart/2008/layout/PictureAccentList"/>
    <dgm:cxn modelId="{4310EFE5-AC85-48C4-AA9C-EE453E81643A}" type="presParOf" srcId="{1F10E3D1-AA6A-46B0-9C45-00004B16D17D}" destId="{3E6E843E-EFD2-46DC-9556-BC46ABE3E92D}" srcOrd="1" destOrd="0" presId="urn:microsoft.com/office/officeart/2008/layout/PictureAccentList"/>
    <dgm:cxn modelId="{71304BC6-597A-4264-B6BC-A10D1B995FB4}" type="presParOf" srcId="{3E6E843E-EFD2-46DC-9556-BC46ABE3E92D}" destId="{236C50EF-97C5-48A3-81D8-0D1A166E3B9E}" srcOrd="0" destOrd="0" presId="urn:microsoft.com/office/officeart/2008/layout/PictureAccentList"/>
    <dgm:cxn modelId="{A3A9219E-2993-449C-80C8-B2C26A441104}" type="presParOf" srcId="{236C50EF-97C5-48A3-81D8-0D1A166E3B9E}" destId="{CA16E15E-70B5-4EC4-BD29-4F0392AF1C0E}" srcOrd="0" destOrd="0" presId="urn:microsoft.com/office/officeart/2008/layout/PictureAccentList"/>
    <dgm:cxn modelId="{82CDBAFD-490A-41DD-9DB1-16305678B5AD}" type="presParOf" srcId="{236C50EF-97C5-48A3-81D8-0D1A166E3B9E}" destId="{E3D43D30-873C-40E9-B656-C11CC3AAA3C7}" srcOrd="1" destOrd="0" presId="urn:microsoft.com/office/officeart/2008/layout/PictureAccentList"/>
    <dgm:cxn modelId="{9394748F-2C55-4638-BE13-9F9AEC3B023B}" type="presParOf" srcId="{3E6E843E-EFD2-46DC-9556-BC46ABE3E92D}" destId="{622B4BEE-F52F-421A-AA23-BB1558FD0095}" srcOrd="1" destOrd="0" presId="urn:microsoft.com/office/officeart/2008/layout/PictureAccentList"/>
    <dgm:cxn modelId="{3860D784-CA1F-44D1-992D-2A9F671D9FE3}" type="presParOf" srcId="{622B4BEE-F52F-421A-AA23-BB1558FD0095}" destId="{3C6FA9AD-793B-4BEB-8ED2-1FEA2D1714CF}" srcOrd="0" destOrd="0" presId="urn:microsoft.com/office/officeart/2008/layout/PictureAccentList"/>
    <dgm:cxn modelId="{FF9F661D-8061-4C80-86A7-0221DF6DC595}" type="presParOf" srcId="{622B4BEE-F52F-421A-AA23-BB1558FD0095}" destId="{063244FE-60FF-41EF-88F2-1594039CD901}"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648C5-6980-423A-A38C-7E37EE9098B4}">
      <dsp:nvSpPr>
        <dsp:cNvPr id="0" name=""/>
        <dsp:cNvSpPr/>
      </dsp:nvSpPr>
      <dsp:spPr>
        <a:xfrm>
          <a:off x="437554" y="1786"/>
          <a:ext cx="8268890" cy="1074424"/>
        </a:xfrm>
        <a:prstGeom prst="roundRect">
          <a:avLst>
            <a:gd name="adj" fmla="val 10000"/>
          </a:avLst>
        </a:prstGeom>
        <a:solidFill>
          <a:srgbClr val="FF3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I. </a:t>
          </a:r>
          <a:r>
            <a:rPr lang="en-US" sz="3600" b="1" kern="1200" dirty="0" err="1">
              <a:latin typeface="Times New Roman" panose="02020603050405020304" pitchFamily="18" charset="0"/>
              <a:cs typeface="Times New Roman" panose="02020603050405020304" pitchFamily="18" charset="0"/>
            </a:rPr>
            <a:t>Tìm</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hiểu</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chung</a:t>
          </a:r>
          <a:endParaRPr lang="en-US" sz="3600" b="1" kern="1200" dirty="0">
            <a:latin typeface="Times New Roman" panose="02020603050405020304" pitchFamily="18" charset="0"/>
            <a:cs typeface="Times New Roman" panose="02020603050405020304" pitchFamily="18" charset="0"/>
          </a:endParaRPr>
        </a:p>
      </dsp:txBody>
      <dsp:txXfrm>
        <a:off x="469023" y="33255"/>
        <a:ext cx="8205952" cy="1011486"/>
      </dsp:txXfrm>
    </dsp:sp>
    <dsp:sp modelId="{CA16E15E-70B5-4EC4-BD29-4F0392AF1C0E}">
      <dsp:nvSpPr>
        <dsp:cNvPr id="0" name=""/>
        <dsp:cNvSpPr/>
      </dsp:nvSpPr>
      <dsp:spPr>
        <a:xfrm>
          <a:off x="437554" y="1269607"/>
          <a:ext cx="1074424" cy="1074424"/>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D43D30-873C-40E9-B656-C11CC3AAA3C7}">
      <dsp:nvSpPr>
        <dsp:cNvPr id="0" name=""/>
        <dsp:cNvSpPr/>
      </dsp:nvSpPr>
      <dsp:spPr>
        <a:xfrm>
          <a:off x="1576444" y="1269607"/>
          <a:ext cx="7130001" cy="1074424"/>
        </a:xfrm>
        <a:prstGeom prst="roundRect">
          <a:avLst>
            <a:gd name="adj" fmla="val 1667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l" defTabSz="1555750">
            <a:lnSpc>
              <a:spcPct val="90000"/>
            </a:lnSpc>
            <a:spcBef>
              <a:spcPct val="0"/>
            </a:spcBef>
            <a:spcAft>
              <a:spcPct val="35000"/>
            </a:spcAft>
            <a:buNone/>
          </a:pPr>
          <a:r>
            <a:rPr lang="en-US" sz="3500" kern="1200" dirty="0">
              <a:solidFill>
                <a:schemeClr val="tx1"/>
              </a:solidFill>
              <a:latin typeface="Times New Roman" panose="02020603050405020304" pitchFamily="18" charset="0"/>
              <a:cs typeface="Times New Roman" panose="02020603050405020304" pitchFamily="18" charset="0"/>
            </a:rPr>
            <a:t>1. </a:t>
          </a:r>
          <a:r>
            <a:rPr lang="en-US" sz="3500" kern="1200" dirty="0" err="1">
              <a:solidFill>
                <a:schemeClr val="tx1"/>
              </a:solidFill>
              <a:latin typeface="Times New Roman" panose="02020603050405020304" pitchFamily="18" charset="0"/>
              <a:cs typeface="Times New Roman" panose="02020603050405020304" pitchFamily="18" charset="0"/>
            </a:rPr>
            <a:t>Tác</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giả</a:t>
          </a:r>
          <a:endParaRPr lang="en-US" sz="3500" kern="1200" dirty="0">
            <a:solidFill>
              <a:schemeClr val="tx1"/>
            </a:solidFill>
            <a:latin typeface="Times New Roman" panose="02020603050405020304" pitchFamily="18" charset="0"/>
            <a:cs typeface="Times New Roman" panose="02020603050405020304" pitchFamily="18" charset="0"/>
          </a:endParaRPr>
        </a:p>
      </dsp:txBody>
      <dsp:txXfrm>
        <a:off x="1628902" y="1322065"/>
        <a:ext cx="7025085" cy="969508"/>
      </dsp:txXfrm>
    </dsp:sp>
    <dsp:sp modelId="{3C6FA9AD-793B-4BEB-8ED2-1FEA2D1714CF}">
      <dsp:nvSpPr>
        <dsp:cNvPr id="0" name=""/>
        <dsp:cNvSpPr/>
      </dsp:nvSpPr>
      <dsp:spPr>
        <a:xfrm>
          <a:off x="437554" y="2472962"/>
          <a:ext cx="1074424" cy="1074424"/>
        </a:xfrm>
        <a:prstGeom prst="roundRect">
          <a:avLst>
            <a:gd name="adj" fmla="val 16670"/>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50000" r="-5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3244FE-60FF-41EF-88F2-1594039CD901}">
      <dsp:nvSpPr>
        <dsp:cNvPr id="0" name=""/>
        <dsp:cNvSpPr/>
      </dsp:nvSpPr>
      <dsp:spPr>
        <a:xfrm>
          <a:off x="1576444" y="2472962"/>
          <a:ext cx="7130001" cy="1074424"/>
        </a:xfrm>
        <a:prstGeom prst="roundRect">
          <a:avLst>
            <a:gd name="adj" fmla="val 1667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l" defTabSz="1555750">
            <a:lnSpc>
              <a:spcPct val="90000"/>
            </a:lnSpc>
            <a:spcBef>
              <a:spcPct val="0"/>
            </a:spcBef>
            <a:spcAft>
              <a:spcPct val="35000"/>
            </a:spcAft>
            <a:buNone/>
          </a:pPr>
          <a:r>
            <a:rPr lang="en-US" sz="3500" kern="1200" dirty="0">
              <a:solidFill>
                <a:schemeClr val="tx1"/>
              </a:solidFill>
              <a:latin typeface="Times New Roman" panose="02020603050405020304" pitchFamily="18" charset="0"/>
              <a:cs typeface="Times New Roman" panose="02020603050405020304" pitchFamily="18" charset="0"/>
            </a:rPr>
            <a:t>2. </a:t>
          </a:r>
          <a:r>
            <a:rPr lang="en-US" sz="3500" kern="1200" dirty="0" err="1">
              <a:solidFill>
                <a:schemeClr val="tx1"/>
              </a:solidFill>
              <a:latin typeface="Times New Roman" panose="02020603050405020304" pitchFamily="18" charset="0"/>
              <a:cs typeface="Times New Roman" panose="02020603050405020304" pitchFamily="18" charset="0"/>
            </a:rPr>
            <a:t>Tác</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phẩm</a:t>
          </a:r>
          <a:endParaRPr lang="en-US" sz="3500" kern="1200" dirty="0">
            <a:solidFill>
              <a:schemeClr val="tx1"/>
            </a:solidFill>
            <a:latin typeface="Times New Roman" panose="02020603050405020304" pitchFamily="18" charset="0"/>
            <a:cs typeface="Times New Roman" panose="02020603050405020304" pitchFamily="18" charset="0"/>
          </a:endParaRPr>
        </a:p>
      </dsp:txBody>
      <dsp:txXfrm>
        <a:off x="1628902" y="2525420"/>
        <a:ext cx="7025085" cy="969508"/>
      </dsp:txXfrm>
    </dsp:sp>
    <dsp:sp modelId="{B8EB01AC-5E84-4668-86D6-2BD4DD8E8409}">
      <dsp:nvSpPr>
        <dsp:cNvPr id="0" name=""/>
        <dsp:cNvSpPr/>
      </dsp:nvSpPr>
      <dsp:spPr>
        <a:xfrm>
          <a:off x="437554" y="3676317"/>
          <a:ext cx="1074424" cy="1074424"/>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5000" r="-4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5E0E54-9260-4AFA-8289-14FDB540091A}">
      <dsp:nvSpPr>
        <dsp:cNvPr id="0" name=""/>
        <dsp:cNvSpPr/>
      </dsp:nvSpPr>
      <dsp:spPr>
        <a:xfrm>
          <a:off x="1576444" y="3676317"/>
          <a:ext cx="7130001" cy="1074424"/>
        </a:xfrm>
        <a:prstGeom prst="roundRect">
          <a:avLst>
            <a:gd name="adj" fmla="val 16670"/>
          </a:avLst>
        </a:prstGeom>
        <a:solidFill>
          <a:srgbClr val="CC00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l" defTabSz="1555750">
            <a:lnSpc>
              <a:spcPct val="90000"/>
            </a:lnSpc>
            <a:spcBef>
              <a:spcPct val="0"/>
            </a:spcBef>
            <a:spcAft>
              <a:spcPct val="35000"/>
            </a:spcAft>
            <a:buNone/>
          </a:pPr>
          <a:r>
            <a:rPr lang="en-US" sz="3500" kern="1200" dirty="0">
              <a:latin typeface="Times New Roman" panose="02020603050405020304" pitchFamily="18" charset="0"/>
              <a:cs typeface="Times New Roman" panose="02020603050405020304" pitchFamily="18" charset="0"/>
            </a:rPr>
            <a:t>3. </a:t>
          </a:r>
          <a:r>
            <a:rPr lang="en-US" sz="3500" kern="1200" dirty="0" err="1">
              <a:latin typeface="Times New Roman" panose="02020603050405020304" pitchFamily="18" charset="0"/>
              <a:cs typeface="Times New Roman" panose="02020603050405020304" pitchFamily="18" charset="0"/>
            </a:rPr>
            <a:t>Đọc</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văn</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bản</a:t>
          </a:r>
          <a:endParaRPr lang="en-US" sz="3500" kern="1200" dirty="0">
            <a:latin typeface="Times New Roman" panose="02020603050405020304" pitchFamily="18" charset="0"/>
            <a:cs typeface="Times New Roman" panose="02020603050405020304" pitchFamily="18" charset="0"/>
          </a:endParaRPr>
        </a:p>
      </dsp:txBody>
      <dsp:txXfrm>
        <a:off x="1628902" y="3728775"/>
        <a:ext cx="7025085" cy="969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648C5-6980-423A-A38C-7E37EE9098B4}">
      <dsp:nvSpPr>
        <dsp:cNvPr id="0" name=""/>
        <dsp:cNvSpPr/>
      </dsp:nvSpPr>
      <dsp:spPr>
        <a:xfrm>
          <a:off x="217312" y="1786"/>
          <a:ext cx="8709374" cy="1074424"/>
        </a:xfrm>
        <a:prstGeom prst="roundRect">
          <a:avLst>
            <a:gd name="adj" fmla="val 10000"/>
          </a:avLst>
        </a:prstGeom>
        <a:solidFill>
          <a:srgbClr val="FF3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bg1"/>
              </a:solidFill>
              <a:latin typeface="Times New Roman" panose="02020603050405020304" pitchFamily="18" charset="0"/>
              <a:cs typeface="Times New Roman" panose="02020603050405020304" pitchFamily="18" charset="0"/>
            </a:rPr>
            <a:t>II. </a:t>
          </a:r>
          <a:r>
            <a:rPr lang="en-US" sz="3600" b="1" kern="1200" dirty="0" err="1">
              <a:solidFill>
                <a:schemeClr val="bg1"/>
              </a:solidFill>
              <a:latin typeface="Times New Roman" panose="02020603050405020304" pitchFamily="18" charset="0"/>
              <a:cs typeface="Times New Roman" panose="02020603050405020304" pitchFamily="18" charset="0"/>
            </a:rPr>
            <a:t>Tìm</a:t>
          </a:r>
          <a:r>
            <a:rPr lang="en-US" sz="3600" b="1" kern="1200" dirty="0">
              <a:solidFill>
                <a:schemeClr val="bg1"/>
              </a:solidFill>
              <a:latin typeface="Times New Roman" panose="02020603050405020304" pitchFamily="18" charset="0"/>
              <a:cs typeface="Times New Roman" panose="02020603050405020304" pitchFamily="18" charset="0"/>
            </a:rPr>
            <a:t> </a:t>
          </a:r>
          <a:r>
            <a:rPr lang="en-US" sz="3600" b="1" kern="1200" dirty="0" err="1">
              <a:solidFill>
                <a:schemeClr val="bg1"/>
              </a:solidFill>
              <a:latin typeface="Times New Roman" panose="02020603050405020304" pitchFamily="18" charset="0"/>
              <a:cs typeface="Times New Roman" panose="02020603050405020304" pitchFamily="18" charset="0"/>
            </a:rPr>
            <a:t>hiểu</a:t>
          </a:r>
          <a:r>
            <a:rPr lang="en-US" sz="3600" b="1" kern="1200" dirty="0">
              <a:solidFill>
                <a:schemeClr val="bg1"/>
              </a:solidFill>
              <a:latin typeface="Times New Roman" panose="02020603050405020304" pitchFamily="18" charset="0"/>
              <a:cs typeface="Times New Roman" panose="02020603050405020304" pitchFamily="18" charset="0"/>
            </a:rPr>
            <a:t> chi </a:t>
          </a:r>
          <a:r>
            <a:rPr lang="en-US" sz="3600" b="1" kern="1200" dirty="0" err="1">
              <a:solidFill>
                <a:schemeClr val="bg1"/>
              </a:solidFill>
              <a:latin typeface="Times New Roman" panose="02020603050405020304" pitchFamily="18" charset="0"/>
              <a:cs typeface="Times New Roman" panose="02020603050405020304" pitchFamily="18" charset="0"/>
            </a:rPr>
            <a:t>tiết</a:t>
          </a:r>
          <a:endParaRPr lang="en-US" sz="3600" b="1" kern="1200" dirty="0">
            <a:solidFill>
              <a:schemeClr val="bg1"/>
            </a:solidFill>
            <a:latin typeface="Times New Roman" panose="02020603050405020304" pitchFamily="18" charset="0"/>
            <a:cs typeface="Times New Roman" panose="02020603050405020304" pitchFamily="18" charset="0"/>
          </a:endParaRPr>
        </a:p>
      </dsp:txBody>
      <dsp:txXfrm>
        <a:off x="248781" y="33255"/>
        <a:ext cx="8646436" cy="1011486"/>
      </dsp:txXfrm>
    </dsp:sp>
    <dsp:sp modelId="{CA16E15E-70B5-4EC4-BD29-4F0392AF1C0E}">
      <dsp:nvSpPr>
        <dsp:cNvPr id="0" name=""/>
        <dsp:cNvSpPr/>
      </dsp:nvSpPr>
      <dsp:spPr>
        <a:xfrm>
          <a:off x="133055" y="1269607"/>
          <a:ext cx="1074424" cy="1074424"/>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D43D30-873C-40E9-B656-C11CC3AAA3C7}">
      <dsp:nvSpPr>
        <dsp:cNvPr id="0" name=""/>
        <dsp:cNvSpPr/>
      </dsp:nvSpPr>
      <dsp:spPr>
        <a:xfrm>
          <a:off x="1291582" y="1269607"/>
          <a:ext cx="7509816" cy="1074424"/>
        </a:xfrm>
        <a:prstGeom prst="roundRect">
          <a:avLst>
            <a:gd name="adj" fmla="val 1667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latin typeface="Times New Roman" panose="02020603050405020304" pitchFamily="18" charset="0"/>
              <a:cs typeface="Times New Roman" panose="02020603050405020304" pitchFamily="18" charset="0"/>
            </a:rPr>
            <a:t>1. </a:t>
          </a:r>
          <a:r>
            <a:rPr lang="en-US" sz="3200" kern="1200" dirty="0" err="1">
              <a:solidFill>
                <a:schemeClr val="tx1"/>
              </a:solidFill>
              <a:latin typeface="Times New Roman" panose="02020603050405020304" pitchFamily="18" charset="0"/>
              <a:cs typeface="Times New Roman" panose="02020603050405020304" pitchFamily="18" charset="0"/>
            </a:rPr>
            <a:t>Sự</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kiện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nhân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vật</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và</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bối</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cảnh</a:t>
          </a:r>
          <a:endParaRPr lang="en-US" sz="3200" kern="1200" dirty="0">
            <a:solidFill>
              <a:schemeClr val="tx1"/>
            </a:solidFill>
            <a:latin typeface="Times New Roman" panose="02020603050405020304" pitchFamily="18" charset="0"/>
            <a:cs typeface="Times New Roman" panose="02020603050405020304" pitchFamily="18" charset="0"/>
          </a:endParaRPr>
        </a:p>
      </dsp:txBody>
      <dsp:txXfrm>
        <a:off x="1344040" y="1322065"/>
        <a:ext cx="7404900" cy="969508"/>
      </dsp:txXfrm>
    </dsp:sp>
    <dsp:sp modelId="{3C6FA9AD-793B-4BEB-8ED2-1FEA2D1714CF}">
      <dsp:nvSpPr>
        <dsp:cNvPr id="0" name=""/>
        <dsp:cNvSpPr/>
      </dsp:nvSpPr>
      <dsp:spPr>
        <a:xfrm>
          <a:off x="133055" y="2472962"/>
          <a:ext cx="1074424" cy="1074424"/>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6000" r="-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3244FE-60FF-41EF-88F2-1594039CD901}">
      <dsp:nvSpPr>
        <dsp:cNvPr id="0" name=""/>
        <dsp:cNvSpPr/>
      </dsp:nvSpPr>
      <dsp:spPr>
        <a:xfrm>
          <a:off x="1291582" y="2472962"/>
          <a:ext cx="7509816" cy="1074424"/>
        </a:xfrm>
        <a:prstGeom prst="roundRect">
          <a:avLst>
            <a:gd name="adj" fmla="val 1667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latin typeface="Times New Roman" panose="02020603050405020304" pitchFamily="18" charset="0"/>
              <a:cs typeface="Times New Roman" panose="02020603050405020304" pitchFamily="18" charset="0"/>
            </a:rPr>
            <a:t>2. </a:t>
          </a:r>
          <a:r>
            <a:rPr lang="en-US" sz="3200" kern="1200" dirty="0" err="1">
              <a:solidFill>
                <a:schemeClr val="tx1"/>
              </a:solidFill>
              <a:latin typeface="Times New Roman" panose="02020603050405020304" pitchFamily="18" charset="0"/>
              <a:cs typeface="Times New Roman" panose="02020603050405020304" pitchFamily="18" charset="0"/>
            </a:rPr>
            <a:t>Nhân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vật</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ông</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chủ</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mỏ</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Trần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Thiết</a:t>
          </a:r>
          <a:r>
            <a:rPr lang="en-US" sz="3200" kern="1200" dirty="0">
              <a:solidFill>
                <a:schemeClr val="tx1"/>
              </a:solidFill>
              <a:latin typeface="Times New Roman" panose="02020603050405020304" pitchFamily="18" charset="0"/>
              <a:cs typeface="Times New Roman" panose="02020603050405020304" pitchFamily="18" charset="0"/>
            </a:rPr>
            <a:t> Chung</a:t>
          </a:r>
        </a:p>
      </dsp:txBody>
      <dsp:txXfrm>
        <a:off x="1344040" y="2525420"/>
        <a:ext cx="7404900" cy="969508"/>
      </dsp:txXfrm>
    </dsp:sp>
    <dsp:sp modelId="{CF5A3DCA-725D-447E-B728-66DD52A3B157}">
      <dsp:nvSpPr>
        <dsp:cNvPr id="0" name=""/>
        <dsp:cNvSpPr/>
      </dsp:nvSpPr>
      <dsp:spPr>
        <a:xfrm>
          <a:off x="133055" y="3676317"/>
          <a:ext cx="1074424" cy="1074424"/>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B2C44C-B043-42FB-8DF2-6E70FE6CF9D1}">
      <dsp:nvSpPr>
        <dsp:cNvPr id="0" name=""/>
        <dsp:cNvSpPr/>
      </dsp:nvSpPr>
      <dsp:spPr>
        <a:xfrm>
          <a:off x="1291582" y="3676317"/>
          <a:ext cx="7509816" cy="1074424"/>
        </a:xfrm>
        <a:prstGeom prst="roundRect">
          <a:avLst>
            <a:gd name="adj" fmla="val 16670"/>
          </a:avLst>
        </a:prstGeom>
        <a:solidFill>
          <a:srgbClr val="CC00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latin typeface="Times New Roman" panose="02020603050405020304" pitchFamily="18" charset="0"/>
              <a:cs typeface="Times New Roman" panose="02020603050405020304" pitchFamily="18" charset="0"/>
            </a:rPr>
            <a:t>3. </a:t>
          </a:r>
          <a:r>
            <a:rPr lang="en-US" sz="3200" kern="1200" dirty="0" err="1">
              <a:solidFill>
                <a:schemeClr val="bg1"/>
              </a:solidFill>
              <a:latin typeface="Times New Roman" panose="02020603050405020304" pitchFamily="18" charset="0"/>
              <a:cs typeface="Times New Roman" panose="02020603050405020304" pitchFamily="18" charset="0"/>
            </a:rPr>
            <a:t>Xung</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đột</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trong</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kịch</a:t>
          </a:r>
          <a:endParaRPr lang="en-US" sz="3200" kern="1200" dirty="0">
            <a:solidFill>
              <a:schemeClr val="bg1"/>
            </a:solidFill>
            <a:latin typeface="Times New Roman" panose="02020603050405020304" pitchFamily="18" charset="0"/>
            <a:cs typeface="Times New Roman" panose="02020603050405020304" pitchFamily="18" charset="0"/>
          </a:endParaRPr>
        </a:p>
      </dsp:txBody>
      <dsp:txXfrm>
        <a:off x="1344040" y="3728775"/>
        <a:ext cx="7404900" cy="9695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648C5-6980-423A-A38C-7E37EE9098B4}">
      <dsp:nvSpPr>
        <dsp:cNvPr id="0" name=""/>
        <dsp:cNvSpPr/>
      </dsp:nvSpPr>
      <dsp:spPr>
        <a:xfrm>
          <a:off x="0" y="415846"/>
          <a:ext cx="9144000" cy="1188132"/>
        </a:xfrm>
        <a:prstGeom prst="roundRect">
          <a:avLst>
            <a:gd name="adj" fmla="val 10000"/>
          </a:avLst>
        </a:prstGeom>
        <a:solidFill>
          <a:srgbClr val="FF3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latin typeface="Times New Roman" panose="02020603050405020304" pitchFamily="18" charset="0"/>
              <a:cs typeface="Times New Roman" panose="02020603050405020304" pitchFamily="18" charset="0"/>
            </a:rPr>
            <a:t>III. </a:t>
          </a:r>
          <a:r>
            <a:rPr lang="en-US" sz="3600" b="1" kern="1200" dirty="0" err="1">
              <a:solidFill>
                <a:schemeClr val="tx1"/>
              </a:solidFill>
              <a:latin typeface="Times New Roman" panose="02020603050405020304" pitchFamily="18" charset="0"/>
              <a:cs typeface="Times New Roman" panose="02020603050405020304" pitchFamily="18" charset="0"/>
            </a:rPr>
            <a:t>Tổng</a:t>
          </a:r>
          <a:r>
            <a:rPr lang="en-US" sz="3600" b="1" kern="1200" dirty="0">
              <a:solidFill>
                <a:schemeClr val="tx1"/>
              </a:solidFill>
              <a:latin typeface="Times New Roman" panose="02020603050405020304" pitchFamily="18" charset="0"/>
              <a:cs typeface="Times New Roman" panose="02020603050405020304" pitchFamily="18" charset="0"/>
            </a:rPr>
            <a:t> </a:t>
          </a:r>
          <a:r>
            <a:rPr lang="en-US" sz="3600" b="1" kern="1200" dirty="0" err="1">
              <a:solidFill>
                <a:schemeClr val="tx1"/>
              </a:solidFill>
              <a:latin typeface="Times New Roman" panose="02020603050405020304" pitchFamily="18" charset="0"/>
              <a:cs typeface="Times New Roman" panose="02020603050405020304" pitchFamily="18" charset="0"/>
            </a:rPr>
            <a:t>kết</a:t>
          </a:r>
          <a:endParaRPr lang="en-US" sz="3600" b="1" kern="1200" dirty="0">
            <a:solidFill>
              <a:schemeClr val="tx1"/>
            </a:solidFill>
            <a:latin typeface="Times New Roman" panose="02020603050405020304" pitchFamily="18" charset="0"/>
            <a:cs typeface="Times New Roman" panose="02020603050405020304" pitchFamily="18" charset="0"/>
          </a:endParaRPr>
        </a:p>
      </dsp:txBody>
      <dsp:txXfrm>
        <a:off x="34799" y="450645"/>
        <a:ext cx="9074402" cy="1118534"/>
      </dsp:txXfrm>
    </dsp:sp>
    <dsp:sp modelId="{CA16E15E-70B5-4EC4-BD29-4F0392AF1C0E}">
      <dsp:nvSpPr>
        <dsp:cNvPr id="0" name=""/>
        <dsp:cNvSpPr/>
      </dsp:nvSpPr>
      <dsp:spPr>
        <a:xfrm>
          <a:off x="0" y="1817841"/>
          <a:ext cx="1188132" cy="1188132"/>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D43D30-873C-40E9-B656-C11CC3AAA3C7}">
      <dsp:nvSpPr>
        <dsp:cNvPr id="0" name=""/>
        <dsp:cNvSpPr/>
      </dsp:nvSpPr>
      <dsp:spPr>
        <a:xfrm>
          <a:off x="1259419" y="1817841"/>
          <a:ext cx="7884580" cy="1188132"/>
        </a:xfrm>
        <a:prstGeom prst="roundRect">
          <a:avLst>
            <a:gd name="adj" fmla="val 1667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l" defTabSz="1733550">
            <a:lnSpc>
              <a:spcPct val="90000"/>
            </a:lnSpc>
            <a:spcBef>
              <a:spcPct val="0"/>
            </a:spcBef>
            <a:spcAft>
              <a:spcPct val="35000"/>
            </a:spcAft>
            <a:buNone/>
          </a:pPr>
          <a:r>
            <a:rPr lang="en-US" sz="3900" kern="1200" dirty="0">
              <a:solidFill>
                <a:schemeClr val="tx1"/>
              </a:solidFill>
              <a:latin typeface="Times New Roman" panose="02020603050405020304" pitchFamily="18" charset="0"/>
              <a:cs typeface="Times New Roman" panose="02020603050405020304" pitchFamily="18" charset="0"/>
            </a:rPr>
            <a:t>1. </a:t>
          </a:r>
          <a:r>
            <a:rPr lang="en-US" sz="3900" kern="1200" dirty="0" err="1">
              <a:solidFill>
                <a:schemeClr val="tx1"/>
              </a:solidFill>
              <a:latin typeface="Times New Roman" panose="02020603050405020304" pitchFamily="18" charset="0"/>
              <a:cs typeface="Times New Roman" panose="02020603050405020304" pitchFamily="18" charset="0"/>
            </a:rPr>
            <a:t>Nội</a:t>
          </a:r>
          <a:r>
            <a:rPr lang="en-US" sz="3900" kern="1200" dirty="0">
              <a:solidFill>
                <a:schemeClr val="tx1"/>
              </a:solidFill>
              <a:latin typeface="Times New Roman" panose="02020603050405020304" pitchFamily="18" charset="0"/>
              <a:cs typeface="Times New Roman" panose="02020603050405020304" pitchFamily="18" charset="0"/>
            </a:rPr>
            <a:t> dung</a:t>
          </a:r>
        </a:p>
      </dsp:txBody>
      <dsp:txXfrm>
        <a:off x="1317429" y="1875851"/>
        <a:ext cx="7768560" cy="1072112"/>
      </dsp:txXfrm>
    </dsp:sp>
    <dsp:sp modelId="{3C6FA9AD-793B-4BEB-8ED2-1FEA2D1714CF}">
      <dsp:nvSpPr>
        <dsp:cNvPr id="0" name=""/>
        <dsp:cNvSpPr/>
      </dsp:nvSpPr>
      <dsp:spPr>
        <a:xfrm>
          <a:off x="0" y="3148549"/>
          <a:ext cx="1188132" cy="1188132"/>
        </a:xfrm>
        <a:prstGeom prst="roundRect">
          <a:avLst>
            <a:gd name="adj" fmla="val 16670"/>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3244FE-60FF-41EF-88F2-1594039CD901}">
      <dsp:nvSpPr>
        <dsp:cNvPr id="0" name=""/>
        <dsp:cNvSpPr/>
      </dsp:nvSpPr>
      <dsp:spPr>
        <a:xfrm>
          <a:off x="1259419" y="3148549"/>
          <a:ext cx="7884580" cy="1188132"/>
        </a:xfrm>
        <a:prstGeom prst="roundRect">
          <a:avLst>
            <a:gd name="adj" fmla="val 1667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l" defTabSz="1733550">
            <a:lnSpc>
              <a:spcPct val="90000"/>
            </a:lnSpc>
            <a:spcBef>
              <a:spcPct val="0"/>
            </a:spcBef>
            <a:spcAft>
              <a:spcPct val="35000"/>
            </a:spcAft>
            <a:buNone/>
          </a:pPr>
          <a:r>
            <a:rPr lang="en-US" sz="3900" kern="1200" dirty="0">
              <a:solidFill>
                <a:schemeClr val="tx1"/>
              </a:solidFill>
              <a:latin typeface="Times New Roman" panose="02020603050405020304" pitchFamily="18" charset="0"/>
              <a:cs typeface="Times New Roman" panose="02020603050405020304" pitchFamily="18" charset="0"/>
            </a:rPr>
            <a:t>2. </a:t>
          </a:r>
          <a:r>
            <a:rPr lang="en-US" sz="3900" kern="1200" dirty="0" err="1">
              <a:solidFill>
                <a:schemeClr val="tx1"/>
              </a:solidFill>
              <a:latin typeface="Times New Roman" panose="02020603050405020304" pitchFamily="18" charset="0"/>
              <a:cs typeface="Times New Roman" panose="02020603050405020304" pitchFamily="18" charset="0"/>
            </a:rPr>
            <a:t>nghệ</a:t>
          </a:r>
          <a:r>
            <a:rPr lang="en-US" sz="3900" kern="1200" dirty="0">
              <a:solidFill>
                <a:schemeClr val="tx1"/>
              </a:solidFill>
              <a:latin typeface="Times New Roman" panose="02020603050405020304" pitchFamily="18" charset="0"/>
              <a:cs typeface="Times New Roman" panose="02020603050405020304" pitchFamily="18" charset="0"/>
            </a:rPr>
            <a:t> </a:t>
          </a:r>
          <a:r>
            <a:rPr lang="en-US" sz="3900" kern="1200" dirty="0" err="1">
              <a:solidFill>
                <a:schemeClr val="tx1"/>
              </a:solidFill>
              <a:latin typeface="Times New Roman" panose="02020603050405020304" pitchFamily="18" charset="0"/>
              <a:cs typeface="Times New Roman" panose="02020603050405020304" pitchFamily="18" charset="0"/>
            </a:rPr>
            <a:t>thuật</a:t>
          </a:r>
          <a:endParaRPr lang="en-US" sz="3900" kern="1200" dirty="0">
            <a:solidFill>
              <a:schemeClr val="tx1"/>
            </a:solidFill>
            <a:latin typeface="Times New Roman" panose="02020603050405020304" pitchFamily="18" charset="0"/>
            <a:cs typeface="Times New Roman" panose="02020603050405020304" pitchFamily="18" charset="0"/>
          </a:endParaRPr>
        </a:p>
      </dsp:txBody>
      <dsp:txXfrm>
        <a:off x="1317429" y="3206559"/>
        <a:ext cx="7768560" cy="1072112"/>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70017-4882-4061-9B4B-46976A434F99}" type="datetimeFigureOut">
              <a:rPr lang="en-US" smtClean="0"/>
              <a:t>7/17/2024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0D03C9-49E3-47DC-975D-5FC1030CBCDD}" type="slidenum">
              <a:rPr lang="en-US" smtClean="0"/>
              <a:t>‹#›</a:t>
            </a:fld>
            <a:endParaRPr lang="en-US"/>
          </a:p>
        </p:txBody>
      </p:sp>
    </p:spTree>
    <p:extLst>
      <p:ext uri="{BB962C8B-B14F-4D97-AF65-F5344CB8AC3E}">
        <p14:creationId xmlns:p14="http://schemas.microsoft.com/office/powerpoint/2010/main" val="428909188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0D03C9-49E3-47DC-975D-5FC1030CBCDD}" type="slidenum">
              <a:rPr lang="en-US" smtClean="0"/>
              <a:t>3</a:t>
            </a:fld>
            <a:endParaRPr lang="en-US"/>
          </a:p>
        </p:txBody>
      </p:sp>
    </p:spTree>
    <p:extLst>
      <p:ext uri="{BB962C8B-B14F-4D97-AF65-F5344CB8AC3E}">
        <p14:creationId xmlns:p14="http://schemas.microsoft.com/office/powerpoint/2010/main" val="2014816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9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64060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20</a:t>
            </a:fld>
            <a:endParaRPr lang="en-US"/>
          </a:p>
        </p:txBody>
      </p:sp>
    </p:spTree>
    <p:extLst>
      <p:ext uri="{BB962C8B-B14F-4D97-AF65-F5344CB8AC3E}">
        <p14:creationId xmlns:p14="http://schemas.microsoft.com/office/powerpoint/2010/main" val="151135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F5486-EEA8-4CF3-BAAD-0386DF5BCD71}" type="slidenum">
              <a:rPr lang="en-US" smtClean="0"/>
              <a:t>22</a:t>
            </a:fld>
            <a:endParaRPr lang="en-US"/>
          </a:p>
        </p:txBody>
      </p:sp>
    </p:spTree>
    <p:extLst>
      <p:ext uri="{BB962C8B-B14F-4D97-AF65-F5344CB8AC3E}">
        <p14:creationId xmlns:p14="http://schemas.microsoft.com/office/powerpoint/2010/main" val="83239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0FB0-A123-5834-F351-358DD6A37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C2FA0F-9968-53CA-2963-02D811E14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30B15-F254-A8C3-486E-F30E321BF9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D6FD90-DF61-ACAF-8EF6-96A3AB102F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D8F34-004C-4478-9F6B-B60B6E7BB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41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9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498583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9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3226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0D03C9-49E3-47DC-975D-5FC1030CBCDD}" type="slidenum">
              <a:rPr lang="en-US" smtClean="0"/>
              <a:t>27</a:t>
            </a:fld>
            <a:endParaRPr lang="en-US"/>
          </a:p>
        </p:txBody>
      </p:sp>
    </p:spTree>
    <p:extLst>
      <p:ext uri="{BB962C8B-B14F-4D97-AF65-F5344CB8AC3E}">
        <p14:creationId xmlns:p14="http://schemas.microsoft.com/office/powerpoint/2010/main" val="790881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0D03C9-49E3-47DC-975D-5FC1030CBCDD}" type="slidenum">
              <a:rPr lang="en-US" smtClean="0"/>
              <a:t>28</a:t>
            </a:fld>
            <a:endParaRPr lang="en-US"/>
          </a:p>
        </p:txBody>
      </p:sp>
    </p:spTree>
    <p:extLst>
      <p:ext uri="{BB962C8B-B14F-4D97-AF65-F5344CB8AC3E}">
        <p14:creationId xmlns:p14="http://schemas.microsoft.com/office/powerpoint/2010/main" val="4184387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0D03C9-49E3-47DC-975D-5FC1030CBCDD}" type="slidenum">
              <a:rPr lang="en-US" smtClean="0"/>
              <a:t>29</a:t>
            </a:fld>
            <a:endParaRPr lang="en-US"/>
          </a:p>
        </p:txBody>
      </p:sp>
    </p:spTree>
    <p:extLst>
      <p:ext uri="{BB962C8B-B14F-4D97-AF65-F5344CB8AC3E}">
        <p14:creationId xmlns:p14="http://schemas.microsoft.com/office/powerpoint/2010/main" val="2831449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ACBFC2-B557-4E99-9802-09FCE7A6952C}" type="slidenum">
              <a:rPr lang="en-US" smtClean="0"/>
              <a:t>30</a:t>
            </a:fld>
            <a:endParaRPr lang="en-US"/>
          </a:p>
        </p:txBody>
      </p:sp>
    </p:spTree>
    <p:extLst>
      <p:ext uri="{BB962C8B-B14F-4D97-AF65-F5344CB8AC3E}">
        <p14:creationId xmlns:p14="http://schemas.microsoft.com/office/powerpoint/2010/main" val="3171868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10D03C9-49E3-47DC-975D-5FC1030CBC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048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9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521545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0D03C9-49E3-47DC-975D-5FC1030CBCDD}" type="slidenum">
              <a:rPr lang="en-US" smtClean="0"/>
              <a:t>34</a:t>
            </a:fld>
            <a:endParaRPr lang="en-US"/>
          </a:p>
        </p:txBody>
      </p:sp>
    </p:spTree>
    <p:extLst>
      <p:ext uri="{BB962C8B-B14F-4D97-AF65-F5344CB8AC3E}">
        <p14:creationId xmlns:p14="http://schemas.microsoft.com/office/powerpoint/2010/main" val="1317122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0D03C9-49E3-47DC-975D-5FC1030CBCDD}" type="slidenum">
              <a:rPr lang="en-US" smtClean="0"/>
              <a:t>35</a:t>
            </a:fld>
            <a:endParaRPr lang="en-US"/>
          </a:p>
        </p:txBody>
      </p:sp>
    </p:spTree>
    <p:extLst>
      <p:ext uri="{BB962C8B-B14F-4D97-AF65-F5344CB8AC3E}">
        <p14:creationId xmlns:p14="http://schemas.microsoft.com/office/powerpoint/2010/main" val="356439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0D03C9-49E3-47DC-975D-5FC1030CBCDD}" type="slidenum">
              <a:rPr lang="en-US" smtClean="0"/>
              <a:t>36</a:t>
            </a:fld>
            <a:endParaRPr lang="en-US"/>
          </a:p>
        </p:txBody>
      </p:sp>
    </p:spTree>
    <p:extLst>
      <p:ext uri="{BB962C8B-B14F-4D97-AF65-F5344CB8AC3E}">
        <p14:creationId xmlns:p14="http://schemas.microsoft.com/office/powerpoint/2010/main" val="1588003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0D03C9-49E3-47DC-975D-5FC1030CBCDD}" type="slidenum">
              <a:rPr lang="en-US" smtClean="0"/>
              <a:t>37</a:t>
            </a:fld>
            <a:endParaRPr lang="en-US"/>
          </a:p>
        </p:txBody>
      </p:sp>
    </p:spTree>
    <p:extLst>
      <p:ext uri="{BB962C8B-B14F-4D97-AF65-F5344CB8AC3E}">
        <p14:creationId xmlns:p14="http://schemas.microsoft.com/office/powerpoint/2010/main" val="3600681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36F5486-EEA8-4CF3-BAAD-0386DF5BCD71}" type="slidenum">
              <a:rPr lang="en-US" smtClean="0"/>
              <a:t>39</a:t>
            </a:fld>
            <a:endParaRPr lang="en-US"/>
          </a:p>
        </p:txBody>
      </p:sp>
    </p:spTree>
    <p:extLst>
      <p:ext uri="{BB962C8B-B14F-4D97-AF65-F5344CB8AC3E}">
        <p14:creationId xmlns:p14="http://schemas.microsoft.com/office/powerpoint/2010/main" val="2205421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ACBFC2-B557-4E99-9802-09FCE7A6952C}" type="slidenum">
              <a:rPr lang="en-US" smtClean="0"/>
              <a:t>40</a:t>
            </a:fld>
            <a:endParaRPr lang="en-US"/>
          </a:p>
        </p:txBody>
      </p:sp>
    </p:spTree>
    <p:extLst>
      <p:ext uri="{BB962C8B-B14F-4D97-AF65-F5344CB8AC3E}">
        <p14:creationId xmlns:p14="http://schemas.microsoft.com/office/powerpoint/2010/main" val="2715481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41</a:t>
            </a:fld>
            <a:endParaRPr lang="en-US"/>
          </a:p>
        </p:txBody>
      </p:sp>
    </p:spTree>
    <p:extLst>
      <p:ext uri="{BB962C8B-B14F-4D97-AF65-F5344CB8AC3E}">
        <p14:creationId xmlns:p14="http://schemas.microsoft.com/office/powerpoint/2010/main" val="1806056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43</a:t>
            </a:fld>
            <a:endParaRPr lang="en-US"/>
          </a:p>
        </p:txBody>
      </p:sp>
    </p:spTree>
    <p:extLst>
      <p:ext uri="{BB962C8B-B14F-4D97-AF65-F5344CB8AC3E}">
        <p14:creationId xmlns:p14="http://schemas.microsoft.com/office/powerpoint/2010/main" val="3406667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80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0D03C9-49E3-47DC-975D-5FC1030CBCDD}" type="slidenum">
              <a:rPr lang="en-US" smtClean="0"/>
              <a:t>5</a:t>
            </a:fld>
            <a:endParaRPr lang="en-US"/>
          </a:p>
        </p:txBody>
      </p:sp>
    </p:spTree>
    <p:extLst>
      <p:ext uri="{BB962C8B-B14F-4D97-AF65-F5344CB8AC3E}">
        <p14:creationId xmlns:p14="http://schemas.microsoft.com/office/powerpoint/2010/main" val="1499794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0D03C9-49E3-47DC-975D-5FC1030CBCDD}" type="slidenum">
              <a:rPr lang="en-US" smtClean="0"/>
              <a:t>47</a:t>
            </a:fld>
            <a:endParaRPr lang="en-US"/>
          </a:p>
        </p:txBody>
      </p:sp>
    </p:spTree>
    <p:extLst>
      <p:ext uri="{BB962C8B-B14F-4D97-AF65-F5344CB8AC3E}">
        <p14:creationId xmlns:p14="http://schemas.microsoft.com/office/powerpoint/2010/main" val="2896620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0D03C9-49E3-47DC-975D-5FC1030CBCDD}" type="slidenum">
              <a:rPr lang="en-US" smtClean="0"/>
              <a:t>49</a:t>
            </a:fld>
            <a:endParaRPr lang="en-US"/>
          </a:p>
        </p:txBody>
      </p:sp>
    </p:spTree>
    <p:extLst>
      <p:ext uri="{BB962C8B-B14F-4D97-AF65-F5344CB8AC3E}">
        <p14:creationId xmlns:p14="http://schemas.microsoft.com/office/powerpoint/2010/main" val="470371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0D03C9-49E3-47DC-975D-5FC1030CBCDD}" type="slidenum">
              <a:rPr lang="en-US" smtClean="0"/>
              <a:t>50</a:t>
            </a:fld>
            <a:endParaRPr lang="en-US"/>
          </a:p>
        </p:txBody>
      </p:sp>
    </p:spTree>
    <p:extLst>
      <p:ext uri="{BB962C8B-B14F-4D97-AF65-F5344CB8AC3E}">
        <p14:creationId xmlns:p14="http://schemas.microsoft.com/office/powerpoint/2010/main" val="1115207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36F5486-EEA8-4CF3-BAAD-0386DF5BCD71}" type="slidenum">
              <a:rPr lang="en-US" smtClean="0"/>
              <a:t>52</a:t>
            </a:fld>
            <a:endParaRPr lang="en-US"/>
          </a:p>
        </p:txBody>
      </p:sp>
    </p:spTree>
    <p:extLst>
      <p:ext uri="{BB962C8B-B14F-4D97-AF65-F5344CB8AC3E}">
        <p14:creationId xmlns:p14="http://schemas.microsoft.com/office/powerpoint/2010/main" val="3977443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0D03C9-49E3-47DC-975D-5FC1030CBCDD}" type="slidenum">
              <a:rPr lang="en-US" smtClean="0"/>
              <a:t>53</a:t>
            </a:fld>
            <a:endParaRPr lang="en-US"/>
          </a:p>
        </p:txBody>
      </p:sp>
    </p:spTree>
    <p:extLst>
      <p:ext uri="{BB962C8B-B14F-4D97-AF65-F5344CB8AC3E}">
        <p14:creationId xmlns:p14="http://schemas.microsoft.com/office/powerpoint/2010/main" val="1581521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0D03C9-49E3-47DC-975D-5FC1030CBCDD}" type="slidenum">
              <a:rPr lang="en-US" smtClean="0"/>
              <a:t>55</a:t>
            </a:fld>
            <a:endParaRPr lang="en-US"/>
          </a:p>
        </p:txBody>
      </p:sp>
    </p:spTree>
    <p:extLst>
      <p:ext uri="{BB962C8B-B14F-4D97-AF65-F5344CB8AC3E}">
        <p14:creationId xmlns:p14="http://schemas.microsoft.com/office/powerpoint/2010/main" val="288994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7</a:t>
            </a:fld>
            <a:endParaRPr lang="en-US"/>
          </a:p>
        </p:txBody>
      </p:sp>
    </p:spTree>
    <p:extLst>
      <p:ext uri="{BB962C8B-B14F-4D97-AF65-F5344CB8AC3E}">
        <p14:creationId xmlns:p14="http://schemas.microsoft.com/office/powerpoint/2010/main" val="3368485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8</a:t>
            </a:fld>
            <a:endParaRPr lang="en-US"/>
          </a:p>
        </p:txBody>
      </p:sp>
    </p:spTree>
    <p:extLst>
      <p:ext uri="{BB962C8B-B14F-4D97-AF65-F5344CB8AC3E}">
        <p14:creationId xmlns:p14="http://schemas.microsoft.com/office/powerpoint/2010/main" val="224945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F5486-EEA8-4CF3-BAAD-0386DF5BCD71}" type="slidenum">
              <a:rPr lang="en-US" smtClean="0"/>
              <a:t>10</a:t>
            </a:fld>
            <a:endParaRPr lang="en-US"/>
          </a:p>
        </p:txBody>
      </p:sp>
    </p:spTree>
    <p:extLst>
      <p:ext uri="{BB962C8B-B14F-4D97-AF65-F5344CB8AC3E}">
        <p14:creationId xmlns:p14="http://schemas.microsoft.com/office/powerpoint/2010/main" val="1256454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9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41984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0D03C9-49E3-47DC-975D-5FC1030CBCDD}" type="slidenum">
              <a:rPr lang="en-US" smtClean="0"/>
              <a:t>12</a:t>
            </a:fld>
            <a:endParaRPr lang="en-US"/>
          </a:p>
        </p:txBody>
      </p:sp>
    </p:spTree>
    <p:extLst>
      <p:ext uri="{BB962C8B-B14F-4D97-AF65-F5344CB8AC3E}">
        <p14:creationId xmlns:p14="http://schemas.microsoft.com/office/powerpoint/2010/main" val="3921132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ACBFC2-B557-4E99-9802-09FCE7A6952C}" type="slidenum">
              <a:rPr lang="en-US" smtClean="0"/>
              <a:t>14</a:t>
            </a:fld>
            <a:endParaRPr lang="en-US"/>
          </a:p>
        </p:txBody>
      </p:sp>
    </p:spTree>
    <p:extLst>
      <p:ext uri="{BB962C8B-B14F-4D97-AF65-F5344CB8AC3E}">
        <p14:creationId xmlns:p14="http://schemas.microsoft.com/office/powerpoint/2010/main" val="3964116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4"/>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0" name="Google Shape;100;p4"/>
          <p:cNvSpPr txBox="1">
            <a:spLocks noGrp="1"/>
          </p:cNvSpPr>
          <p:nvPr>
            <p:ph type="body" idx="1"/>
          </p:nvPr>
        </p:nvSpPr>
        <p:spPr>
          <a:xfrm>
            <a:off x="714775" y="1152475"/>
            <a:ext cx="7757700" cy="3416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Clr>
                <a:srgbClr val="30394B"/>
              </a:buClr>
              <a:buSzPts val="1200"/>
              <a:buFont typeface="Livvic"/>
              <a:buAutoNum type="arabicPeriod"/>
              <a:defRPr sz="1100">
                <a:solidFill>
                  <a:srgbClr val="30394B"/>
                </a:solidFill>
              </a:defRPr>
            </a:lvl1pPr>
            <a:lvl2pPr marL="914378" lvl="1" indent="-304793">
              <a:spcBef>
                <a:spcPts val="1600"/>
              </a:spcBef>
              <a:spcAft>
                <a:spcPts val="0"/>
              </a:spcAft>
              <a:buClr>
                <a:srgbClr val="30394B"/>
              </a:buClr>
              <a:buSzPts val="1200"/>
              <a:buFont typeface="Roboto Condensed Light"/>
              <a:buAutoNum type="alphaLcPeriod"/>
              <a:defRPr sz="1200">
                <a:solidFill>
                  <a:srgbClr val="30394B"/>
                </a:solidFill>
              </a:defRPr>
            </a:lvl2pPr>
            <a:lvl3pPr marL="1371566" lvl="2" indent="-304793">
              <a:spcBef>
                <a:spcPts val="1600"/>
              </a:spcBef>
              <a:spcAft>
                <a:spcPts val="0"/>
              </a:spcAft>
              <a:buClr>
                <a:srgbClr val="30394B"/>
              </a:buClr>
              <a:buSzPts val="1200"/>
              <a:buFont typeface="Roboto Condensed Light"/>
              <a:buAutoNum type="romanLcPeriod"/>
              <a:defRPr sz="1200">
                <a:solidFill>
                  <a:srgbClr val="30394B"/>
                </a:solidFill>
              </a:defRPr>
            </a:lvl3pPr>
            <a:lvl4pPr marL="1828754" lvl="3" indent="-304793">
              <a:spcBef>
                <a:spcPts val="1600"/>
              </a:spcBef>
              <a:spcAft>
                <a:spcPts val="0"/>
              </a:spcAft>
              <a:buClr>
                <a:srgbClr val="30394B"/>
              </a:buClr>
              <a:buSzPts val="1200"/>
              <a:buFont typeface="Roboto Condensed Light"/>
              <a:buAutoNum type="arabicPeriod"/>
              <a:defRPr sz="1200">
                <a:solidFill>
                  <a:srgbClr val="30394B"/>
                </a:solidFill>
              </a:defRPr>
            </a:lvl4pPr>
            <a:lvl5pPr marL="2285943" lvl="4" indent="-304793">
              <a:spcBef>
                <a:spcPts val="1600"/>
              </a:spcBef>
              <a:spcAft>
                <a:spcPts val="0"/>
              </a:spcAft>
              <a:buClr>
                <a:srgbClr val="30394B"/>
              </a:buClr>
              <a:buSzPts val="1200"/>
              <a:buFont typeface="Roboto Condensed Light"/>
              <a:buAutoNum type="alphaLcPeriod"/>
              <a:defRPr sz="1200">
                <a:solidFill>
                  <a:srgbClr val="30394B"/>
                </a:solidFill>
              </a:defRPr>
            </a:lvl5pPr>
            <a:lvl6pPr marL="2743132" lvl="5" indent="-304793">
              <a:spcBef>
                <a:spcPts val="1600"/>
              </a:spcBef>
              <a:spcAft>
                <a:spcPts val="0"/>
              </a:spcAft>
              <a:buClr>
                <a:srgbClr val="30394B"/>
              </a:buClr>
              <a:buSzPts val="1200"/>
              <a:buFont typeface="Roboto Condensed Light"/>
              <a:buAutoNum type="romanLcPeriod"/>
              <a:defRPr sz="1200">
                <a:solidFill>
                  <a:srgbClr val="30394B"/>
                </a:solidFill>
              </a:defRPr>
            </a:lvl6pPr>
            <a:lvl7pPr marL="3200320" lvl="6" indent="-304793">
              <a:spcBef>
                <a:spcPts val="1600"/>
              </a:spcBef>
              <a:spcAft>
                <a:spcPts val="0"/>
              </a:spcAft>
              <a:buClr>
                <a:srgbClr val="30394B"/>
              </a:buClr>
              <a:buSzPts val="1200"/>
              <a:buFont typeface="Roboto Condensed Light"/>
              <a:buAutoNum type="arabicPeriod"/>
              <a:defRPr sz="1200">
                <a:solidFill>
                  <a:srgbClr val="30394B"/>
                </a:solidFill>
              </a:defRPr>
            </a:lvl7pPr>
            <a:lvl8pPr marL="3657509" lvl="7" indent="-304793">
              <a:spcBef>
                <a:spcPts val="1600"/>
              </a:spcBef>
              <a:spcAft>
                <a:spcPts val="0"/>
              </a:spcAft>
              <a:buClr>
                <a:srgbClr val="30394B"/>
              </a:buClr>
              <a:buSzPts val="1200"/>
              <a:buFont typeface="Roboto Condensed Light"/>
              <a:buAutoNum type="alphaLcPeriod"/>
              <a:defRPr sz="1200">
                <a:solidFill>
                  <a:srgbClr val="30394B"/>
                </a:solidFill>
              </a:defRPr>
            </a:lvl8pPr>
            <a:lvl9pPr marL="4114697" lvl="8" indent="-304793">
              <a:spcBef>
                <a:spcPts val="1600"/>
              </a:spcBef>
              <a:spcAft>
                <a:spcPts val="1600"/>
              </a:spcAft>
              <a:buClr>
                <a:srgbClr val="30394B"/>
              </a:buClr>
              <a:buSzPts val="1200"/>
              <a:buFont typeface="Roboto Condensed Light"/>
              <a:buAutoNum type="romanLcPeriod"/>
              <a:defRPr sz="1200">
                <a:solidFill>
                  <a:srgbClr val="30394B"/>
                </a:solidFill>
              </a:defRPr>
            </a:lvl9pPr>
          </a:lstStyle>
          <a:p>
            <a:endParaRPr/>
          </a:p>
        </p:txBody>
      </p:sp>
      <p:sp>
        <p:nvSpPr>
          <p:cNvPr id="101" name="Google Shape;10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02" name="Google Shape;102;p4"/>
          <p:cNvGrpSpPr/>
          <p:nvPr/>
        </p:nvGrpSpPr>
        <p:grpSpPr>
          <a:xfrm flipH="1">
            <a:off x="186126" y="3204826"/>
            <a:ext cx="1407475" cy="1757425"/>
            <a:chOff x="5250900" y="3706075"/>
            <a:chExt cx="1407475" cy="1757425"/>
          </a:xfrm>
        </p:grpSpPr>
        <p:sp>
          <p:nvSpPr>
            <p:cNvPr id="103" name="Google Shape;103;p4"/>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7" name="Google Shape;107;p4"/>
          <p:cNvGrpSpPr/>
          <p:nvPr/>
        </p:nvGrpSpPr>
        <p:grpSpPr>
          <a:xfrm flipH="1">
            <a:off x="7468613" y="190501"/>
            <a:ext cx="1476300" cy="1757425"/>
            <a:chOff x="919550" y="238125"/>
            <a:chExt cx="1476300" cy="1757425"/>
          </a:xfrm>
        </p:grpSpPr>
        <p:sp>
          <p:nvSpPr>
            <p:cNvPr id="108" name="Google Shape;108;p4"/>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325104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93"/>
        <p:cNvGrpSpPr/>
        <p:nvPr/>
      </p:nvGrpSpPr>
      <p:grpSpPr>
        <a:xfrm>
          <a:off x="0" y="0"/>
          <a:ext cx="0" cy="0"/>
          <a:chOff x="0" y="0"/>
          <a:chExt cx="0" cy="0"/>
        </a:xfrm>
      </p:grpSpPr>
      <p:sp>
        <p:nvSpPr>
          <p:cNvPr id="294" name="Google Shape;294;p17"/>
          <p:cNvSpPr/>
          <p:nvPr/>
        </p:nvSpPr>
        <p:spPr>
          <a:xfrm>
            <a:off x="0" y="0"/>
            <a:ext cx="9144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17"/>
          <p:cNvSpPr txBox="1">
            <a:spLocks noGrp="1"/>
          </p:cNvSpPr>
          <p:nvPr>
            <p:ph type="title" hasCustomPrompt="1"/>
          </p:nvPr>
        </p:nvSpPr>
        <p:spPr>
          <a:xfrm>
            <a:off x="193750" y="549000"/>
            <a:ext cx="37290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9400"/>
              <a:buNone/>
              <a:defRPr sz="5300">
                <a:solidFill>
                  <a:srgbClr val="FFFFFF"/>
                </a:solidFill>
              </a:defRPr>
            </a:lvl1pPr>
            <a:lvl2pPr lvl="1" algn="ctr" rtl="0">
              <a:spcBef>
                <a:spcPts val="0"/>
              </a:spcBef>
              <a:spcAft>
                <a:spcPts val="0"/>
              </a:spcAft>
              <a:buClr>
                <a:srgbClr val="FFFFFF"/>
              </a:buClr>
              <a:buSzPts val="11500"/>
              <a:buNone/>
              <a:defRPr sz="11500">
                <a:solidFill>
                  <a:srgbClr val="FFFFFF"/>
                </a:solidFill>
              </a:defRPr>
            </a:lvl2pPr>
            <a:lvl3pPr lvl="2" algn="ctr" rtl="0">
              <a:spcBef>
                <a:spcPts val="0"/>
              </a:spcBef>
              <a:spcAft>
                <a:spcPts val="0"/>
              </a:spcAft>
              <a:buClr>
                <a:srgbClr val="FFFFFF"/>
              </a:buClr>
              <a:buSzPts val="11500"/>
              <a:buNone/>
              <a:defRPr sz="11500">
                <a:solidFill>
                  <a:srgbClr val="FFFFFF"/>
                </a:solidFill>
              </a:defRPr>
            </a:lvl3pPr>
            <a:lvl4pPr lvl="3" algn="ctr" rtl="0">
              <a:spcBef>
                <a:spcPts val="0"/>
              </a:spcBef>
              <a:spcAft>
                <a:spcPts val="0"/>
              </a:spcAft>
              <a:buClr>
                <a:srgbClr val="FFFFFF"/>
              </a:buClr>
              <a:buSzPts val="11500"/>
              <a:buNone/>
              <a:defRPr sz="11500">
                <a:solidFill>
                  <a:srgbClr val="FFFFFF"/>
                </a:solidFill>
              </a:defRPr>
            </a:lvl4pPr>
            <a:lvl5pPr lvl="4" algn="ctr" rtl="0">
              <a:spcBef>
                <a:spcPts val="0"/>
              </a:spcBef>
              <a:spcAft>
                <a:spcPts val="0"/>
              </a:spcAft>
              <a:buClr>
                <a:srgbClr val="FFFFFF"/>
              </a:buClr>
              <a:buSzPts val="11500"/>
              <a:buNone/>
              <a:defRPr sz="11500">
                <a:solidFill>
                  <a:srgbClr val="FFFFFF"/>
                </a:solidFill>
              </a:defRPr>
            </a:lvl5pPr>
            <a:lvl6pPr lvl="5" algn="ctr" rtl="0">
              <a:spcBef>
                <a:spcPts val="0"/>
              </a:spcBef>
              <a:spcAft>
                <a:spcPts val="0"/>
              </a:spcAft>
              <a:buClr>
                <a:srgbClr val="FFFFFF"/>
              </a:buClr>
              <a:buSzPts val="11500"/>
              <a:buNone/>
              <a:defRPr sz="11500">
                <a:solidFill>
                  <a:srgbClr val="FFFFFF"/>
                </a:solidFill>
              </a:defRPr>
            </a:lvl6pPr>
            <a:lvl7pPr lvl="6" algn="ctr" rtl="0">
              <a:spcBef>
                <a:spcPts val="0"/>
              </a:spcBef>
              <a:spcAft>
                <a:spcPts val="0"/>
              </a:spcAft>
              <a:buClr>
                <a:srgbClr val="FFFFFF"/>
              </a:buClr>
              <a:buSzPts val="11500"/>
              <a:buNone/>
              <a:defRPr sz="11500">
                <a:solidFill>
                  <a:srgbClr val="FFFFFF"/>
                </a:solidFill>
              </a:defRPr>
            </a:lvl7pPr>
            <a:lvl8pPr lvl="7" algn="ctr" rtl="0">
              <a:spcBef>
                <a:spcPts val="0"/>
              </a:spcBef>
              <a:spcAft>
                <a:spcPts val="0"/>
              </a:spcAft>
              <a:buClr>
                <a:srgbClr val="FFFFFF"/>
              </a:buClr>
              <a:buSzPts val="11500"/>
              <a:buNone/>
              <a:defRPr sz="11500">
                <a:solidFill>
                  <a:srgbClr val="FFFFFF"/>
                </a:solidFill>
              </a:defRPr>
            </a:lvl8pPr>
            <a:lvl9pPr lvl="8" algn="ctr" rtl="0">
              <a:spcBef>
                <a:spcPts val="0"/>
              </a:spcBef>
              <a:spcAft>
                <a:spcPts val="0"/>
              </a:spcAft>
              <a:buClr>
                <a:srgbClr val="FFFFFF"/>
              </a:buClr>
              <a:buSzPts val="11500"/>
              <a:buNone/>
              <a:defRPr sz="11500">
                <a:solidFill>
                  <a:srgbClr val="FFFFFF"/>
                </a:solidFill>
              </a:defRPr>
            </a:lvl9pPr>
          </a:lstStyle>
          <a:p>
            <a:r>
              <a:t>xx%</a:t>
            </a:r>
          </a:p>
        </p:txBody>
      </p:sp>
      <p:sp>
        <p:nvSpPr>
          <p:cNvPr id="296" name="Google Shape;296;p17"/>
          <p:cNvSpPr txBox="1">
            <a:spLocks noGrp="1"/>
          </p:cNvSpPr>
          <p:nvPr>
            <p:ph type="title" idx="2" hasCustomPrompt="1"/>
          </p:nvPr>
        </p:nvSpPr>
        <p:spPr>
          <a:xfrm>
            <a:off x="2717950" y="1984263"/>
            <a:ext cx="3729000" cy="1001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9400"/>
              <a:buNone/>
              <a:defRPr sz="5300">
                <a:solidFill>
                  <a:srgbClr val="FFFFFF"/>
                </a:solidFill>
              </a:defRPr>
            </a:lvl1pPr>
            <a:lvl2pPr lvl="1" algn="ctr" rtl="0">
              <a:spcBef>
                <a:spcPts val="0"/>
              </a:spcBef>
              <a:spcAft>
                <a:spcPts val="0"/>
              </a:spcAft>
              <a:buClr>
                <a:srgbClr val="FFFFFF"/>
              </a:buClr>
              <a:buSzPts val="11500"/>
              <a:buNone/>
              <a:defRPr sz="11500">
                <a:solidFill>
                  <a:srgbClr val="FFFFFF"/>
                </a:solidFill>
              </a:defRPr>
            </a:lvl2pPr>
            <a:lvl3pPr lvl="2" algn="ctr" rtl="0">
              <a:spcBef>
                <a:spcPts val="0"/>
              </a:spcBef>
              <a:spcAft>
                <a:spcPts val="0"/>
              </a:spcAft>
              <a:buClr>
                <a:srgbClr val="FFFFFF"/>
              </a:buClr>
              <a:buSzPts val="11500"/>
              <a:buNone/>
              <a:defRPr sz="11500">
                <a:solidFill>
                  <a:srgbClr val="FFFFFF"/>
                </a:solidFill>
              </a:defRPr>
            </a:lvl3pPr>
            <a:lvl4pPr lvl="3" algn="ctr" rtl="0">
              <a:spcBef>
                <a:spcPts val="0"/>
              </a:spcBef>
              <a:spcAft>
                <a:spcPts val="0"/>
              </a:spcAft>
              <a:buClr>
                <a:srgbClr val="FFFFFF"/>
              </a:buClr>
              <a:buSzPts val="11500"/>
              <a:buNone/>
              <a:defRPr sz="11500">
                <a:solidFill>
                  <a:srgbClr val="FFFFFF"/>
                </a:solidFill>
              </a:defRPr>
            </a:lvl4pPr>
            <a:lvl5pPr lvl="4" algn="ctr" rtl="0">
              <a:spcBef>
                <a:spcPts val="0"/>
              </a:spcBef>
              <a:spcAft>
                <a:spcPts val="0"/>
              </a:spcAft>
              <a:buClr>
                <a:srgbClr val="FFFFFF"/>
              </a:buClr>
              <a:buSzPts val="11500"/>
              <a:buNone/>
              <a:defRPr sz="11500">
                <a:solidFill>
                  <a:srgbClr val="FFFFFF"/>
                </a:solidFill>
              </a:defRPr>
            </a:lvl5pPr>
            <a:lvl6pPr lvl="5" algn="ctr" rtl="0">
              <a:spcBef>
                <a:spcPts val="0"/>
              </a:spcBef>
              <a:spcAft>
                <a:spcPts val="0"/>
              </a:spcAft>
              <a:buClr>
                <a:srgbClr val="FFFFFF"/>
              </a:buClr>
              <a:buSzPts val="11500"/>
              <a:buNone/>
              <a:defRPr sz="11500">
                <a:solidFill>
                  <a:srgbClr val="FFFFFF"/>
                </a:solidFill>
              </a:defRPr>
            </a:lvl6pPr>
            <a:lvl7pPr lvl="6" algn="ctr" rtl="0">
              <a:spcBef>
                <a:spcPts val="0"/>
              </a:spcBef>
              <a:spcAft>
                <a:spcPts val="0"/>
              </a:spcAft>
              <a:buClr>
                <a:srgbClr val="FFFFFF"/>
              </a:buClr>
              <a:buSzPts val="11500"/>
              <a:buNone/>
              <a:defRPr sz="11500">
                <a:solidFill>
                  <a:srgbClr val="FFFFFF"/>
                </a:solidFill>
              </a:defRPr>
            </a:lvl7pPr>
            <a:lvl8pPr lvl="7" algn="ctr" rtl="0">
              <a:spcBef>
                <a:spcPts val="0"/>
              </a:spcBef>
              <a:spcAft>
                <a:spcPts val="0"/>
              </a:spcAft>
              <a:buClr>
                <a:srgbClr val="FFFFFF"/>
              </a:buClr>
              <a:buSzPts val="11500"/>
              <a:buNone/>
              <a:defRPr sz="11500">
                <a:solidFill>
                  <a:srgbClr val="FFFFFF"/>
                </a:solidFill>
              </a:defRPr>
            </a:lvl8pPr>
            <a:lvl9pPr lvl="8" algn="ctr" rtl="0">
              <a:spcBef>
                <a:spcPts val="0"/>
              </a:spcBef>
              <a:spcAft>
                <a:spcPts val="0"/>
              </a:spcAft>
              <a:buClr>
                <a:srgbClr val="FFFFFF"/>
              </a:buClr>
              <a:buSzPts val="11500"/>
              <a:buNone/>
              <a:defRPr sz="11500">
                <a:solidFill>
                  <a:srgbClr val="FFFFFF"/>
                </a:solidFill>
              </a:defRPr>
            </a:lvl9pPr>
          </a:lstStyle>
          <a:p>
            <a:r>
              <a:t>xx%</a:t>
            </a:r>
          </a:p>
        </p:txBody>
      </p:sp>
      <p:sp>
        <p:nvSpPr>
          <p:cNvPr id="297" name="Google Shape;297;p17"/>
          <p:cNvSpPr txBox="1">
            <a:spLocks noGrp="1"/>
          </p:cNvSpPr>
          <p:nvPr>
            <p:ph type="title" idx="3" hasCustomPrompt="1"/>
          </p:nvPr>
        </p:nvSpPr>
        <p:spPr>
          <a:xfrm>
            <a:off x="5189725" y="3373825"/>
            <a:ext cx="3729000" cy="92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9400"/>
              <a:buNone/>
              <a:defRPr sz="5300">
                <a:solidFill>
                  <a:srgbClr val="FFFFFF"/>
                </a:solidFill>
              </a:defRPr>
            </a:lvl1pPr>
            <a:lvl2pPr lvl="1" algn="ctr" rtl="0">
              <a:spcBef>
                <a:spcPts val="0"/>
              </a:spcBef>
              <a:spcAft>
                <a:spcPts val="0"/>
              </a:spcAft>
              <a:buClr>
                <a:srgbClr val="FFFFFF"/>
              </a:buClr>
              <a:buSzPts val="11500"/>
              <a:buNone/>
              <a:defRPr sz="11500">
                <a:solidFill>
                  <a:srgbClr val="FFFFFF"/>
                </a:solidFill>
              </a:defRPr>
            </a:lvl2pPr>
            <a:lvl3pPr lvl="2" algn="ctr" rtl="0">
              <a:spcBef>
                <a:spcPts val="0"/>
              </a:spcBef>
              <a:spcAft>
                <a:spcPts val="0"/>
              </a:spcAft>
              <a:buClr>
                <a:srgbClr val="FFFFFF"/>
              </a:buClr>
              <a:buSzPts val="11500"/>
              <a:buNone/>
              <a:defRPr sz="11500">
                <a:solidFill>
                  <a:srgbClr val="FFFFFF"/>
                </a:solidFill>
              </a:defRPr>
            </a:lvl3pPr>
            <a:lvl4pPr lvl="3" algn="ctr" rtl="0">
              <a:spcBef>
                <a:spcPts val="0"/>
              </a:spcBef>
              <a:spcAft>
                <a:spcPts val="0"/>
              </a:spcAft>
              <a:buClr>
                <a:srgbClr val="FFFFFF"/>
              </a:buClr>
              <a:buSzPts val="11500"/>
              <a:buNone/>
              <a:defRPr sz="11500">
                <a:solidFill>
                  <a:srgbClr val="FFFFFF"/>
                </a:solidFill>
              </a:defRPr>
            </a:lvl4pPr>
            <a:lvl5pPr lvl="4" algn="ctr" rtl="0">
              <a:spcBef>
                <a:spcPts val="0"/>
              </a:spcBef>
              <a:spcAft>
                <a:spcPts val="0"/>
              </a:spcAft>
              <a:buClr>
                <a:srgbClr val="FFFFFF"/>
              </a:buClr>
              <a:buSzPts val="11500"/>
              <a:buNone/>
              <a:defRPr sz="11500">
                <a:solidFill>
                  <a:srgbClr val="FFFFFF"/>
                </a:solidFill>
              </a:defRPr>
            </a:lvl5pPr>
            <a:lvl6pPr lvl="5" algn="ctr" rtl="0">
              <a:spcBef>
                <a:spcPts val="0"/>
              </a:spcBef>
              <a:spcAft>
                <a:spcPts val="0"/>
              </a:spcAft>
              <a:buClr>
                <a:srgbClr val="FFFFFF"/>
              </a:buClr>
              <a:buSzPts val="11500"/>
              <a:buNone/>
              <a:defRPr sz="11500">
                <a:solidFill>
                  <a:srgbClr val="FFFFFF"/>
                </a:solidFill>
              </a:defRPr>
            </a:lvl6pPr>
            <a:lvl7pPr lvl="6" algn="ctr" rtl="0">
              <a:spcBef>
                <a:spcPts val="0"/>
              </a:spcBef>
              <a:spcAft>
                <a:spcPts val="0"/>
              </a:spcAft>
              <a:buClr>
                <a:srgbClr val="FFFFFF"/>
              </a:buClr>
              <a:buSzPts val="11500"/>
              <a:buNone/>
              <a:defRPr sz="11500">
                <a:solidFill>
                  <a:srgbClr val="FFFFFF"/>
                </a:solidFill>
              </a:defRPr>
            </a:lvl7pPr>
            <a:lvl8pPr lvl="7" algn="ctr" rtl="0">
              <a:spcBef>
                <a:spcPts val="0"/>
              </a:spcBef>
              <a:spcAft>
                <a:spcPts val="0"/>
              </a:spcAft>
              <a:buClr>
                <a:srgbClr val="FFFFFF"/>
              </a:buClr>
              <a:buSzPts val="11500"/>
              <a:buNone/>
              <a:defRPr sz="11500">
                <a:solidFill>
                  <a:srgbClr val="FFFFFF"/>
                </a:solidFill>
              </a:defRPr>
            </a:lvl8pPr>
            <a:lvl9pPr lvl="8" algn="ctr" rtl="0">
              <a:spcBef>
                <a:spcPts val="0"/>
              </a:spcBef>
              <a:spcAft>
                <a:spcPts val="0"/>
              </a:spcAft>
              <a:buClr>
                <a:srgbClr val="FFFFFF"/>
              </a:buClr>
              <a:buSzPts val="11500"/>
              <a:buNone/>
              <a:defRPr sz="11500">
                <a:solidFill>
                  <a:srgbClr val="FFFFFF"/>
                </a:solidFill>
              </a:defRPr>
            </a:lvl9pPr>
          </a:lstStyle>
          <a:p>
            <a:r>
              <a:t>xx%</a:t>
            </a:r>
          </a:p>
        </p:txBody>
      </p:sp>
      <p:grpSp>
        <p:nvGrpSpPr>
          <p:cNvPr id="298" name="Google Shape;298;p17"/>
          <p:cNvGrpSpPr/>
          <p:nvPr/>
        </p:nvGrpSpPr>
        <p:grpSpPr>
          <a:xfrm rot="-5400000">
            <a:off x="1788750" y="2692525"/>
            <a:ext cx="175200" cy="3752700"/>
            <a:chOff x="8389650" y="-9525"/>
            <a:chExt cx="175200" cy="3752700"/>
          </a:xfrm>
        </p:grpSpPr>
        <p:cxnSp>
          <p:nvCxnSpPr>
            <p:cNvPr id="299" name="Google Shape;299;p17"/>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300" name="Google Shape;300;p17"/>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7"/>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7"/>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303" name="Google Shape;303;p17"/>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grpSp>
        <p:nvGrpSpPr>
          <p:cNvPr id="304" name="Google Shape;304;p17"/>
          <p:cNvGrpSpPr/>
          <p:nvPr/>
        </p:nvGrpSpPr>
        <p:grpSpPr>
          <a:xfrm flipH="1">
            <a:off x="7468613" y="190501"/>
            <a:ext cx="1476300" cy="1757425"/>
            <a:chOff x="919550" y="238125"/>
            <a:chExt cx="1476300" cy="1757425"/>
          </a:xfrm>
        </p:grpSpPr>
        <p:sp>
          <p:nvSpPr>
            <p:cNvPr id="305" name="Google Shape;305;p17"/>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17"/>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7"/>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7"/>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9" name="Google Shape;309;p17"/>
          <p:cNvSpPr txBox="1">
            <a:spLocks noGrp="1"/>
          </p:cNvSpPr>
          <p:nvPr>
            <p:ph type="subTitle" idx="1"/>
          </p:nvPr>
        </p:nvSpPr>
        <p:spPr>
          <a:xfrm>
            <a:off x="477550" y="1378925"/>
            <a:ext cx="3161400" cy="3708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FFE599"/>
              </a:buClr>
              <a:buSzPts val="1400"/>
              <a:buNone/>
              <a:defRPr sz="1400">
                <a:solidFill>
                  <a:srgbClr val="FFE599"/>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10" name="Google Shape;310;p17"/>
          <p:cNvSpPr txBox="1">
            <a:spLocks noGrp="1"/>
          </p:cNvSpPr>
          <p:nvPr>
            <p:ph type="subTitle" idx="4"/>
          </p:nvPr>
        </p:nvSpPr>
        <p:spPr>
          <a:xfrm>
            <a:off x="3022494" y="2768475"/>
            <a:ext cx="3161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E599"/>
              </a:buClr>
              <a:buSzPts val="1400"/>
              <a:buNone/>
              <a:defRPr sz="1400">
                <a:solidFill>
                  <a:srgbClr val="FFE599"/>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1" name="Google Shape;311;p17"/>
          <p:cNvSpPr txBox="1">
            <a:spLocks noGrp="1"/>
          </p:cNvSpPr>
          <p:nvPr>
            <p:ph type="subTitle" idx="5"/>
          </p:nvPr>
        </p:nvSpPr>
        <p:spPr>
          <a:xfrm>
            <a:off x="5473536" y="4094500"/>
            <a:ext cx="3161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E599"/>
              </a:buClr>
              <a:buSzPts val="1400"/>
              <a:buNone/>
              <a:defRPr sz="1400">
                <a:solidFill>
                  <a:srgbClr val="FFE599"/>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295101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itle 4">
  <p:cSld name="Only Title 4">
    <p:spTree>
      <p:nvGrpSpPr>
        <p:cNvPr id="1" name="Shape 334"/>
        <p:cNvGrpSpPr/>
        <p:nvPr/>
      </p:nvGrpSpPr>
      <p:grpSpPr>
        <a:xfrm>
          <a:off x="0" y="0"/>
          <a:ext cx="0" cy="0"/>
          <a:chOff x="0" y="0"/>
          <a:chExt cx="0" cy="0"/>
        </a:xfrm>
      </p:grpSpPr>
      <p:grpSp>
        <p:nvGrpSpPr>
          <p:cNvPr id="335" name="Google Shape;335;p19"/>
          <p:cNvGrpSpPr/>
          <p:nvPr/>
        </p:nvGrpSpPr>
        <p:grpSpPr>
          <a:xfrm flipH="1">
            <a:off x="186126" y="3204826"/>
            <a:ext cx="1407475" cy="1757425"/>
            <a:chOff x="5250900" y="3706075"/>
            <a:chExt cx="1407475" cy="1757425"/>
          </a:xfrm>
        </p:grpSpPr>
        <p:sp>
          <p:nvSpPr>
            <p:cNvPr id="336" name="Google Shape;336;p19"/>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19"/>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19"/>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19"/>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0" name="Google Shape;340;p19"/>
          <p:cNvGrpSpPr/>
          <p:nvPr/>
        </p:nvGrpSpPr>
        <p:grpSpPr>
          <a:xfrm flipH="1">
            <a:off x="7468613" y="190501"/>
            <a:ext cx="1476300" cy="1757425"/>
            <a:chOff x="919550" y="238125"/>
            <a:chExt cx="1476300" cy="1757425"/>
          </a:xfrm>
        </p:grpSpPr>
        <p:sp>
          <p:nvSpPr>
            <p:cNvPr id="341" name="Google Shape;341;p19"/>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19"/>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19"/>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19"/>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5" name="Google Shape;345;p19"/>
          <p:cNvGrpSpPr/>
          <p:nvPr/>
        </p:nvGrpSpPr>
        <p:grpSpPr>
          <a:xfrm rot="5400000" flipH="1">
            <a:off x="1153250" y="-962738"/>
            <a:ext cx="250200" cy="2556700"/>
            <a:chOff x="6592750" y="3054500"/>
            <a:chExt cx="250200" cy="2556700"/>
          </a:xfrm>
        </p:grpSpPr>
        <p:cxnSp>
          <p:nvCxnSpPr>
            <p:cNvPr id="346" name="Google Shape;346;p19"/>
            <p:cNvCxnSpPr/>
            <p:nvPr/>
          </p:nvCxnSpPr>
          <p:spPr>
            <a:xfrm>
              <a:off x="6717850" y="3561600"/>
              <a:ext cx="0" cy="2049600"/>
            </a:xfrm>
            <a:prstGeom prst="straightConnector1">
              <a:avLst/>
            </a:prstGeom>
            <a:noFill/>
            <a:ln w="28575" cap="flat" cmpd="sng">
              <a:solidFill>
                <a:schemeClr val="lt2"/>
              </a:solidFill>
              <a:prstDash val="solid"/>
              <a:round/>
              <a:headEnd type="none" w="med" len="med"/>
              <a:tailEnd type="none" w="med" len="med"/>
            </a:ln>
          </p:spPr>
        </p:cxnSp>
        <p:sp>
          <p:nvSpPr>
            <p:cNvPr id="347" name="Google Shape;347;p19"/>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19"/>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19"/>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50" name="Google Shape;350;p19"/>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67362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1"/>
        <p:cNvGrpSpPr/>
        <p:nvPr/>
      </p:nvGrpSpPr>
      <p:grpSpPr>
        <a:xfrm>
          <a:off x="0" y="0"/>
          <a:ext cx="0" cy="0"/>
          <a:chOff x="0" y="0"/>
          <a:chExt cx="0" cy="0"/>
        </a:xfrm>
      </p:grpSpPr>
      <p:grpSp>
        <p:nvGrpSpPr>
          <p:cNvPr id="352" name="Google Shape;352;p20"/>
          <p:cNvGrpSpPr/>
          <p:nvPr/>
        </p:nvGrpSpPr>
        <p:grpSpPr>
          <a:xfrm rot="10800000">
            <a:off x="186126" y="190501"/>
            <a:ext cx="1407475" cy="1757425"/>
            <a:chOff x="5250900" y="3706075"/>
            <a:chExt cx="1407475" cy="1757425"/>
          </a:xfrm>
        </p:grpSpPr>
        <p:sp>
          <p:nvSpPr>
            <p:cNvPr id="353" name="Google Shape;353;p20"/>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20"/>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20"/>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20"/>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57" name="Google Shape;357;p20"/>
          <p:cNvGrpSpPr/>
          <p:nvPr/>
        </p:nvGrpSpPr>
        <p:grpSpPr>
          <a:xfrm rot="10800000">
            <a:off x="7468613" y="3204826"/>
            <a:ext cx="1476300" cy="1757425"/>
            <a:chOff x="919550" y="238125"/>
            <a:chExt cx="1476300" cy="1757425"/>
          </a:xfrm>
        </p:grpSpPr>
        <p:sp>
          <p:nvSpPr>
            <p:cNvPr id="358" name="Google Shape;358;p20"/>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20"/>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20"/>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20"/>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62" name="Google Shape;362;p20"/>
          <p:cNvSpPr txBox="1">
            <a:spLocks noGrp="1"/>
          </p:cNvSpPr>
          <p:nvPr>
            <p:ph type="title"/>
          </p:nvPr>
        </p:nvSpPr>
        <p:spPr>
          <a:xfrm>
            <a:off x="693150"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915075" y="1328600"/>
            <a:ext cx="2085000" cy="43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64" name="Google Shape;364;p20"/>
          <p:cNvSpPr txBox="1">
            <a:spLocks noGrp="1"/>
          </p:cNvSpPr>
          <p:nvPr>
            <p:ph type="subTitle" idx="1"/>
          </p:nvPr>
        </p:nvSpPr>
        <p:spPr>
          <a:xfrm>
            <a:off x="944557" y="1653575"/>
            <a:ext cx="2064000" cy="5400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30394B"/>
              </a:buClr>
              <a:buSzPts val="1400"/>
              <a:buNone/>
              <a:defRPr sz="1400">
                <a:solidFill>
                  <a:srgbClr val="30394B"/>
                </a:solidFill>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
        <p:nvSpPr>
          <p:cNvPr id="365" name="Google Shape;365;p20"/>
          <p:cNvSpPr txBox="1">
            <a:spLocks noGrp="1"/>
          </p:cNvSpPr>
          <p:nvPr>
            <p:ph type="title" idx="3"/>
          </p:nvPr>
        </p:nvSpPr>
        <p:spPr>
          <a:xfrm>
            <a:off x="915075" y="2516250"/>
            <a:ext cx="2085000" cy="43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66" name="Google Shape;366;p20"/>
          <p:cNvSpPr txBox="1">
            <a:spLocks noGrp="1"/>
          </p:cNvSpPr>
          <p:nvPr>
            <p:ph type="subTitle" idx="4"/>
          </p:nvPr>
        </p:nvSpPr>
        <p:spPr>
          <a:xfrm>
            <a:off x="944557" y="2841225"/>
            <a:ext cx="2064000" cy="540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0394B"/>
              </a:buClr>
              <a:buSzPts val="1400"/>
              <a:buNone/>
              <a:defRPr sz="1400">
                <a:solidFill>
                  <a:srgbClr val="30394B"/>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367" name="Google Shape;367;p20"/>
          <p:cNvSpPr txBox="1">
            <a:spLocks noGrp="1"/>
          </p:cNvSpPr>
          <p:nvPr>
            <p:ph type="title" idx="5"/>
          </p:nvPr>
        </p:nvSpPr>
        <p:spPr>
          <a:xfrm>
            <a:off x="915075" y="3703900"/>
            <a:ext cx="2085000" cy="43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68" name="Google Shape;368;p20"/>
          <p:cNvSpPr txBox="1">
            <a:spLocks noGrp="1"/>
          </p:cNvSpPr>
          <p:nvPr>
            <p:ph type="subTitle" idx="6"/>
          </p:nvPr>
        </p:nvSpPr>
        <p:spPr>
          <a:xfrm>
            <a:off x="944557" y="4028875"/>
            <a:ext cx="2064000" cy="540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0394B"/>
              </a:buClr>
              <a:buSzPts val="1400"/>
              <a:buNone/>
              <a:defRPr sz="1400">
                <a:solidFill>
                  <a:srgbClr val="30394B"/>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369" name="Google Shape;369;p20"/>
          <p:cNvSpPr txBox="1">
            <a:spLocks noGrp="1"/>
          </p:cNvSpPr>
          <p:nvPr>
            <p:ph type="title" idx="7"/>
          </p:nvPr>
        </p:nvSpPr>
        <p:spPr>
          <a:xfrm>
            <a:off x="6126854" y="1328600"/>
            <a:ext cx="2085000" cy="43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0" name="Google Shape;370;p20"/>
          <p:cNvSpPr txBox="1">
            <a:spLocks noGrp="1"/>
          </p:cNvSpPr>
          <p:nvPr>
            <p:ph type="subTitle" idx="8"/>
          </p:nvPr>
        </p:nvSpPr>
        <p:spPr>
          <a:xfrm>
            <a:off x="6126854" y="1653575"/>
            <a:ext cx="2064000" cy="54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71" name="Google Shape;371;p20"/>
          <p:cNvSpPr txBox="1">
            <a:spLocks noGrp="1"/>
          </p:cNvSpPr>
          <p:nvPr>
            <p:ph type="title" idx="9"/>
          </p:nvPr>
        </p:nvSpPr>
        <p:spPr>
          <a:xfrm>
            <a:off x="6126854" y="2516250"/>
            <a:ext cx="2085000" cy="43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2" name="Google Shape;372;p20"/>
          <p:cNvSpPr txBox="1">
            <a:spLocks noGrp="1"/>
          </p:cNvSpPr>
          <p:nvPr>
            <p:ph type="subTitle" idx="13"/>
          </p:nvPr>
        </p:nvSpPr>
        <p:spPr>
          <a:xfrm>
            <a:off x="6126854" y="2841225"/>
            <a:ext cx="2064000" cy="54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73" name="Google Shape;373;p20"/>
          <p:cNvSpPr txBox="1">
            <a:spLocks noGrp="1"/>
          </p:cNvSpPr>
          <p:nvPr>
            <p:ph type="title" idx="14"/>
          </p:nvPr>
        </p:nvSpPr>
        <p:spPr>
          <a:xfrm>
            <a:off x="6126854" y="3703900"/>
            <a:ext cx="2085000" cy="43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4" name="Google Shape;374;p20"/>
          <p:cNvSpPr txBox="1">
            <a:spLocks noGrp="1"/>
          </p:cNvSpPr>
          <p:nvPr>
            <p:ph type="subTitle" idx="15"/>
          </p:nvPr>
        </p:nvSpPr>
        <p:spPr>
          <a:xfrm>
            <a:off x="6126854" y="4028875"/>
            <a:ext cx="2064000" cy="54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874170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375"/>
        <p:cNvGrpSpPr/>
        <p:nvPr/>
      </p:nvGrpSpPr>
      <p:grpSpPr>
        <a:xfrm>
          <a:off x="0" y="0"/>
          <a:ext cx="0" cy="0"/>
          <a:chOff x="0" y="0"/>
          <a:chExt cx="0" cy="0"/>
        </a:xfrm>
      </p:grpSpPr>
      <p:sp>
        <p:nvSpPr>
          <p:cNvPr id="376" name="Google Shape;376;p21"/>
          <p:cNvSpPr/>
          <p:nvPr/>
        </p:nvSpPr>
        <p:spPr>
          <a:xfrm>
            <a:off x="-100" y="4333560"/>
            <a:ext cx="9144064" cy="841264"/>
          </a:xfrm>
          <a:custGeom>
            <a:avLst/>
            <a:gdLst/>
            <a:ahLst/>
            <a:cxnLst/>
            <a:rect l="l" t="t" r="r" b="b"/>
            <a:pathLst>
              <a:path w="208483" h="25019" extrusionOk="0">
                <a:moveTo>
                  <a:pt x="0" y="1"/>
                </a:moveTo>
                <a:lnTo>
                  <a:pt x="0" y="25019"/>
                </a:lnTo>
                <a:lnTo>
                  <a:pt x="208482" y="25019"/>
                </a:lnTo>
                <a:lnTo>
                  <a:pt x="208482" y="1"/>
                </a:lnTo>
                <a:close/>
              </a:path>
            </a:pathLst>
          </a:custGeom>
          <a:solidFill>
            <a:srgbClr val="DFC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21"/>
          <p:cNvSpPr txBox="1">
            <a:spLocks noGrp="1"/>
          </p:cNvSpPr>
          <p:nvPr>
            <p:ph type="title" hasCustomPrompt="1"/>
          </p:nvPr>
        </p:nvSpPr>
        <p:spPr>
          <a:xfrm>
            <a:off x="1147570" y="1173975"/>
            <a:ext cx="22593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3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378" name="Google Shape;378;p21"/>
          <p:cNvSpPr txBox="1">
            <a:spLocks noGrp="1"/>
          </p:cNvSpPr>
          <p:nvPr>
            <p:ph type="title" idx="2" hasCustomPrompt="1"/>
          </p:nvPr>
        </p:nvSpPr>
        <p:spPr>
          <a:xfrm>
            <a:off x="3459292" y="1173975"/>
            <a:ext cx="22593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3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379" name="Google Shape;379;p21"/>
          <p:cNvSpPr txBox="1">
            <a:spLocks noGrp="1"/>
          </p:cNvSpPr>
          <p:nvPr>
            <p:ph type="title" idx="3" hasCustomPrompt="1"/>
          </p:nvPr>
        </p:nvSpPr>
        <p:spPr>
          <a:xfrm>
            <a:off x="5770988" y="1173975"/>
            <a:ext cx="22593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3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380" name="Google Shape;380;p21"/>
          <p:cNvSpPr txBox="1">
            <a:spLocks noGrp="1"/>
          </p:cNvSpPr>
          <p:nvPr>
            <p:ph type="title" idx="4"/>
          </p:nvPr>
        </p:nvSpPr>
        <p:spPr>
          <a:xfrm>
            <a:off x="5847038" y="2285325"/>
            <a:ext cx="21072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1" name="Google Shape;381;p21"/>
          <p:cNvSpPr txBox="1">
            <a:spLocks noGrp="1"/>
          </p:cNvSpPr>
          <p:nvPr>
            <p:ph type="title" idx="5"/>
          </p:nvPr>
        </p:nvSpPr>
        <p:spPr>
          <a:xfrm>
            <a:off x="3535342" y="2285325"/>
            <a:ext cx="21072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2" name="Google Shape;382;p21"/>
          <p:cNvSpPr txBox="1">
            <a:spLocks noGrp="1"/>
          </p:cNvSpPr>
          <p:nvPr>
            <p:ph type="title" idx="6"/>
          </p:nvPr>
        </p:nvSpPr>
        <p:spPr>
          <a:xfrm>
            <a:off x="1223620" y="2285325"/>
            <a:ext cx="21072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grpSp>
        <p:nvGrpSpPr>
          <p:cNvPr id="383" name="Google Shape;383;p21"/>
          <p:cNvGrpSpPr/>
          <p:nvPr/>
        </p:nvGrpSpPr>
        <p:grpSpPr>
          <a:xfrm flipH="1">
            <a:off x="7468613" y="190501"/>
            <a:ext cx="1476300" cy="1757425"/>
            <a:chOff x="919550" y="238125"/>
            <a:chExt cx="1476300" cy="1757425"/>
          </a:xfrm>
        </p:grpSpPr>
        <p:sp>
          <p:nvSpPr>
            <p:cNvPr id="384" name="Google Shape;384;p2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2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2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2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88" name="Google Shape;388;p21"/>
          <p:cNvGrpSpPr/>
          <p:nvPr/>
        </p:nvGrpSpPr>
        <p:grpSpPr>
          <a:xfrm rot="10800000">
            <a:off x="186126" y="190501"/>
            <a:ext cx="1407475" cy="1757425"/>
            <a:chOff x="5250900" y="3706075"/>
            <a:chExt cx="1407475" cy="1757425"/>
          </a:xfrm>
        </p:grpSpPr>
        <p:sp>
          <p:nvSpPr>
            <p:cNvPr id="389" name="Google Shape;389;p21"/>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21"/>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21"/>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21"/>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3" name="Google Shape;393;p21"/>
          <p:cNvSpPr txBox="1">
            <a:spLocks noGrp="1"/>
          </p:cNvSpPr>
          <p:nvPr>
            <p:ph type="title" idx="7"/>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21"/>
          <p:cNvSpPr txBox="1">
            <a:spLocks noGrp="1"/>
          </p:cNvSpPr>
          <p:nvPr>
            <p:ph type="subTitle" idx="1"/>
          </p:nvPr>
        </p:nvSpPr>
        <p:spPr>
          <a:xfrm>
            <a:off x="1175470" y="2690375"/>
            <a:ext cx="2203500" cy="5595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0394B"/>
              </a:buClr>
              <a:buSzPts val="1400"/>
              <a:buNone/>
              <a:defRPr sz="1400">
                <a:solidFill>
                  <a:srgbClr val="30394B"/>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95" name="Google Shape;395;p21"/>
          <p:cNvSpPr txBox="1">
            <a:spLocks noGrp="1"/>
          </p:cNvSpPr>
          <p:nvPr>
            <p:ph type="subTitle" idx="8"/>
          </p:nvPr>
        </p:nvSpPr>
        <p:spPr>
          <a:xfrm>
            <a:off x="3487191" y="2690375"/>
            <a:ext cx="2203500" cy="559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96" name="Google Shape;396;p21"/>
          <p:cNvSpPr txBox="1">
            <a:spLocks noGrp="1"/>
          </p:cNvSpPr>
          <p:nvPr>
            <p:ph type="subTitle" idx="9"/>
          </p:nvPr>
        </p:nvSpPr>
        <p:spPr>
          <a:xfrm>
            <a:off x="5798898" y="2690375"/>
            <a:ext cx="2203500" cy="559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68757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7"/>
        <p:cNvGrpSpPr/>
        <p:nvPr/>
      </p:nvGrpSpPr>
      <p:grpSpPr>
        <a:xfrm>
          <a:off x="0" y="0"/>
          <a:ext cx="0" cy="0"/>
          <a:chOff x="0" y="0"/>
          <a:chExt cx="0" cy="0"/>
        </a:xfrm>
      </p:grpSpPr>
      <p:sp>
        <p:nvSpPr>
          <p:cNvPr id="398" name="Google Shape;398;p22"/>
          <p:cNvSpPr/>
          <p:nvPr/>
        </p:nvSpPr>
        <p:spPr>
          <a:xfrm>
            <a:off x="0" y="0"/>
            <a:ext cx="9144000" cy="51435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99" name="Google Shape;399;p22"/>
          <p:cNvGrpSpPr/>
          <p:nvPr/>
        </p:nvGrpSpPr>
        <p:grpSpPr>
          <a:xfrm rot="10800000">
            <a:off x="621100" y="1390200"/>
            <a:ext cx="175200" cy="3752700"/>
            <a:chOff x="8389650" y="-9525"/>
            <a:chExt cx="175200" cy="3752700"/>
          </a:xfrm>
        </p:grpSpPr>
        <p:cxnSp>
          <p:nvCxnSpPr>
            <p:cNvPr id="400" name="Google Shape;400;p22"/>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401" name="Google Shape;401;p22"/>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22"/>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22"/>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04" name="Google Shape;404;p22"/>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grpSp>
        <p:nvGrpSpPr>
          <p:cNvPr id="405" name="Google Shape;405;p22"/>
          <p:cNvGrpSpPr/>
          <p:nvPr/>
        </p:nvGrpSpPr>
        <p:grpSpPr>
          <a:xfrm flipH="1">
            <a:off x="7468613" y="190501"/>
            <a:ext cx="1476300" cy="1757425"/>
            <a:chOff x="919550" y="238125"/>
            <a:chExt cx="1476300" cy="1757425"/>
          </a:xfrm>
        </p:grpSpPr>
        <p:sp>
          <p:nvSpPr>
            <p:cNvPr id="406" name="Google Shape;406;p22"/>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22"/>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22"/>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22"/>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10" name="Google Shape;410;p22"/>
          <p:cNvSpPr txBox="1">
            <a:spLocks noGrp="1"/>
          </p:cNvSpPr>
          <p:nvPr>
            <p:ph type="title" hasCustomPrompt="1"/>
          </p:nvPr>
        </p:nvSpPr>
        <p:spPr>
          <a:xfrm>
            <a:off x="1563863" y="969975"/>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1" name="Google Shape;411;p22"/>
          <p:cNvSpPr txBox="1">
            <a:spLocks noGrp="1"/>
          </p:cNvSpPr>
          <p:nvPr>
            <p:ph type="title" idx="2"/>
          </p:nvPr>
        </p:nvSpPr>
        <p:spPr>
          <a:xfrm>
            <a:off x="1652063" y="1775629"/>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2" name="Google Shape;412;p22"/>
          <p:cNvSpPr txBox="1">
            <a:spLocks noGrp="1"/>
          </p:cNvSpPr>
          <p:nvPr>
            <p:ph type="title" idx="3" hasCustomPrompt="1"/>
          </p:nvPr>
        </p:nvSpPr>
        <p:spPr>
          <a:xfrm>
            <a:off x="5052042" y="969975"/>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3" name="Google Shape;413;p22"/>
          <p:cNvSpPr txBox="1">
            <a:spLocks noGrp="1"/>
          </p:cNvSpPr>
          <p:nvPr>
            <p:ph type="title" idx="4"/>
          </p:nvPr>
        </p:nvSpPr>
        <p:spPr>
          <a:xfrm>
            <a:off x="5140242" y="1775629"/>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4" name="Google Shape;414;p22"/>
          <p:cNvSpPr txBox="1">
            <a:spLocks noGrp="1"/>
          </p:cNvSpPr>
          <p:nvPr>
            <p:ph type="title" idx="5" hasCustomPrompt="1"/>
          </p:nvPr>
        </p:nvSpPr>
        <p:spPr>
          <a:xfrm>
            <a:off x="5052042" y="2856107"/>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5" name="Google Shape;415;p22"/>
          <p:cNvSpPr txBox="1">
            <a:spLocks noGrp="1"/>
          </p:cNvSpPr>
          <p:nvPr>
            <p:ph type="title" idx="6"/>
          </p:nvPr>
        </p:nvSpPr>
        <p:spPr>
          <a:xfrm>
            <a:off x="5140242" y="366176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6" name="Google Shape;416;p22"/>
          <p:cNvSpPr txBox="1">
            <a:spLocks noGrp="1"/>
          </p:cNvSpPr>
          <p:nvPr>
            <p:ph type="title" idx="7" hasCustomPrompt="1"/>
          </p:nvPr>
        </p:nvSpPr>
        <p:spPr>
          <a:xfrm>
            <a:off x="1563863" y="2856107"/>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7" name="Google Shape;417;p22"/>
          <p:cNvSpPr txBox="1">
            <a:spLocks noGrp="1"/>
          </p:cNvSpPr>
          <p:nvPr>
            <p:ph type="title" idx="8"/>
          </p:nvPr>
        </p:nvSpPr>
        <p:spPr>
          <a:xfrm>
            <a:off x="1652063" y="366176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8" name="Google Shape;418;p22"/>
          <p:cNvSpPr txBox="1">
            <a:spLocks noGrp="1"/>
          </p:cNvSpPr>
          <p:nvPr>
            <p:ph type="title" idx="9"/>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9" name="Google Shape;419;p22"/>
          <p:cNvSpPr txBox="1">
            <a:spLocks noGrp="1"/>
          </p:cNvSpPr>
          <p:nvPr>
            <p:ph type="subTitle" idx="1"/>
          </p:nvPr>
        </p:nvSpPr>
        <p:spPr>
          <a:xfrm>
            <a:off x="1628363" y="2090988"/>
            <a:ext cx="2492100" cy="8412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0E2A47"/>
              </a:buClr>
              <a:buSzPts val="1400"/>
              <a:buNone/>
              <a:defRPr sz="1400">
                <a:solidFill>
                  <a:srgbClr val="0E2A47"/>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420" name="Google Shape;420;p22"/>
          <p:cNvSpPr txBox="1">
            <a:spLocks noGrp="1"/>
          </p:cNvSpPr>
          <p:nvPr>
            <p:ph type="subTitle" idx="13"/>
          </p:nvPr>
        </p:nvSpPr>
        <p:spPr>
          <a:xfrm>
            <a:off x="5116542" y="2091000"/>
            <a:ext cx="24921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E2A47"/>
              </a:buClr>
              <a:buSzPts val="1400"/>
              <a:buNone/>
              <a:defRPr sz="1400">
                <a:solidFill>
                  <a:srgbClr val="0E2A47"/>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21" name="Google Shape;421;p22"/>
          <p:cNvSpPr txBox="1">
            <a:spLocks noGrp="1"/>
          </p:cNvSpPr>
          <p:nvPr>
            <p:ph type="subTitle" idx="14"/>
          </p:nvPr>
        </p:nvSpPr>
        <p:spPr>
          <a:xfrm>
            <a:off x="1628363" y="4005575"/>
            <a:ext cx="24921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E2A47"/>
              </a:buClr>
              <a:buSzPts val="1400"/>
              <a:buNone/>
              <a:defRPr sz="1400">
                <a:solidFill>
                  <a:srgbClr val="0E2A47"/>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22" name="Google Shape;422;p22"/>
          <p:cNvSpPr txBox="1">
            <a:spLocks noGrp="1"/>
          </p:cNvSpPr>
          <p:nvPr>
            <p:ph type="subTitle" idx="15"/>
          </p:nvPr>
        </p:nvSpPr>
        <p:spPr>
          <a:xfrm>
            <a:off x="5116542" y="4005600"/>
            <a:ext cx="24921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E2A47"/>
              </a:buClr>
              <a:buSzPts val="1400"/>
              <a:buNone/>
              <a:defRPr sz="1400">
                <a:solidFill>
                  <a:srgbClr val="0E2A47"/>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738297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23"/>
        <p:cNvGrpSpPr/>
        <p:nvPr/>
      </p:nvGrpSpPr>
      <p:grpSpPr>
        <a:xfrm>
          <a:off x="0" y="0"/>
          <a:ext cx="0" cy="0"/>
          <a:chOff x="0" y="0"/>
          <a:chExt cx="0" cy="0"/>
        </a:xfrm>
      </p:grpSpPr>
      <p:sp>
        <p:nvSpPr>
          <p:cNvPr id="424" name="Google Shape;424;p23"/>
          <p:cNvSpPr txBox="1">
            <a:spLocks noGrp="1"/>
          </p:cNvSpPr>
          <p:nvPr>
            <p:ph type="title"/>
          </p:nvPr>
        </p:nvSpPr>
        <p:spPr>
          <a:xfrm>
            <a:off x="1619250" y="1603200"/>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5" name="Google Shape;425;p23"/>
          <p:cNvSpPr txBox="1">
            <a:spLocks noGrp="1"/>
          </p:cNvSpPr>
          <p:nvPr>
            <p:ph type="title" idx="2"/>
          </p:nvPr>
        </p:nvSpPr>
        <p:spPr>
          <a:xfrm>
            <a:off x="5696097" y="1603188"/>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6" name="Google Shape;426;p23"/>
          <p:cNvSpPr txBox="1">
            <a:spLocks noGrp="1"/>
          </p:cNvSpPr>
          <p:nvPr>
            <p:ph type="title" idx="3"/>
          </p:nvPr>
        </p:nvSpPr>
        <p:spPr>
          <a:xfrm>
            <a:off x="5696097" y="3252323"/>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7" name="Google Shape;427;p23"/>
          <p:cNvSpPr txBox="1">
            <a:spLocks noGrp="1"/>
          </p:cNvSpPr>
          <p:nvPr>
            <p:ph type="title" idx="4"/>
          </p:nvPr>
        </p:nvSpPr>
        <p:spPr>
          <a:xfrm>
            <a:off x="1619250" y="3252323"/>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grpSp>
        <p:nvGrpSpPr>
          <p:cNvPr id="428" name="Google Shape;428;p23"/>
          <p:cNvGrpSpPr/>
          <p:nvPr/>
        </p:nvGrpSpPr>
        <p:grpSpPr>
          <a:xfrm rot="10800000">
            <a:off x="186126" y="190501"/>
            <a:ext cx="1407475" cy="1757425"/>
            <a:chOff x="5250900" y="3706075"/>
            <a:chExt cx="1407475" cy="1757425"/>
          </a:xfrm>
        </p:grpSpPr>
        <p:sp>
          <p:nvSpPr>
            <p:cNvPr id="429" name="Google Shape;429;p23"/>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23"/>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23"/>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23"/>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3" name="Google Shape;433;p23"/>
          <p:cNvGrpSpPr/>
          <p:nvPr/>
        </p:nvGrpSpPr>
        <p:grpSpPr>
          <a:xfrm rot="10800000" flipH="1">
            <a:off x="8611050" y="-35175"/>
            <a:ext cx="250200" cy="3009700"/>
            <a:chOff x="6592750" y="3054500"/>
            <a:chExt cx="250200" cy="3009700"/>
          </a:xfrm>
        </p:grpSpPr>
        <p:cxnSp>
          <p:nvCxnSpPr>
            <p:cNvPr id="434" name="Google Shape;434;p23"/>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435" name="Google Shape;435;p23"/>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23"/>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23"/>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cxnSp>
        <p:nvCxnSpPr>
          <p:cNvPr id="438" name="Google Shape;438;p23"/>
          <p:cNvCxnSpPr/>
          <p:nvPr/>
        </p:nvCxnSpPr>
        <p:spPr>
          <a:xfrm rot="10800000">
            <a:off x="814338" y="4000575"/>
            <a:ext cx="0" cy="1628700"/>
          </a:xfrm>
          <a:prstGeom prst="straightConnector1">
            <a:avLst/>
          </a:prstGeom>
          <a:noFill/>
          <a:ln w="28575" cap="flat" cmpd="sng">
            <a:solidFill>
              <a:schemeClr val="lt2"/>
            </a:solidFill>
            <a:prstDash val="solid"/>
            <a:round/>
            <a:headEnd type="none" w="med" len="med"/>
            <a:tailEnd type="none" w="med" len="med"/>
          </a:ln>
        </p:spPr>
      </p:cxnSp>
      <p:sp>
        <p:nvSpPr>
          <p:cNvPr id="439" name="Google Shape;439;p23"/>
          <p:cNvSpPr txBox="1">
            <a:spLocks noGrp="1"/>
          </p:cNvSpPr>
          <p:nvPr>
            <p:ph type="title" idx="5"/>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0" name="Google Shape;440;p23"/>
          <p:cNvSpPr txBox="1">
            <a:spLocks noGrp="1"/>
          </p:cNvSpPr>
          <p:nvPr>
            <p:ph type="subTitle" idx="1"/>
          </p:nvPr>
        </p:nvSpPr>
        <p:spPr>
          <a:xfrm>
            <a:off x="1619250" y="1947913"/>
            <a:ext cx="2793300" cy="647700"/>
          </a:xfrm>
          <a:prstGeom prst="rect">
            <a:avLst/>
          </a:prstGeom>
        </p:spPr>
        <p:txBody>
          <a:bodyPr spcFirstLastPara="1" wrap="square" lIns="91425" tIns="91425" rIns="91425" bIns="91425" anchor="t" anchorCtr="0">
            <a:noAutofit/>
          </a:bodyPr>
          <a:lstStyle>
            <a:lvl1pPr lvl="0">
              <a:spcBef>
                <a:spcPts val="0"/>
              </a:spcBef>
              <a:spcAft>
                <a:spcPts val="0"/>
              </a:spcAft>
              <a:buClr>
                <a:srgbClr val="30394B"/>
              </a:buClr>
              <a:buSzPts val="1400"/>
              <a:buNone/>
              <a:defRPr sz="1400">
                <a:solidFill>
                  <a:srgbClr val="30394B"/>
                </a:solidFill>
              </a:defRPr>
            </a:lvl1pPr>
            <a:lvl2pPr lvl="1">
              <a:spcBef>
                <a:spcPts val="1600"/>
              </a:spcBef>
              <a:spcAft>
                <a:spcPts val="0"/>
              </a:spcAft>
              <a:buClr>
                <a:srgbClr val="30394B"/>
              </a:buClr>
              <a:buSzPts val="1400"/>
              <a:buNone/>
              <a:defRPr>
                <a:solidFill>
                  <a:srgbClr val="30394B"/>
                </a:solidFill>
              </a:defRPr>
            </a:lvl2pPr>
            <a:lvl3pPr lvl="2">
              <a:spcBef>
                <a:spcPts val="1600"/>
              </a:spcBef>
              <a:spcAft>
                <a:spcPts val="0"/>
              </a:spcAft>
              <a:buClr>
                <a:srgbClr val="30394B"/>
              </a:buClr>
              <a:buSzPts val="1400"/>
              <a:buNone/>
              <a:defRPr>
                <a:solidFill>
                  <a:srgbClr val="30394B"/>
                </a:solidFill>
              </a:defRPr>
            </a:lvl3pPr>
            <a:lvl4pPr lvl="3">
              <a:spcBef>
                <a:spcPts val="1600"/>
              </a:spcBef>
              <a:spcAft>
                <a:spcPts val="0"/>
              </a:spcAft>
              <a:buClr>
                <a:srgbClr val="30394B"/>
              </a:buClr>
              <a:buSzPts val="1400"/>
              <a:buNone/>
              <a:defRPr>
                <a:solidFill>
                  <a:srgbClr val="30394B"/>
                </a:solidFill>
              </a:defRPr>
            </a:lvl4pPr>
            <a:lvl5pPr lvl="4">
              <a:spcBef>
                <a:spcPts val="1600"/>
              </a:spcBef>
              <a:spcAft>
                <a:spcPts val="0"/>
              </a:spcAft>
              <a:buClr>
                <a:srgbClr val="30394B"/>
              </a:buClr>
              <a:buSzPts val="1400"/>
              <a:buNone/>
              <a:defRPr>
                <a:solidFill>
                  <a:srgbClr val="30394B"/>
                </a:solidFill>
              </a:defRPr>
            </a:lvl5pPr>
            <a:lvl6pPr lvl="5">
              <a:spcBef>
                <a:spcPts val="1600"/>
              </a:spcBef>
              <a:spcAft>
                <a:spcPts val="0"/>
              </a:spcAft>
              <a:buClr>
                <a:srgbClr val="30394B"/>
              </a:buClr>
              <a:buSzPts val="1400"/>
              <a:buNone/>
              <a:defRPr>
                <a:solidFill>
                  <a:srgbClr val="30394B"/>
                </a:solidFill>
              </a:defRPr>
            </a:lvl6pPr>
            <a:lvl7pPr lvl="6">
              <a:spcBef>
                <a:spcPts val="1600"/>
              </a:spcBef>
              <a:spcAft>
                <a:spcPts val="0"/>
              </a:spcAft>
              <a:buClr>
                <a:srgbClr val="30394B"/>
              </a:buClr>
              <a:buSzPts val="1400"/>
              <a:buNone/>
              <a:defRPr>
                <a:solidFill>
                  <a:srgbClr val="30394B"/>
                </a:solidFill>
              </a:defRPr>
            </a:lvl7pPr>
            <a:lvl8pPr lvl="7">
              <a:spcBef>
                <a:spcPts val="1600"/>
              </a:spcBef>
              <a:spcAft>
                <a:spcPts val="0"/>
              </a:spcAft>
              <a:buClr>
                <a:srgbClr val="30394B"/>
              </a:buClr>
              <a:buSzPts val="1400"/>
              <a:buNone/>
              <a:defRPr>
                <a:solidFill>
                  <a:srgbClr val="30394B"/>
                </a:solidFill>
              </a:defRPr>
            </a:lvl8pPr>
            <a:lvl9pPr lvl="8">
              <a:spcBef>
                <a:spcPts val="1600"/>
              </a:spcBef>
              <a:spcAft>
                <a:spcPts val="1600"/>
              </a:spcAft>
              <a:buClr>
                <a:srgbClr val="30394B"/>
              </a:buClr>
              <a:buSzPts val="1400"/>
              <a:buNone/>
              <a:defRPr>
                <a:solidFill>
                  <a:srgbClr val="30394B"/>
                </a:solidFill>
              </a:defRPr>
            </a:lvl9pPr>
          </a:lstStyle>
          <a:p>
            <a:endParaRPr/>
          </a:p>
        </p:txBody>
      </p:sp>
      <p:sp>
        <p:nvSpPr>
          <p:cNvPr id="441" name="Google Shape;441;p23"/>
          <p:cNvSpPr txBox="1">
            <a:spLocks noGrp="1"/>
          </p:cNvSpPr>
          <p:nvPr>
            <p:ph type="subTitle" idx="6"/>
          </p:nvPr>
        </p:nvSpPr>
        <p:spPr>
          <a:xfrm>
            <a:off x="1619250" y="3571425"/>
            <a:ext cx="2793300" cy="64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Clr>
                <a:srgbClr val="30394B"/>
              </a:buClr>
              <a:buSzPts val="1400"/>
              <a:buNone/>
              <a:defRPr>
                <a:solidFill>
                  <a:srgbClr val="30394B"/>
                </a:solidFill>
              </a:defRPr>
            </a:lvl2pPr>
            <a:lvl3pPr lvl="2" rtl="0">
              <a:spcBef>
                <a:spcPts val="1600"/>
              </a:spcBef>
              <a:spcAft>
                <a:spcPts val="0"/>
              </a:spcAft>
              <a:buClr>
                <a:srgbClr val="30394B"/>
              </a:buClr>
              <a:buSzPts val="1400"/>
              <a:buNone/>
              <a:defRPr>
                <a:solidFill>
                  <a:srgbClr val="30394B"/>
                </a:solidFill>
              </a:defRPr>
            </a:lvl3pPr>
            <a:lvl4pPr lvl="3" rtl="0">
              <a:spcBef>
                <a:spcPts val="1600"/>
              </a:spcBef>
              <a:spcAft>
                <a:spcPts val="0"/>
              </a:spcAft>
              <a:buClr>
                <a:srgbClr val="30394B"/>
              </a:buClr>
              <a:buSzPts val="1400"/>
              <a:buNone/>
              <a:defRPr>
                <a:solidFill>
                  <a:srgbClr val="30394B"/>
                </a:solidFill>
              </a:defRPr>
            </a:lvl4pPr>
            <a:lvl5pPr lvl="4" rtl="0">
              <a:spcBef>
                <a:spcPts val="1600"/>
              </a:spcBef>
              <a:spcAft>
                <a:spcPts val="0"/>
              </a:spcAft>
              <a:buClr>
                <a:srgbClr val="30394B"/>
              </a:buClr>
              <a:buSzPts val="1400"/>
              <a:buNone/>
              <a:defRPr>
                <a:solidFill>
                  <a:srgbClr val="30394B"/>
                </a:solidFill>
              </a:defRPr>
            </a:lvl5pPr>
            <a:lvl6pPr lvl="5" rtl="0">
              <a:spcBef>
                <a:spcPts val="1600"/>
              </a:spcBef>
              <a:spcAft>
                <a:spcPts val="0"/>
              </a:spcAft>
              <a:buClr>
                <a:srgbClr val="30394B"/>
              </a:buClr>
              <a:buSzPts val="1400"/>
              <a:buNone/>
              <a:defRPr>
                <a:solidFill>
                  <a:srgbClr val="30394B"/>
                </a:solidFill>
              </a:defRPr>
            </a:lvl6pPr>
            <a:lvl7pPr lvl="6" rtl="0">
              <a:spcBef>
                <a:spcPts val="1600"/>
              </a:spcBef>
              <a:spcAft>
                <a:spcPts val="0"/>
              </a:spcAft>
              <a:buClr>
                <a:srgbClr val="30394B"/>
              </a:buClr>
              <a:buSzPts val="1400"/>
              <a:buNone/>
              <a:defRPr>
                <a:solidFill>
                  <a:srgbClr val="30394B"/>
                </a:solidFill>
              </a:defRPr>
            </a:lvl7pPr>
            <a:lvl8pPr lvl="7" rtl="0">
              <a:spcBef>
                <a:spcPts val="1600"/>
              </a:spcBef>
              <a:spcAft>
                <a:spcPts val="0"/>
              </a:spcAft>
              <a:buClr>
                <a:srgbClr val="30394B"/>
              </a:buClr>
              <a:buSzPts val="1400"/>
              <a:buNone/>
              <a:defRPr>
                <a:solidFill>
                  <a:srgbClr val="30394B"/>
                </a:solidFill>
              </a:defRPr>
            </a:lvl8pPr>
            <a:lvl9pPr lvl="8" rtl="0">
              <a:spcBef>
                <a:spcPts val="1600"/>
              </a:spcBef>
              <a:spcAft>
                <a:spcPts val="1600"/>
              </a:spcAft>
              <a:buClr>
                <a:srgbClr val="30394B"/>
              </a:buClr>
              <a:buSzPts val="1400"/>
              <a:buNone/>
              <a:defRPr>
                <a:solidFill>
                  <a:srgbClr val="30394B"/>
                </a:solidFill>
              </a:defRPr>
            </a:lvl9pPr>
          </a:lstStyle>
          <a:p>
            <a:endParaRPr/>
          </a:p>
        </p:txBody>
      </p:sp>
      <p:sp>
        <p:nvSpPr>
          <p:cNvPr id="442" name="Google Shape;442;p23"/>
          <p:cNvSpPr txBox="1">
            <a:spLocks noGrp="1"/>
          </p:cNvSpPr>
          <p:nvPr>
            <p:ph type="subTitle" idx="7"/>
          </p:nvPr>
        </p:nvSpPr>
        <p:spPr>
          <a:xfrm>
            <a:off x="5696100" y="3571425"/>
            <a:ext cx="2793300" cy="64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Clr>
                <a:srgbClr val="30394B"/>
              </a:buClr>
              <a:buSzPts val="1400"/>
              <a:buNone/>
              <a:defRPr>
                <a:solidFill>
                  <a:srgbClr val="30394B"/>
                </a:solidFill>
              </a:defRPr>
            </a:lvl2pPr>
            <a:lvl3pPr lvl="2" rtl="0">
              <a:spcBef>
                <a:spcPts val="1600"/>
              </a:spcBef>
              <a:spcAft>
                <a:spcPts val="0"/>
              </a:spcAft>
              <a:buClr>
                <a:srgbClr val="30394B"/>
              </a:buClr>
              <a:buSzPts val="1400"/>
              <a:buNone/>
              <a:defRPr>
                <a:solidFill>
                  <a:srgbClr val="30394B"/>
                </a:solidFill>
              </a:defRPr>
            </a:lvl3pPr>
            <a:lvl4pPr lvl="3" rtl="0">
              <a:spcBef>
                <a:spcPts val="1600"/>
              </a:spcBef>
              <a:spcAft>
                <a:spcPts val="0"/>
              </a:spcAft>
              <a:buClr>
                <a:srgbClr val="30394B"/>
              </a:buClr>
              <a:buSzPts val="1400"/>
              <a:buNone/>
              <a:defRPr>
                <a:solidFill>
                  <a:srgbClr val="30394B"/>
                </a:solidFill>
              </a:defRPr>
            </a:lvl4pPr>
            <a:lvl5pPr lvl="4" rtl="0">
              <a:spcBef>
                <a:spcPts val="1600"/>
              </a:spcBef>
              <a:spcAft>
                <a:spcPts val="0"/>
              </a:spcAft>
              <a:buClr>
                <a:srgbClr val="30394B"/>
              </a:buClr>
              <a:buSzPts val="1400"/>
              <a:buNone/>
              <a:defRPr>
                <a:solidFill>
                  <a:srgbClr val="30394B"/>
                </a:solidFill>
              </a:defRPr>
            </a:lvl5pPr>
            <a:lvl6pPr lvl="5" rtl="0">
              <a:spcBef>
                <a:spcPts val="1600"/>
              </a:spcBef>
              <a:spcAft>
                <a:spcPts val="0"/>
              </a:spcAft>
              <a:buClr>
                <a:srgbClr val="30394B"/>
              </a:buClr>
              <a:buSzPts val="1400"/>
              <a:buNone/>
              <a:defRPr>
                <a:solidFill>
                  <a:srgbClr val="30394B"/>
                </a:solidFill>
              </a:defRPr>
            </a:lvl6pPr>
            <a:lvl7pPr lvl="6" rtl="0">
              <a:spcBef>
                <a:spcPts val="1600"/>
              </a:spcBef>
              <a:spcAft>
                <a:spcPts val="0"/>
              </a:spcAft>
              <a:buClr>
                <a:srgbClr val="30394B"/>
              </a:buClr>
              <a:buSzPts val="1400"/>
              <a:buNone/>
              <a:defRPr>
                <a:solidFill>
                  <a:srgbClr val="30394B"/>
                </a:solidFill>
              </a:defRPr>
            </a:lvl7pPr>
            <a:lvl8pPr lvl="7" rtl="0">
              <a:spcBef>
                <a:spcPts val="1600"/>
              </a:spcBef>
              <a:spcAft>
                <a:spcPts val="0"/>
              </a:spcAft>
              <a:buClr>
                <a:srgbClr val="30394B"/>
              </a:buClr>
              <a:buSzPts val="1400"/>
              <a:buNone/>
              <a:defRPr>
                <a:solidFill>
                  <a:srgbClr val="30394B"/>
                </a:solidFill>
              </a:defRPr>
            </a:lvl8pPr>
            <a:lvl9pPr lvl="8" rtl="0">
              <a:spcBef>
                <a:spcPts val="1600"/>
              </a:spcBef>
              <a:spcAft>
                <a:spcPts val="1600"/>
              </a:spcAft>
              <a:buClr>
                <a:srgbClr val="30394B"/>
              </a:buClr>
              <a:buSzPts val="1400"/>
              <a:buNone/>
              <a:defRPr>
                <a:solidFill>
                  <a:srgbClr val="30394B"/>
                </a:solidFill>
              </a:defRPr>
            </a:lvl9pPr>
          </a:lstStyle>
          <a:p>
            <a:endParaRPr/>
          </a:p>
        </p:txBody>
      </p:sp>
      <p:sp>
        <p:nvSpPr>
          <p:cNvPr id="443" name="Google Shape;443;p23"/>
          <p:cNvSpPr txBox="1">
            <a:spLocks noGrp="1"/>
          </p:cNvSpPr>
          <p:nvPr>
            <p:ph type="subTitle" idx="8"/>
          </p:nvPr>
        </p:nvSpPr>
        <p:spPr>
          <a:xfrm>
            <a:off x="5673150" y="1947925"/>
            <a:ext cx="2793300" cy="64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Clr>
                <a:srgbClr val="30394B"/>
              </a:buClr>
              <a:buSzPts val="1400"/>
              <a:buNone/>
              <a:defRPr>
                <a:solidFill>
                  <a:srgbClr val="30394B"/>
                </a:solidFill>
              </a:defRPr>
            </a:lvl2pPr>
            <a:lvl3pPr lvl="2" rtl="0">
              <a:spcBef>
                <a:spcPts val="1600"/>
              </a:spcBef>
              <a:spcAft>
                <a:spcPts val="0"/>
              </a:spcAft>
              <a:buClr>
                <a:srgbClr val="30394B"/>
              </a:buClr>
              <a:buSzPts val="1400"/>
              <a:buNone/>
              <a:defRPr>
                <a:solidFill>
                  <a:srgbClr val="30394B"/>
                </a:solidFill>
              </a:defRPr>
            </a:lvl3pPr>
            <a:lvl4pPr lvl="3" rtl="0">
              <a:spcBef>
                <a:spcPts val="1600"/>
              </a:spcBef>
              <a:spcAft>
                <a:spcPts val="0"/>
              </a:spcAft>
              <a:buClr>
                <a:srgbClr val="30394B"/>
              </a:buClr>
              <a:buSzPts val="1400"/>
              <a:buNone/>
              <a:defRPr>
                <a:solidFill>
                  <a:srgbClr val="30394B"/>
                </a:solidFill>
              </a:defRPr>
            </a:lvl4pPr>
            <a:lvl5pPr lvl="4" rtl="0">
              <a:spcBef>
                <a:spcPts val="1600"/>
              </a:spcBef>
              <a:spcAft>
                <a:spcPts val="0"/>
              </a:spcAft>
              <a:buClr>
                <a:srgbClr val="30394B"/>
              </a:buClr>
              <a:buSzPts val="1400"/>
              <a:buNone/>
              <a:defRPr>
                <a:solidFill>
                  <a:srgbClr val="30394B"/>
                </a:solidFill>
              </a:defRPr>
            </a:lvl5pPr>
            <a:lvl6pPr lvl="5" rtl="0">
              <a:spcBef>
                <a:spcPts val="1600"/>
              </a:spcBef>
              <a:spcAft>
                <a:spcPts val="0"/>
              </a:spcAft>
              <a:buClr>
                <a:srgbClr val="30394B"/>
              </a:buClr>
              <a:buSzPts val="1400"/>
              <a:buNone/>
              <a:defRPr>
                <a:solidFill>
                  <a:srgbClr val="30394B"/>
                </a:solidFill>
              </a:defRPr>
            </a:lvl6pPr>
            <a:lvl7pPr lvl="6" rtl="0">
              <a:spcBef>
                <a:spcPts val="1600"/>
              </a:spcBef>
              <a:spcAft>
                <a:spcPts val="0"/>
              </a:spcAft>
              <a:buClr>
                <a:srgbClr val="30394B"/>
              </a:buClr>
              <a:buSzPts val="1400"/>
              <a:buNone/>
              <a:defRPr>
                <a:solidFill>
                  <a:srgbClr val="30394B"/>
                </a:solidFill>
              </a:defRPr>
            </a:lvl7pPr>
            <a:lvl8pPr lvl="7" rtl="0">
              <a:spcBef>
                <a:spcPts val="1600"/>
              </a:spcBef>
              <a:spcAft>
                <a:spcPts val="0"/>
              </a:spcAft>
              <a:buClr>
                <a:srgbClr val="30394B"/>
              </a:buClr>
              <a:buSzPts val="1400"/>
              <a:buNone/>
              <a:defRPr>
                <a:solidFill>
                  <a:srgbClr val="30394B"/>
                </a:solidFill>
              </a:defRPr>
            </a:lvl8pPr>
            <a:lvl9pPr lvl="8" rtl="0">
              <a:spcBef>
                <a:spcPts val="1600"/>
              </a:spcBef>
              <a:spcAft>
                <a:spcPts val="1600"/>
              </a:spcAft>
              <a:buClr>
                <a:srgbClr val="30394B"/>
              </a:buClr>
              <a:buSzPts val="1400"/>
              <a:buNone/>
              <a:defRPr>
                <a:solidFill>
                  <a:srgbClr val="30394B"/>
                </a:solidFill>
              </a:defRPr>
            </a:lvl9pPr>
          </a:lstStyle>
          <a:p>
            <a:endParaRPr/>
          </a:p>
        </p:txBody>
      </p:sp>
    </p:spTree>
    <p:extLst>
      <p:ext uri="{BB962C8B-B14F-4D97-AF65-F5344CB8AC3E}">
        <p14:creationId xmlns:p14="http://schemas.microsoft.com/office/powerpoint/2010/main" val="227633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ly title 5">
  <p:cSld name="only title 5">
    <p:spTree>
      <p:nvGrpSpPr>
        <p:cNvPr id="1" name="Shape 444"/>
        <p:cNvGrpSpPr/>
        <p:nvPr/>
      </p:nvGrpSpPr>
      <p:grpSpPr>
        <a:xfrm>
          <a:off x="0" y="0"/>
          <a:ext cx="0" cy="0"/>
          <a:chOff x="0" y="0"/>
          <a:chExt cx="0" cy="0"/>
        </a:xfrm>
      </p:grpSpPr>
      <p:grpSp>
        <p:nvGrpSpPr>
          <p:cNvPr id="445" name="Google Shape;445;p24"/>
          <p:cNvGrpSpPr/>
          <p:nvPr/>
        </p:nvGrpSpPr>
        <p:grpSpPr>
          <a:xfrm rot="10800000" flipH="1">
            <a:off x="8658675" y="-35175"/>
            <a:ext cx="250200" cy="3009700"/>
            <a:chOff x="6592750" y="3054500"/>
            <a:chExt cx="250200" cy="3009700"/>
          </a:xfrm>
        </p:grpSpPr>
        <p:cxnSp>
          <p:nvCxnSpPr>
            <p:cNvPr id="446" name="Google Shape;446;p24"/>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447" name="Google Shape;447;p24"/>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24"/>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24"/>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50" name="Google Shape;450;p24"/>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1" name="Google Shape;451;p24"/>
          <p:cNvGrpSpPr/>
          <p:nvPr/>
        </p:nvGrpSpPr>
        <p:grpSpPr>
          <a:xfrm rot="10800000">
            <a:off x="303000" y="1390200"/>
            <a:ext cx="175200" cy="3752700"/>
            <a:chOff x="8389650" y="-9525"/>
            <a:chExt cx="175200" cy="3752700"/>
          </a:xfrm>
        </p:grpSpPr>
        <p:cxnSp>
          <p:nvCxnSpPr>
            <p:cNvPr id="452" name="Google Shape;452;p24"/>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453" name="Google Shape;453;p24"/>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24"/>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24"/>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56" name="Google Shape;456;p24"/>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Tree>
    <p:extLst>
      <p:ext uri="{BB962C8B-B14F-4D97-AF65-F5344CB8AC3E}">
        <p14:creationId xmlns:p14="http://schemas.microsoft.com/office/powerpoint/2010/main" val="101420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esign mockup">
  <p:cSld name="design mockup">
    <p:spTree>
      <p:nvGrpSpPr>
        <p:cNvPr id="1" name="Shape 457"/>
        <p:cNvGrpSpPr/>
        <p:nvPr/>
      </p:nvGrpSpPr>
      <p:grpSpPr>
        <a:xfrm>
          <a:off x="0" y="0"/>
          <a:ext cx="0" cy="0"/>
          <a:chOff x="0" y="0"/>
          <a:chExt cx="0" cy="0"/>
        </a:xfrm>
      </p:grpSpPr>
      <p:sp>
        <p:nvSpPr>
          <p:cNvPr id="458" name="Google Shape;458;p25"/>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25"/>
          <p:cNvSpPr txBox="1">
            <a:spLocks noGrp="1"/>
          </p:cNvSpPr>
          <p:nvPr>
            <p:ph type="title"/>
          </p:nvPr>
        </p:nvSpPr>
        <p:spPr>
          <a:xfrm>
            <a:off x="1003300" y="1717375"/>
            <a:ext cx="2923800" cy="51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2800"/>
              <a:buNone/>
              <a:defRPr>
                <a:solidFill>
                  <a:srgbClr val="FFE59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60" name="Google Shape;460;p25"/>
          <p:cNvGrpSpPr/>
          <p:nvPr/>
        </p:nvGrpSpPr>
        <p:grpSpPr>
          <a:xfrm rot="10800000">
            <a:off x="627175" y="0"/>
            <a:ext cx="175200" cy="3752700"/>
            <a:chOff x="8389650" y="-9525"/>
            <a:chExt cx="175200" cy="3752700"/>
          </a:xfrm>
        </p:grpSpPr>
        <p:cxnSp>
          <p:nvCxnSpPr>
            <p:cNvPr id="461" name="Google Shape;461;p25"/>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462" name="Google Shape;462;p25"/>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25"/>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25"/>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65" name="Google Shape;465;p25"/>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466" name="Google Shape;466;p25"/>
          <p:cNvSpPr txBox="1">
            <a:spLocks noGrp="1"/>
          </p:cNvSpPr>
          <p:nvPr>
            <p:ph type="body" idx="1"/>
          </p:nvPr>
        </p:nvSpPr>
        <p:spPr>
          <a:xfrm>
            <a:off x="1003300" y="2282792"/>
            <a:ext cx="2923800" cy="1228800"/>
          </a:xfrm>
          <a:prstGeom prst="rect">
            <a:avLst/>
          </a:prstGeom>
        </p:spPr>
        <p:txBody>
          <a:bodyPr spcFirstLastPara="1" wrap="square" lIns="91425" tIns="91425" rIns="91425" bIns="91425" anchor="t" anchorCtr="0">
            <a:noAutofit/>
          </a:bodyPr>
          <a:lstStyle>
            <a:lvl1pPr marL="457189" lvl="0" indent="-304793" algn="r" rtl="0">
              <a:spcBef>
                <a:spcPts val="0"/>
              </a:spcBef>
              <a:spcAft>
                <a:spcPts val="0"/>
              </a:spcAft>
              <a:buClr>
                <a:srgbClr val="FFFFFF"/>
              </a:buClr>
              <a:buSzPts val="1200"/>
              <a:buFont typeface="Livvic"/>
              <a:buAutoNum type="arabicPeriod"/>
              <a:defRPr sz="1400">
                <a:solidFill>
                  <a:srgbClr val="FFFFFF"/>
                </a:solidFill>
              </a:defRPr>
            </a:lvl1pPr>
            <a:lvl2pPr marL="914378" lvl="1" indent="-304793" rtl="0">
              <a:spcBef>
                <a:spcPts val="1600"/>
              </a:spcBef>
              <a:spcAft>
                <a:spcPts val="0"/>
              </a:spcAft>
              <a:buClr>
                <a:srgbClr val="FFFFFF"/>
              </a:buClr>
              <a:buSzPts val="1200"/>
              <a:buFont typeface="Roboto Condensed Light"/>
              <a:buAutoNum type="alphaLcPeriod"/>
              <a:defRPr sz="1200">
                <a:solidFill>
                  <a:srgbClr val="FFFFFF"/>
                </a:solidFill>
              </a:defRPr>
            </a:lvl2pPr>
            <a:lvl3pPr marL="1371566" lvl="2" indent="-304793" rtl="0">
              <a:spcBef>
                <a:spcPts val="1600"/>
              </a:spcBef>
              <a:spcAft>
                <a:spcPts val="0"/>
              </a:spcAft>
              <a:buClr>
                <a:srgbClr val="FFFFFF"/>
              </a:buClr>
              <a:buSzPts val="1200"/>
              <a:buFont typeface="Roboto Condensed Light"/>
              <a:buAutoNum type="romanLcPeriod"/>
              <a:defRPr sz="1200">
                <a:solidFill>
                  <a:srgbClr val="FFFFFF"/>
                </a:solidFill>
              </a:defRPr>
            </a:lvl3pPr>
            <a:lvl4pPr marL="1828754" lvl="3" indent="-304793" rtl="0">
              <a:spcBef>
                <a:spcPts val="1600"/>
              </a:spcBef>
              <a:spcAft>
                <a:spcPts val="0"/>
              </a:spcAft>
              <a:buClr>
                <a:srgbClr val="FFFFFF"/>
              </a:buClr>
              <a:buSzPts val="1200"/>
              <a:buFont typeface="Roboto Condensed Light"/>
              <a:buAutoNum type="arabicPeriod"/>
              <a:defRPr sz="1200">
                <a:solidFill>
                  <a:srgbClr val="FFFFFF"/>
                </a:solidFill>
              </a:defRPr>
            </a:lvl4pPr>
            <a:lvl5pPr marL="2285943" lvl="4" indent="-304793" rtl="0">
              <a:spcBef>
                <a:spcPts val="1600"/>
              </a:spcBef>
              <a:spcAft>
                <a:spcPts val="0"/>
              </a:spcAft>
              <a:buClr>
                <a:srgbClr val="FFFFFF"/>
              </a:buClr>
              <a:buSzPts val="1200"/>
              <a:buFont typeface="Roboto Condensed Light"/>
              <a:buAutoNum type="alphaLcPeriod"/>
              <a:defRPr sz="1200">
                <a:solidFill>
                  <a:srgbClr val="FFFFFF"/>
                </a:solidFill>
              </a:defRPr>
            </a:lvl5pPr>
            <a:lvl6pPr marL="2743132" lvl="5" indent="-304793" rtl="0">
              <a:spcBef>
                <a:spcPts val="1600"/>
              </a:spcBef>
              <a:spcAft>
                <a:spcPts val="0"/>
              </a:spcAft>
              <a:buClr>
                <a:srgbClr val="FFFFFF"/>
              </a:buClr>
              <a:buSzPts val="1200"/>
              <a:buFont typeface="Roboto Condensed Light"/>
              <a:buAutoNum type="romanLcPeriod"/>
              <a:defRPr sz="1200">
                <a:solidFill>
                  <a:srgbClr val="FFFFFF"/>
                </a:solidFill>
              </a:defRPr>
            </a:lvl6pPr>
            <a:lvl7pPr marL="3200320" lvl="6" indent="-304793" rtl="0">
              <a:spcBef>
                <a:spcPts val="1600"/>
              </a:spcBef>
              <a:spcAft>
                <a:spcPts val="0"/>
              </a:spcAft>
              <a:buClr>
                <a:srgbClr val="FFFFFF"/>
              </a:buClr>
              <a:buSzPts val="1200"/>
              <a:buFont typeface="Roboto Condensed Light"/>
              <a:buAutoNum type="arabicPeriod"/>
              <a:defRPr sz="1200">
                <a:solidFill>
                  <a:srgbClr val="FFFFFF"/>
                </a:solidFill>
              </a:defRPr>
            </a:lvl7pPr>
            <a:lvl8pPr marL="3657509" lvl="7" indent="-304793" rtl="0">
              <a:spcBef>
                <a:spcPts val="1600"/>
              </a:spcBef>
              <a:spcAft>
                <a:spcPts val="0"/>
              </a:spcAft>
              <a:buClr>
                <a:srgbClr val="FFFFFF"/>
              </a:buClr>
              <a:buSzPts val="1200"/>
              <a:buFont typeface="Roboto Condensed Light"/>
              <a:buAutoNum type="alphaLcPeriod"/>
              <a:defRPr sz="1200">
                <a:solidFill>
                  <a:srgbClr val="FFFFFF"/>
                </a:solidFill>
              </a:defRPr>
            </a:lvl8pPr>
            <a:lvl9pPr marL="4114697" lvl="8" indent="-304793" rtl="0">
              <a:spcBef>
                <a:spcPts val="1600"/>
              </a:spcBef>
              <a:spcAft>
                <a:spcPts val="1600"/>
              </a:spcAft>
              <a:buClr>
                <a:srgbClr val="FFFFFF"/>
              </a:buClr>
              <a:buSzPts val="1200"/>
              <a:buFont typeface="Roboto Condensed Light"/>
              <a:buAutoNum type="romanLcPeriod"/>
              <a:defRPr sz="1200">
                <a:solidFill>
                  <a:srgbClr val="FFFFFF"/>
                </a:solidFill>
              </a:defRPr>
            </a:lvl9pPr>
          </a:lstStyle>
          <a:p>
            <a:endParaRPr/>
          </a:p>
        </p:txBody>
      </p:sp>
      <p:grpSp>
        <p:nvGrpSpPr>
          <p:cNvPr id="467" name="Google Shape;467;p25"/>
          <p:cNvGrpSpPr/>
          <p:nvPr/>
        </p:nvGrpSpPr>
        <p:grpSpPr>
          <a:xfrm rot="10800000">
            <a:off x="7468613" y="3204826"/>
            <a:ext cx="1476300" cy="1757425"/>
            <a:chOff x="919550" y="238125"/>
            <a:chExt cx="1476300" cy="1757425"/>
          </a:xfrm>
        </p:grpSpPr>
        <p:sp>
          <p:nvSpPr>
            <p:cNvPr id="468" name="Google Shape;468;p25"/>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25"/>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25"/>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25"/>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78096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esign mockup 2">
  <p:cSld name="design mockup 2">
    <p:spTree>
      <p:nvGrpSpPr>
        <p:cNvPr id="1" name="Shape 472"/>
        <p:cNvGrpSpPr/>
        <p:nvPr/>
      </p:nvGrpSpPr>
      <p:grpSpPr>
        <a:xfrm>
          <a:off x="0" y="0"/>
          <a:ext cx="0" cy="0"/>
          <a:chOff x="0" y="0"/>
          <a:chExt cx="0" cy="0"/>
        </a:xfrm>
      </p:grpSpPr>
      <p:sp>
        <p:nvSpPr>
          <p:cNvPr id="473" name="Google Shape;473;p26"/>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26"/>
          <p:cNvSpPr txBox="1">
            <a:spLocks noGrp="1"/>
          </p:cNvSpPr>
          <p:nvPr>
            <p:ph type="title"/>
          </p:nvPr>
        </p:nvSpPr>
        <p:spPr>
          <a:xfrm>
            <a:off x="4629550" y="2774650"/>
            <a:ext cx="2923800" cy="51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E59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5" name="Google Shape;475;p26"/>
          <p:cNvSpPr txBox="1">
            <a:spLocks noGrp="1"/>
          </p:cNvSpPr>
          <p:nvPr>
            <p:ph type="body" idx="1"/>
          </p:nvPr>
        </p:nvSpPr>
        <p:spPr>
          <a:xfrm>
            <a:off x="4629550" y="3340075"/>
            <a:ext cx="2923800" cy="12288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FFFFFF"/>
              </a:buClr>
              <a:buSzPts val="1200"/>
              <a:buFont typeface="Livvic"/>
              <a:buAutoNum type="arabicPeriod"/>
              <a:defRPr sz="1400">
                <a:solidFill>
                  <a:srgbClr val="FFFFFF"/>
                </a:solidFill>
              </a:defRPr>
            </a:lvl1pPr>
            <a:lvl2pPr marL="914378" lvl="1" indent="-304793" rtl="0">
              <a:spcBef>
                <a:spcPts val="1600"/>
              </a:spcBef>
              <a:spcAft>
                <a:spcPts val="0"/>
              </a:spcAft>
              <a:buClr>
                <a:srgbClr val="FFFFFF"/>
              </a:buClr>
              <a:buSzPts val="1200"/>
              <a:buFont typeface="Roboto Condensed Light"/>
              <a:buAutoNum type="alphaLcPeriod"/>
              <a:defRPr sz="1200">
                <a:solidFill>
                  <a:srgbClr val="FFFFFF"/>
                </a:solidFill>
              </a:defRPr>
            </a:lvl2pPr>
            <a:lvl3pPr marL="1371566" lvl="2" indent="-304793" rtl="0">
              <a:spcBef>
                <a:spcPts val="1600"/>
              </a:spcBef>
              <a:spcAft>
                <a:spcPts val="0"/>
              </a:spcAft>
              <a:buClr>
                <a:srgbClr val="FFFFFF"/>
              </a:buClr>
              <a:buSzPts val="1200"/>
              <a:buFont typeface="Roboto Condensed Light"/>
              <a:buAutoNum type="romanLcPeriod"/>
              <a:defRPr sz="1200">
                <a:solidFill>
                  <a:srgbClr val="FFFFFF"/>
                </a:solidFill>
              </a:defRPr>
            </a:lvl3pPr>
            <a:lvl4pPr marL="1828754" lvl="3" indent="-304793" rtl="0">
              <a:spcBef>
                <a:spcPts val="1600"/>
              </a:spcBef>
              <a:spcAft>
                <a:spcPts val="0"/>
              </a:spcAft>
              <a:buClr>
                <a:srgbClr val="FFFFFF"/>
              </a:buClr>
              <a:buSzPts val="1200"/>
              <a:buFont typeface="Roboto Condensed Light"/>
              <a:buAutoNum type="arabicPeriod"/>
              <a:defRPr sz="1200">
                <a:solidFill>
                  <a:srgbClr val="FFFFFF"/>
                </a:solidFill>
              </a:defRPr>
            </a:lvl4pPr>
            <a:lvl5pPr marL="2285943" lvl="4" indent="-304793" rtl="0">
              <a:spcBef>
                <a:spcPts val="1600"/>
              </a:spcBef>
              <a:spcAft>
                <a:spcPts val="0"/>
              </a:spcAft>
              <a:buClr>
                <a:srgbClr val="FFFFFF"/>
              </a:buClr>
              <a:buSzPts val="1200"/>
              <a:buFont typeface="Roboto Condensed Light"/>
              <a:buAutoNum type="alphaLcPeriod"/>
              <a:defRPr sz="1200">
                <a:solidFill>
                  <a:srgbClr val="FFFFFF"/>
                </a:solidFill>
              </a:defRPr>
            </a:lvl5pPr>
            <a:lvl6pPr marL="2743132" lvl="5" indent="-304793" rtl="0">
              <a:spcBef>
                <a:spcPts val="1600"/>
              </a:spcBef>
              <a:spcAft>
                <a:spcPts val="0"/>
              </a:spcAft>
              <a:buClr>
                <a:srgbClr val="FFFFFF"/>
              </a:buClr>
              <a:buSzPts val="1200"/>
              <a:buFont typeface="Roboto Condensed Light"/>
              <a:buAutoNum type="romanLcPeriod"/>
              <a:defRPr sz="1200">
                <a:solidFill>
                  <a:srgbClr val="FFFFFF"/>
                </a:solidFill>
              </a:defRPr>
            </a:lvl6pPr>
            <a:lvl7pPr marL="3200320" lvl="6" indent="-304793" rtl="0">
              <a:spcBef>
                <a:spcPts val="1600"/>
              </a:spcBef>
              <a:spcAft>
                <a:spcPts val="0"/>
              </a:spcAft>
              <a:buClr>
                <a:srgbClr val="FFFFFF"/>
              </a:buClr>
              <a:buSzPts val="1200"/>
              <a:buFont typeface="Roboto Condensed Light"/>
              <a:buAutoNum type="arabicPeriod"/>
              <a:defRPr sz="1200">
                <a:solidFill>
                  <a:srgbClr val="FFFFFF"/>
                </a:solidFill>
              </a:defRPr>
            </a:lvl7pPr>
            <a:lvl8pPr marL="3657509" lvl="7" indent="-304793" rtl="0">
              <a:spcBef>
                <a:spcPts val="1600"/>
              </a:spcBef>
              <a:spcAft>
                <a:spcPts val="0"/>
              </a:spcAft>
              <a:buClr>
                <a:srgbClr val="FFFFFF"/>
              </a:buClr>
              <a:buSzPts val="1200"/>
              <a:buFont typeface="Roboto Condensed Light"/>
              <a:buAutoNum type="alphaLcPeriod"/>
              <a:defRPr sz="1200">
                <a:solidFill>
                  <a:srgbClr val="FFFFFF"/>
                </a:solidFill>
              </a:defRPr>
            </a:lvl8pPr>
            <a:lvl9pPr marL="4114697" lvl="8" indent="-304793" rtl="0">
              <a:spcBef>
                <a:spcPts val="1600"/>
              </a:spcBef>
              <a:spcAft>
                <a:spcPts val="1600"/>
              </a:spcAft>
              <a:buClr>
                <a:srgbClr val="FFFFFF"/>
              </a:buClr>
              <a:buSzPts val="1200"/>
              <a:buFont typeface="Roboto Condensed Light"/>
              <a:buAutoNum type="romanLcPeriod"/>
              <a:defRPr sz="1200">
                <a:solidFill>
                  <a:srgbClr val="FFFFFF"/>
                </a:solidFill>
              </a:defRPr>
            </a:lvl9pPr>
          </a:lstStyle>
          <a:p>
            <a:endParaRPr/>
          </a:p>
        </p:txBody>
      </p:sp>
      <p:grpSp>
        <p:nvGrpSpPr>
          <p:cNvPr id="476" name="Google Shape;476;p26"/>
          <p:cNvGrpSpPr/>
          <p:nvPr/>
        </p:nvGrpSpPr>
        <p:grpSpPr>
          <a:xfrm rot="10800000">
            <a:off x="186126" y="190501"/>
            <a:ext cx="1407475" cy="1757425"/>
            <a:chOff x="5250900" y="3706075"/>
            <a:chExt cx="1407475" cy="1757425"/>
          </a:xfrm>
        </p:grpSpPr>
        <p:sp>
          <p:nvSpPr>
            <p:cNvPr id="477" name="Google Shape;477;p26"/>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26"/>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26"/>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26"/>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81" name="Google Shape;481;p26"/>
          <p:cNvGrpSpPr/>
          <p:nvPr/>
        </p:nvGrpSpPr>
        <p:grpSpPr>
          <a:xfrm>
            <a:off x="8384850" y="990600"/>
            <a:ext cx="175200" cy="4190800"/>
            <a:chOff x="292400" y="1018175"/>
            <a:chExt cx="175200" cy="4190800"/>
          </a:xfrm>
        </p:grpSpPr>
        <p:grpSp>
          <p:nvGrpSpPr>
            <p:cNvPr id="482" name="Google Shape;482;p26"/>
            <p:cNvGrpSpPr/>
            <p:nvPr/>
          </p:nvGrpSpPr>
          <p:grpSpPr>
            <a:xfrm>
              <a:off x="292400" y="1456275"/>
              <a:ext cx="175200" cy="3752700"/>
              <a:chOff x="8389650" y="-9525"/>
              <a:chExt cx="175200" cy="3752700"/>
            </a:xfrm>
          </p:grpSpPr>
          <p:cxnSp>
            <p:nvCxnSpPr>
              <p:cNvPr id="483" name="Google Shape;483;p26"/>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484" name="Google Shape;484;p26"/>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26"/>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26"/>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87" name="Google Shape;487;p26"/>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488" name="Google Shape;488;p26"/>
            <p:cNvSpPr/>
            <p:nvPr/>
          </p:nvSpPr>
          <p:spPr>
            <a:xfrm rot="2700000">
              <a:off x="318057" y="13245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26"/>
            <p:cNvSpPr/>
            <p:nvPr/>
          </p:nvSpPr>
          <p:spPr>
            <a:xfrm rot="2700000">
              <a:off x="318057" y="1221409"/>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26"/>
            <p:cNvSpPr/>
            <p:nvPr/>
          </p:nvSpPr>
          <p:spPr>
            <a:xfrm rot="2700000">
              <a:off x="318482" y="1043657"/>
              <a:ext cx="123037" cy="123037"/>
            </a:xfrm>
            <a:prstGeom prst="rect">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50591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91"/>
        <p:cNvGrpSpPr/>
        <p:nvPr/>
      </p:nvGrpSpPr>
      <p:grpSpPr>
        <a:xfrm>
          <a:off x="0" y="0"/>
          <a:ext cx="0" cy="0"/>
          <a:chOff x="0" y="0"/>
          <a:chExt cx="0" cy="0"/>
        </a:xfrm>
      </p:grpSpPr>
      <p:sp>
        <p:nvSpPr>
          <p:cNvPr id="492" name="Google Shape;492;p27"/>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27"/>
          <p:cNvSpPr txBox="1">
            <a:spLocks noGrp="1"/>
          </p:cNvSpPr>
          <p:nvPr>
            <p:ph type="title"/>
          </p:nvPr>
        </p:nvSpPr>
        <p:spPr>
          <a:xfrm>
            <a:off x="2118288" y="860088"/>
            <a:ext cx="4907400" cy="120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7300">
                <a:solidFill>
                  <a:schemeClr val="accent2"/>
                </a:solidFill>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494" name="Google Shape;494;p27"/>
          <p:cNvGrpSpPr/>
          <p:nvPr/>
        </p:nvGrpSpPr>
        <p:grpSpPr>
          <a:xfrm rot="10800000">
            <a:off x="186126" y="190501"/>
            <a:ext cx="1407475" cy="1757425"/>
            <a:chOff x="5250900" y="3706075"/>
            <a:chExt cx="1407475" cy="1757425"/>
          </a:xfrm>
        </p:grpSpPr>
        <p:sp>
          <p:nvSpPr>
            <p:cNvPr id="495" name="Google Shape;495;p27"/>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27"/>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27"/>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27"/>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99" name="Google Shape;499;p27"/>
          <p:cNvGrpSpPr/>
          <p:nvPr/>
        </p:nvGrpSpPr>
        <p:grpSpPr>
          <a:xfrm rot="10800000" flipH="1">
            <a:off x="8611050" y="-35175"/>
            <a:ext cx="250200" cy="3009700"/>
            <a:chOff x="6592750" y="3054500"/>
            <a:chExt cx="250200" cy="3009700"/>
          </a:xfrm>
        </p:grpSpPr>
        <p:cxnSp>
          <p:nvCxnSpPr>
            <p:cNvPr id="500" name="Google Shape;500;p27"/>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501" name="Google Shape;501;p27"/>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27"/>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27"/>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04" name="Google Shape;504;p27"/>
          <p:cNvGrpSpPr/>
          <p:nvPr/>
        </p:nvGrpSpPr>
        <p:grpSpPr>
          <a:xfrm flipH="1">
            <a:off x="186126" y="3204826"/>
            <a:ext cx="1407475" cy="1757425"/>
            <a:chOff x="5250900" y="3706075"/>
            <a:chExt cx="1407475" cy="1757425"/>
          </a:xfrm>
        </p:grpSpPr>
        <p:sp>
          <p:nvSpPr>
            <p:cNvPr id="505" name="Google Shape;505;p27"/>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27"/>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27"/>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27"/>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09" name="Google Shape;509;p27"/>
          <p:cNvSpPr txBox="1">
            <a:spLocks noGrp="1"/>
          </p:cNvSpPr>
          <p:nvPr>
            <p:ph type="title" idx="2"/>
          </p:nvPr>
        </p:nvSpPr>
        <p:spPr>
          <a:xfrm>
            <a:off x="2986350" y="2068800"/>
            <a:ext cx="3171300" cy="108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2800"/>
              <a:buNone/>
              <a:defRPr sz="1400">
                <a:solidFill>
                  <a:srgbClr val="30394B"/>
                </a:solidFill>
                <a:latin typeface="Spartan"/>
                <a:ea typeface="Spartan"/>
                <a:cs typeface="Spartan"/>
                <a:sym typeface="Spartan"/>
              </a:defRPr>
            </a:lvl1pPr>
            <a:lvl2pPr lvl="1" rtl="0">
              <a:spcBef>
                <a:spcPts val="0"/>
              </a:spcBef>
              <a:spcAft>
                <a:spcPts val="0"/>
              </a:spcAft>
              <a:buClr>
                <a:srgbClr val="30394B"/>
              </a:buClr>
              <a:buSzPts val="2800"/>
              <a:buNone/>
              <a:defRPr>
                <a:solidFill>
                  <a:srgbClr val="30394B"/>
                </a:solidFill>
                <a:latin typeface="Spartan"/>
                <a:ea typeface="Spartan"/>
                <a:cs typeface="Spartan"/>
                <a:sym typeface="Spartan"/>
              </a:defRPr>
            </a:lvl2pPr>
            <a:lvl3pPr lvl="2" rtl="0">
              <a:spcBef>
                <a:spcPts val="0"/>
              </a:spcBef>
              <a:spcAft>
                <a:spcPts val="0"/>
              </a:spcAft>
              <a:buClr>
                <a:srgbClr val="30394B"/>
              </a:buClr>
              <a:buSzPts val="2800"/>
              <a:buNone/>
              <a:defRPr>
                <a:solidFill>
                  <a:srgbClr val="30394B"/>
                </a:solidFill>
                <a:latin typeface="Spartan"/>
                <a:ea typeface="Spartan"/>
                <a:cs typeface="Spartan"/>
                <a:sym typeface="Spartan"/>
              </a:defRPr>
            </a:lvl3pPr>
            <a:lvl4pPr lvl="3" rtl="0">
              <a:spcBef>
                <a:spcPts val="0"/>
              </a:spcBef>
              <a:spcAft>
                <a:spcPts val="0"/>
              </a:spcAft>
              <a:buClr>
                <a:srgbClr val="30394B"/>
              </a:buClr>
              <a:buSzPts val="2800"/>
              <a:buNone/>
              <a:defRPr>
                <a:solidFill>
                  <a:srgbClr val="30394B"/>
                </a:solidFill>
                <a:latin typeface="Spartan"/>
                <a:ea typeface="Spartan"/>
                <a:cs typeface="Spartan"/>
                <a:sym typeface="Spartan"/>
              </a:defRPr>
            </a:lvl4pPr>
            <a:lvl5pPr lvl="4" rtl="0">
              <a:spcBef>
                <a:spcPts val="0"/>
              </a:spcBef>
              <a:spcAft>
                <a:spcPts val="0"/>
              </a:spcAft>
              <a:buClr>
                <a:srgbClr val="30394B"/>
              </a:buClr>
              <a:buSzPts val="2800"/>
              <a:buNone/>
              <a:defRPr>
                <a:solidFill>
                  <a:srgbClr val="30394B"/>
                </a:solidFill>
                <a:latin typeface="Spartan"/>
                <a:ea typeface="Spartan"/>
                <a:cs typeface="Spartan"/>
                <a:sym typeface="Spartan"/>
              </a:defRPr>
            </a:lvl5pPr>
            <a:lvl6pPr lvl="5" rtl="0">
              <a:spcBef>
                <a:spcPts val="0"/>
              </a:spcBef>
              <a:spcAft>
                <a:spcPts val="0"/>
              </a:spcAft>
              <a:buClr>
                <a:srgbClr val="30394B"/>
              </a:buClr>
              <a:buSzPts val="2800"/>
              <a:buNone/>
              <a:defRPr>
                <a:solidFill>
                  <a:srgbClr val="30394B"/>
                </a:solidFill>
                <a:latin typeface="Spartan"/>
                <a:ea typeface="Spartan"/>
                <a:cs typeface="Spartan"/>
                <a:sym typeface="Spartan"/>
              </a:defRPr>
            </a:lvl6pPr>
            <a:lvl7pPr lvl="6" rtl="0">
              <a:spcBef>
                <a:spcPts val="0"/>
              </a:spcBef>
              <a:spcAft>
                <a:spcPts val="0"/>
              </a:spcAft>
              <a:buClr>
                <a:srgbClr val="30394B"/>
              </a:buClr>
              <a:buSzPts val="2800"/>
              <a:buNone/>
              <a:defRPr>
                <a:solidFill>
                  <a:srgbClr val="30394B"/>
                </a:solidFill>
                <a:latin typeface="Spartan"/>
                <a:ea typeface="Spartan"/>
                <a:cs typeface="Spartan"/>
                <a:sym typeface="Spartan"/>
              </a:defRPr>
            </a:lvl7pPr>
            <a:lvl8pPr lvl="7" rtl="0">
              <a:spcBef>
                <a:spcPts val="0"/>
              </a:spcBef>
              <a:spcAft>
                <a:spcPts val="0"/>
              </a:spcAft>
              <a:buClr>
                <a:srgbClr val="30394B"/>
              </a:buClr>
              <a:buSzPts val="2800"/>
              <a:buNone/>
              <a:defRPr>
                <a:solidFill>
                  <a:srgbClr val="30394B"/>
                </a:solidFill>
                <a:latin typeface="Spartan"/>
                <a:ea typeface="Spartan"/>
                <a:cs typeface="Spartan"/>
                <a:sym typeface="Spartan"/>
              </a:defRPr>
            </a:lvl8pPr>
            <a:lvl9pPr lvl="8" rtl="0">
              <a:spcBef>
                <a:spcPts val="0"/>
              </a:spcBef>
              <a:spcAft>
                <a:spcPts val="0"/>
              </a:spcAft>
              <a:buClr>
                <a:srgbClr val="30394B"/>
              </a:buClr>
              <a:buSzPts val="2800"/>
              <a:buNone/>
              <a:defRPr>
                <a:solidFill>
                  <a:srgbClr val="30394B"/>
                </a:solidFill>
                <a:latin typeface="Spartan"/>
                <a:ea typeface="Spartan"/>
                <a:cs typeface="Spartan"/>
                <a:sym typeface="Spartan"/>
              </a:defRPr>
            </a:lvl9pPr>
          </a:lstStyle>
          <a:p>
            <a:endParaRPr/>
          </a:p>
        </p:txBody>
      </p:sp>
      <p:sp>
        <p:nvSpPr>
          <p:cNvPr id="510" name="Google Shape;510;p27"/>
          <p:cNvSpPr txBox="1"/>
          <p:nvPr/>
        </p:nvSpPr>
        <p:spPr>
          <a:xfrm>
            <a:off x="2834925" y="3289350"/>
            <a:ext cx="3464400" cy="7059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rgbClr val="30394B"/>
                </a:solidFill>
                <a:latin typeface="Spartan Thin"/>
                <a:ea typeface="Spartan Thin"/>
                <a:cs typeface="Spartan Thin"/>
                <a:sym typeface="Spartan Thin"/>
              </a:rPr>
              <a:t>CREDITS: This presentation template was created by </a:t>
            </a:r>
            <a:r>
              <a:rPr lang="en" sz="1000">
                <a:solidFill>
                  <a:srgbClr val="30394B"/>
                </a:solidFill>
                <a:uFill>
                  <a:noFill/>
                </a:uFill>
                <a:latin typeface="Spartan Thin"/>
                <a:ea typeface="Spartan Thin"/>
                <a:cs typeface="Spartan Thin"/>
                <a:sym typeface="Spartan Thin"/>
                <a:hlinkClick r:id="rId2">
                  <a:extLst>
                    <a:ext uri="{A12FA001-AC4F-418D-AE19-62706E023703}">
                      <ahyp:hlinkClr xmlns:ahyp="http://schemas.microsoft.com/office/drawing/2018/hyperlinkcolor" val="tx"/>
                    </a:ext>
                  </a:extLst>
                </a:hlinkClick>
              </a:rPr>
              <a:t>Slidesgo</a:t>
            </a:r>
            <a:r>
              <a:rPr lang="en" sz="1000">
                <a:solidFill>
                  <a:srgbClr val="30394B"/>
                </a:solidFill>
                <a:latin typeface="Spartan Thin"/>
                <a:ea typeface="Spartan Thin"/>
                <a:cs typeface="Spartan Thin"/>
                <a:sym typeface="Spartan Thin"/>
              </a:rPr>
              <a:t>, including icons by </a:t>
            </a:r>
            <a:r>
              <a:rPr lang="en" sz="1000">
                <a:solidFill>
                  <a:srgbClr val="30394B"/>
                </a:solidFill>
                <a:uFill>
                  <a:noFill/>
                </a:uFill>
                <a:latin typeface="Spartan Thin"/>
                <a:ea typeface="Spartan Thin"/>
                <a:cs typeface="Spartan Thin"/>
                <a:sym typeface="Spartan Thin"/>
                <a:hlinkClick r:id="rId3">
                  <a:extLst>
                    <a:ext uri="{A12FA001-AC4F-418D-AE19-62706E023703}">
                      <ahyp:hlinkClr xmlns:ahyp="http://schemas.microsoft.com/office/drawing/2018/hyperlinkcolor" val="tx"/>
                    </a:ext>
                  </a:extLst>
                </a:hlinkClick>
              </a:rPr>
              <a:t>Flaticon</a:t>
            </a:r>
            <a:r>
              <a:rPr lang="en" sz="1000">
                <a:solidFill>
                  <a:srgbClr val="30394B"/>
                </a:solidFill>
                <a:latin typeface="Spartan Thin"/>
                <a:ea typeface="Spartan Thin"/>
                <a:cs typeface="Spartan Thin"/>
                <a:sym typeface="Spartan Thin"/>
              </a:rPr>
              <a:t>, and infographics &amp; images by </a:t>
            </a:r>
            <a:r>
              <a:rPr lang="en" sz="1000">
                <a:solidFill>
                  <a:srgbClr val="30394B"/>
                </a:solidFill>
                <a:uFill>
                  <a:noFill/>
                </a:uFill>
                <a:latin typeface="Spartan Thin"/>
                <a:ea typeface="Spartan Thin"/>
                <a:cs typeface="Spartan Thin"/>
                <a:sym typeface="Spartan Thin"/>
                <a:hlinkClick r:id="rId4">
                  <a:extLst>
                    <a:ext uri="{A12FA001-AC4F-418D-AE19-62706E023703}">
                      <ahyp:hlinkClr xmlns:ahyp="http://schemas.microsoft.com/office/drawing/2018/hyperlinkcolor" val="tx"/>
                    </a:ext>
                  </a:extLst>
                </a:hlinkClick>
              </a:rPr>
              <a:t>Freepik</a:t>
            </a:r>
            <a:endParaRPr sz="1000">
              <a:solidFill>
                <a:srgbClr val="30394B"/>
              </a:solidFill>
              <a:latin typeface="Spartan Thin"/>
              <a:ea typeface="Spartan Thin"/>
              <a:cs typeface="Spartan Thin"/>
              <a:sym typeface="Spartan Thin"/>
            </a:endParaRPr>
          </a:p>
        </p:txBody>
      </p:sp>
    </p:spTree>
    <p:extLst>
      <p:ext uri="{BB962C8B-B14F-4D97-AF65-F5344CB8AC3E}">
        <p14:creationId xmlns:p14="http://schemas.microsoft.com/office/powerpoint/2010/main" val="2367790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5"/>
          <p:cNvSpPr txBox="1">
            <a:spLocks noGrp="1"/>
          </p:cNvSpPr>
          <p:nvPr>
            <p:ph type="body" idx="1"/>
          </p:nvPr>
        </p:nvSpPr>
        <p:spPr>
          <a:xfrm>
            <a:off x="1029100" y="3195475"/>
            <a:ext cx="3069000" cy="12210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400">
                <a:solidFill>
                  <a:srgbClr val="30394B"/>
                </a:solidFill>
              </a:defRPr>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115" name="Google Shape;115;p5"/>
          <p:cNvSpPr txBox="1">
            <a:spLocks noGrp="1"/>
          </p:cNvSpPr>
          <p:nvPr>
            <p:ph type="body" idx="2"/>
          </p:nvPr>
        </p:nvSpPr>
        <p:spPr>
          <a:xfrm>
            <a:off x="5069770" y="3195475"/>
            <a:ext cx="3069000" cy="12210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400">
                <a:solidFill>
                  <a:srgbClr val="30394B"/>
                </a:solidFill>
              </a:defRPr>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116" name="Google Shape;11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17" name="Google Shape;117;p5"/>
          <p:cNvGrpSpPr/>
          <p:nvPr/>
        </p:nvGrpSpPr>
        <p:grpSpPr>
          <a:xfrm flipH="1">
            <a:off x="186126" y="3204826"/>
            <a:ext cx="1407475" cy="1757425"/>
            <a:chOff x="5250900" y="3706075"/>
            <a:chExt cx="1407475" cy="1757425"/>
          </a:xfrm>
        </p:grpSpPr>
        <p:sp>
          <p:nvSpPr>
            <p:cNvPr id="118" name="Google Shape;118;p5"/>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5"/>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5"/>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5"/>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5"/>
          <p:cNvGrpSpPr/>
          <p:nvPr/>
        </p:nvGrpSpPr>
        <p:grpSpPr>
          <a:xfrm flipH="1">
            <a:off x="7468613" y="190501"/>
            <a:ext cx="1476300" cy="1757425"/>
            <a:chOff x="919550" y="238125"/>
            <a:chExt cx="1476300" cy="1757425"/>
          </a:xfrm>
        </p:grpSpPr>
        <p:sp>
          <p:nvSpPr>
            <p:cNvPr id="123" name="Google Shape;123;p5"/>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5"/>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5"/>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5"/>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7" name="Google Shape;127;p5"/>
          <p:cNvSpPr txBox="1">
            <a:spLocks noGrp="1"/>
          </p:cNvSpPr>
          <p:nvPr>
            <p:ph type="title"/>
          </p:nvPr>
        </p:nvSpPr>
        <p:spPr>
          <a:xfrm>
            <a:off x="1473250" y="2795425"/>
            <a:ext cx="2180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28" name="Google Shape;128;p5"/>
          <p:cNvSpPr txBox="1">
            <a:spLocks noGrp="1"/>
          </p:cNvSpPr>
          <p:nvPr>
            <p:ph type="title" idx="3"/>
          </p:nvPr>
        </p:nvSpPr>
        <p:spPr>
          <a:xfrm>
            <a:off x="5513938" y="2795425"/>
            <a:ext cx="2180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29" name="Google Shape;129;p5"/>
          <p:cNvSpPr txBox="1">
            <a:spLocks noGrp="1"/>
          </p:cNvSpPr>
          <p:nvPr>
            <p:ph type="title" idx="4"/>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90641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3">
  <p:cSld name="numbers and text 3">
    <p:spTree>
      <p:nvGrpSpPr>
        <p:cNvPr id="1" name="Shape 511"/>
        <p:cNvGrpSpPr/>
        <p:nvPr/>
      </p:nvGrpSpPr>
      <p:grpSpPr>
        <a:xfrm>
          <a:off x="0" y="0"/>
          <a:ext cx="0" cy="0"/>
          <a:chOff x="0" y="0"/>
          <a:chExt cx="0" cy="0"/>
        </a:xfrm>
      </p:grpSpPr>
      <p:grpSp>
        <p:nvGrpSpPr>
          <p:cNvPr id="512" name="Google Shape;512;p28"/>
          <p:cNvGrpSpPr/>
          <p:nvPr/>
        </p:nvGrpSpPr>
        <p:grpSpPr>
          <a:xfrm rot="5400000" flipH="1">
            <a:off x="2007800" y="-1823375"/>
            <a:ext cx="175200" cy="4190800"/>
            <a:chOff x="292400" y="1018175"/>
            <a:chExt cx="175200" cy="4190800"/>
          </a:xfrm>
        </p:grpSpPr>
        <p:grpSp>
          <p:nvGrpSpPr>
            <p:cNvPr id="513" name="Google Shape;513;p28"/>
            <p:cNvGrpSpPr/>
            <p:nvPr/>
          </p:nvGrpSpPr>
          <p:grpSpPr>
            <a:xfrm>
              <a:off x="292400" y="1456275"/>
              <a:ext cx="175200" cy="3752700"/>
              <a:chOff x="8389650" y="-9525"/>
              <a:chExt cx="175200" cy="3752700"/>
            </a:xfrm>
          </p:grpSpPr>
          <p:cxnSp>
            <p:nvCxnSpPr>
              <p:cNvPr id="514" name="Google Shape;514;p28"/>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515" name="Google Shape;515;p28"/>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28"/>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28"/>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518" name="Google Shape;518;p28"/>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
          <p:nvSpPr>
            <p:cNvPr id="519" name="Google Shape;519;p28"/>
            <p:cNvSpPr/>
            <p:nvPr/>
          </p:nvSpPr>
          <p:spPr>
            <a:xfrm rot="2700000">
              <a:off x="318057" y="13245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28"/>
            <p:cNvSpPr/>
            <p:nvPr/>
          </p:nvSpPr>
          <p:spPr>
            <a:xfrm rot="2700000">
              <a:off x="318057" y="1221409"/>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28"/>
            <p:cNvSpPr/>
            <p:nvPr/>
          </p:nvSpPr>
          <p:spPr>
            <a:xfrm rot="2700000">
              <a:off x="318482" y="1043657"/>
              <a:ext cx="123037" cy="123037"/>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2" name="Google Shape;522;p28"/>
          <p:cNvGrpSpPr/>
          <p:nvPr/>
        </p:nvGrpSpPr>
        <p:grpSpPr>
          <a:xfrm rot="10800000">
            <a:off x="7468613" y="3204826"/>
            <a:ext cx="1476300" cy="1757425"/>
            <a:chOff x="919550" y="238125"/>
            <a:chExt cx="1476300" cy="1757425"/>
          </a:xfrm>
        </p:grpSpPr>
        <p:sp>
          <p:nvSpPr>
            <p:cNvPr id="523" name="Google Shape;523;p2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2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2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2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27" name="Google Shape;527;p28"/>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528" name="Google Shape;528;p28"/>
          <p:cNvSpPr txBox="1">
            <a:spLocks noGrp="1"/>
          </p:cNvSpPr>
          <p:nvPr>
            <p:ph type="title" idx="2" hasCustomPrompt="1"/>
          </p:nvPr>
        </p:nvSpPr>
        <p:spPr>
          <a:xfrm>
            <a:off x="1171200" y="1354763"/>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9400"/>
              <a:buNone/>
              <a:defRPr sz="5000">
                <a:solidFill>
                  <a:schemeClr val="lt2"/>
                </a:solidFill>
              </a:defRPr>
            </a:lvl1pPr>
            <a:lvl2pPr lvl="1" algn="ctr" rtl="0">
              <a:spcBef>
                <a:spcPts val="0"/>
              </a:spcBef>
              <a:spcAft>
                <a:spcPts val="0"/>
              </a:spcAft>
              <a:buClr>
                <a:schemeClr val="lt2"/>
              </a:buClr>
              <a:buSzPts val="11500"/>
              <a:buNone/>
              <a:defRPr sz="11500">
                <a:solidFill>
                  <a:schemeClr val="lt2"/>
                </a:solidFill>
              </a:defRPr>
            </a:lvl2pPr>
            <a:lvl3pPr lvl="2" algn="ctr" rtl="0">
              <a:spcBef>
                <a:spcPts val="0"/>
              </a:spcBef>
              <a:spcAft>
                <a:spcPts val="0"/>
              </a:spcAft>
              <a:buClr>
                <a:schemeClr val="lt2"/>
              </a:buClr>
              <a:buSzPts val="11500"/>
              <a:buNone/>
              <a:defRPr sz="11500">
                <a:solidFill>
                  <a:schemeClr val="lt2"/>
                </a:solidFill>
              </a:defRPr>
            </a:lvl3pPr>
            <a:lvl4pPr lvl="3" algn="ctr" rtl="0">
              <a:spcBef>
                <a:spcPts val="0"/>
              </a:spcBef>
              <a:spcAft>
                <a:spcPts val="0"/>
              </a:spcAft>
              <a:buClr>
                <a:schemeClr val="lt2"/>
              </a:buClr>
              <a:buSzPts val="11500"/>
              <a:buNone/>
              <a:defRPr sz="11500">
                <a:solidFill>
                  <a:schemeClr val="lt2"/>
                </a:solidFill>
              </a:defRPr>
            </a:lvl4pPr>
            <a:lvl5pPr lvl="4" algn="ctr" rtl="0">
              <a:spcBef>
                <a:spcPts val="0"/>
              </a:spcBef>
              <a:spcAft>
                <a:spcPts val="0"/>
              </a:spcAft>
              <a:buClr>
                <a:schemeClr val="lt2"/>
              </a:buClr>
              <a:buSzPts val="11500"/>
              <a:buNone/>
              <a:defRPr sz="11500">
                <a:solidFill>
                  <a:schemeClr val="lt2"/>
                </a:solidFill>
              </a:defRPr>
            </a:lvl5pPr>
            <a:lvl6pPr lvl="5" algn="ctr" rtl="0">
              <a:spcBef>
                <a:spcPts val="0"/>
              </a:spcBef>
              <a:spcAft>
                <a:spcPts val="0"/>
              </a:spcAft>
              <a:buClr>
                <a:schemeClr val="lt2"/>
              </a:buClr>
              <a:buSzPts val="11500"/>
              <a:buNone/>
              <a:defRPr sz="11500">
                <a:solidFill>
                  <a:schemeClr val="lt2"/>
                </a:solidFill>
              </a:defRPr>
            </a:lvl6pPr>
            <a:lvl7pPr lvl="6" algn="ctr" rtl="0">
              <a:spcBef>
                <a:spcPts val="0"/>
              </a:spcBef>
              <a:spcAft>
                <a:spcPts val="0"/>
              </a:spcAft>
              <a:buClr>
                <a:schemeClr val="lt2"/>
              </a:buClr>
              <a:buSzPts val="11500"/>
              <a:buNone/>
              <a:defRPr sz="11500">
                <a:solidFill>
                  <a:schemeClr val="lt2"/>
                </a:solidFill>
              </a:defRPr>
            </a:lvl7pPr>
            <a:lvl8pPr lvl="7" algn="ctr" rtl="0">
              <a:spcBef>
                <a:spcPts val="0"/>
              </a:spcBef>
              <a:spcAft>
                <a:spcPts val="0"/>
              </a:spcAft>
              <a:buClr>
                <a:schemeClr val="lt2"/>
              </a:buClr>
              <a:buSzPts val="11500"/>
              <a:buNone/>
              <a:defRPr sz="11500">
                <a:solidFill>
                  <a:schemeClr val="lt2"/>
                </a:solidFill>
              </a:defRPr>
            </a:lvl8pPr>
            <a:lvl9pPr lvl="8" algn="ctr" rtl="0">
              <a:spcBef>
                <a:spcPts val="0"/>
              </a:spcBef>
              <a:spcAft>
                <a:spcPts val="0"/>
              </a:spcAft>
              <a:buClr>
                <a:schemeClr val="lt2"/>
              </a:buClr>
              <a:buSzPts val="11500"/>
              <a:buNone/>
              <a:defRPr sz="11500">
                <a:solidFill>
                  <a:schemeClr val="lt2"/>
                </a:solidFill>
              </a:defRPr>
            </a:lvl9pPr>
          </a:lstStyle>
          <a:p>
            <a:r>
              <a:t>xx%</a:t>
            </a:r>
          </a:p>
        </p:txBody>
      </p:sp>
      <p:sp>
        <p:nvSpPr>
          <p:cNvPr id="529" name="Google Shape;529;p28"/>
          <p:cNvSpPr txBox="1">
            <a:spLocks noGrp="1"/>
          </p:cNvSpPr>
          <p:nvPr>
            <p:ph type="title" idx="3"/>
          </p:nvPr>
        </p:nvSpPr>
        <p:spPr>
          <a:xfrm>
            <a:off x="1259429" y="114124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0" name="Google Shape;530;p28"/>
          <p:cNvSpPr txBox="1">
            <a:spLocks noGrp="1"/>
          </p:cNvSpPr>
          <p:nvPr>
            <p:ph type="title" idx="4" hasCustomPrompt="1"/>
          </p:nvPr>
        </p:nvSpPr>
        <p:spPr>
          <a:xfrm>
            <a:off x="3627925" y="1888163"/>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9400"/>
              <a:buNone/>
              <a:defRPr sz="5000">
                <a:solidFill>
                  <a:schemeClr val="lt2"/>
                </a:solidFill>
              </a:defRPr>
            </a:lvl1pPr>
            <a:lvl2pPr lvl="1" algn="ctr" rtl="0">
              <a:spcBef>
                <a:spcPts val="0"/>
              </a:spcBef>
              <a:spcAft>
                <a:spcPts val="0"/>
              </a:spcAft>
              <a:buClr>
                <a:schemeClr val="lt2"/>
              </a:buClr>
              <a:buSzPts val="11500"/>
              <a:buNone/>
              <a:defRPr sz="11500">
                <a:solidFill>
                  <a:schemeClr val="lt2"/>
                </a:solidFill>
              </a:defRPr>
            </a:lvl2pPr>
            <a:lvl3pPr lvl="2" algn="ctr" rtl="0">
              <a:spcBef>
                <a:spcPts val="0"/>
              </a:spcBef>
              <a:spcAft>
                <a:spcPts val="0"/>
              </a:spcAft>
              <a:buClr>
                <a:schemeClr val="lt2"/>
              </a:buClr>
              <a:buSzPts val="11500"/>
              <a:buNone/>
              <a:defRPr sz="11500">
                <a:solidFill>
                  <a:schemeClr val="lt2"/>
                </a:solidFill>
              </a:defRPr>
            </a:lvl3pPr>
            <a:lvl4pPr lvl="3" algn="ctr" rtl="0">
              <a:spcBef>
                <a:spcPts val="0"/>
              </a:spcBef>
              <a:spcAft>
                <a:spcPts val="0"/>
              </a:spcAft>
              <a:buClr>
                <a:schemeClr val="lt2"/>
              </a:buClr>
              <a:buSzPts val="11500"/>
              <a:buNone/>
              <a:defRPr sz="11500">
                <a:solidFill>
                  <a:schemeClr val="lt2"/>
                </a:solidFill>
              </a:defRPr>
            </a:lvl4pPr>
            <a:lvl5pPr lvl="4" algn="ctr" rtl="0">
              <a:spcBef>
                <a:spcPts val="0"/>
              </a:spcBef>
              <a:spcAft>
                <a:spcPts val="0"/>
              </a:spcAft>
              <a:buClr>
                <a:schemeClr val="lt2"/>
              </a:buClr>
              <a:buSzPts val="11500"/>
              <a:buNone/>
              <a:defRPr sz="11500">
                <a:solidFill>
                  <a:schemeClr val="lt2"/>
                </a:solidFill>
              </a:defRPr>
            </a:lvl5pPr>
            <a:lvl6pPr lvl="5" algn="ctr" rtl="0">
              <a:spcBef>
                <a:spcPts val="0"/>
              </a:spcBef>
              <a:spcAft>
                <a:spcPts val="0"/>
              </a:spcAft>
              <a:buClr>
                <a:schemeClr val="lt2"/>
              </a:buClr>
              <a:buSzPts val="11500"/>
              <a:buNone/>
              <a:defRPr sz="11500">
                <a:solidFill>
                  <a:schemeClr val="lt2"/>
                </a:solidFill>
              </a:defRPr>
            </a:lvl6pPr>
            <a:lvl7pPr lvl="6" algn="ctr" rtl="0">
              <a:spcBef>
                <a:spcPts val="0"/>
              </a:spcBef>
              <a:spcAft>
                <a:spcPts val="0"/>
              </a:spcAft>
              <a:buClr>
                <a:schemeClr val="lt2"/>
              </a:buClr>
              <a:buSzPts val="11500"/>
              <a:buNone/>
              <a:defRPr sz="11500">
                <a:solidFill>
                  <a:schemeClr val="lt2"/>
                </a:solidFill>
              </a:defRPr>
            </a:lvl7pPr>
            <a:lvl8pPr lvl="7" algn="ctr" rtl="0">
              <a:spcBef>
                <a:spcPts val="0"/>
              </a:spcBef>
              <a:spcAft>
                <a:spcPts val="0"/>
              </a:spcAft>
              <a:buClr>
                <a:schemeClr val="lt2"/>
              </a:buClr>
              <a:buSzPts val="11500"/>
              <a:buNone/>
              <a:defRPr sz="11500">
                <a:solidFill>
                  <a:schemeClr val="lt2"/>
                </a:solidFill>
              </a:defRPr>
            </a:lvl8pPr>
            <a:lvl9pPr lvl="8" algn="ctr" rtl="0">
              <a:spcBef>
                <a:spcPts val="0"/>
              </a:spcBef>
              <a:spcAft>
                <a:spcPts val="0"/>
              </a:spcAft>
              <a:buClr>
                <a:schemeClr val="lt2"/>
              </a:buClr>
              <a:buSzPts val="11500"/>
              <a:buNone/>
              <a:defRPr sz="11500">
                <a:solidFill>
                  <a:schemeClr val="lt2"/>
                </a:solidFill>
              </a:defRPr>
            </a:lvl9pPr>
          </a:lstStyle>
          <a:p>
            <a:r>
              <a:t>xx%</a:t>
            </a:r>
          </a:p>
        </p:txBody>
      </p:sp>
      <p:sp>
        <p:nvSpPr>
          <p:cNvPr id="531" name="Google Shape;531;p28"/>
          <p:cNvSpPr txBox="1">
            <a:spLocks noGrp="1"/>
          </p:cNvSpPr>
          <p:nvPr>
            <p:ph type="title" idx="5"/>
          </p:nvPr>
        </p:nvSpPr>
        <p:spPr>
          <a:xfrm>
            <a:off x="3716154" y="167464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2" name="Google Shape;532;p28"/>
          <p:cNvSpPr txBox="1">
            <a:spLocks noGrp="1"/>
          </p:cNvSpPr>
          <p:nvPr>
            <p:ph type="title" idx="6" hasCustomPrompt="1"/>
          </p:nvPr>
        </p:nvSpPr>
        <p:spPr>
          <a:xfrm>
            <a:off x="6076575" y="2421575"/>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9400"/>
              <a:buNone/>
              <a:defRPr sz="5000">
                <a:solidFill>
                  <a:schemeClr val="lt2"/>
                </a:solidFill>
              </a:defRPr>
            </a:lvl1pPr>
            <a:lvl2pPr lvl="1" algn="ctr" rtl="0">
              <a:spcBef>
                <a:spcPts val="0"/>
              </a:spcBef>
              <a:spcAft>
                <a:spcPts val="0"/>
              </a:spcAft>
              <a:buClr>
                <a:schemeClr val="lt2"/>
              </a:buClr>
              <a:buSzPts val="11500"/>
              <a:buNone/>
              <a:defRPr sz="11500">
                <a:solidFill>
                  <a:schemeClr val="lt2"/>
                </a:solidFill>
              </a:defRPr>
            </a:lvl2pPr>
            <a:lvl3pPr lvl="2" algn="ctr" rtl="0">
              <a:spcBef>
                <a:spcPts val="0"/>
              </a:spcBef>
              <a:spcAft>
                <a:spcPts val="0"/>
              </a:spcAft>
              <a:buClr>
                <a:schemeClr val="lt2"/>
              </a:buClr>
              <a:buSzPts val="11500"/>
              <a:buNone/>
              <a:defRPr sz="11500">
                <a:solidFill>
                  <a:schemeClr val="lt2"/>
                </a:solidFill>
              </a:defRPr>
            </a:lvl3pPr>
            <a:lvl4pPr lvl="3" algn="ctr" rtl="0">
              <a:spcBef>
                <a:spcPts val="0"/>
              </a:spcBef>
              <a:spcAft>
                <a:spcPts val="0"/>
              </a:spcAft>
              <a:buClr>
                <a:schemeClr val="lt2"/>
              </a:buClr>
              <a:buSzPts val="11500"/>
              <a:buNone/>
              <a:defRPr sz="11500">
                <a:solidFill>
                  <a:schemeClr val="lt2"/>
                </a:solidFill>
              </a:defRPr>
            </a:lvl4pPr>
            <a:lvl5pPr lvl="4" algn="ctr" rtl="0">
              <a:spcBef>
                <a:spcPts val="0"/>
              </a:spcBef>
              <a:spcAft>
                <a:spcPts val="0"/>
              </a:spcAft>
              <a:buClr>
                <a:schemeClr val="lt2"/>
              </a:buClr>
              <a:buSzPts val="11500"/>
              <a:buNone/>
              <a:defRPr sz="11500">
                <a:solidFill>
                  <a:schemeClr val="lt2"/>
                </a:solidFill>
              </a:defRPr>
            </a:lvl5pPr>
            <a:lvl6pPr lvl="5" algn="ctr" rtl="0">
              <a:spcBef>
                <a:spcPts val="0"/>
              </a:spcBef>
              <a:spcAft>
                <a:spcPts val="0"/>
              </a:spcAft>
              <a:buClr>
                <a:schemeClr val="lt2"/>
              </a:buClr>
              <a:buSzPts val="11500"/>
              <a:buNone/>
              <a:defRPr sz="11500">
                <a:solidFill>
                  <a:schemeClr val="lt2"/>
                </a:solidFill>
              </a:defRPr>
            </a:lvl6pPr>
            <a:lvl7pPr lvl="6" algn="ctr" rtl="0">
              <a:spcBef>
                <a:spcPts val="0"/>
              </a:spcBef>
              <a:spcAft>
                <a:spcPts val="0"/>
              </a:spcAft>
              <a:buClr>
                <a:schemeClr val="lt2"/>
              </a:buClr>
              <a:buSzPts val="11500"/>
              <a:buNone/>
              <a:defRPr sz="11500">
                <a:solidFill>
                  <a:schemeClr val="lt2"/>
                </a:solidFill>
              </a:defRPr>
            </a:lvl7pPr>
            <a:lvl8pPr lvl="7" algn="ctr" rtl="0">
              <a:spcBef>
                <a:spcPts val="0"/>
              </a:spcBef>
              <a:spcAft>
                <a:spcPts val="0"/>
              </a:spcAft>
              <a:buClr>
                <a:schemeClr val="lt2"/>
              </a:buClr>
              <a:buSzPts val="11500"/>
              <a:buNone/>
              <a:defRPr sz="11500">
                <a:solidFill>
                  <a:schemeClr val="lt2"/>
                </a:solidFill>
              </a:defRPr>
            </a:lvl8pPr>
            <a:lvl9pPr lvl="8" algn="ctr" rtl="0">
              <a:spcBef>
                <a:spcPts val="0"/>
              </a:spcBef>
              <a:spcAft>
                <a:spcPts val="0"/>
              </a:spcAft>
              <a:buClr>
                <a:schemeClr val="lt2"/>
              </a:buClr>
              <a:buSzPts val="11500"/>
              <a:buNone/>
              <a:defRPr sz="11500">
                <a:solidFill>
                  <a:schemeClr val="lt2"/>
                </a:solidFill>
              </a:defRPr>
            </a:lvl9pPr>
          </a:lstStyle>
          <a:p>
            <a:r>
              <a:t>xx%</a:t>
            </a:r>
          </a:p>
        </p:txBody>
      </p:sp>
      <p:sp>
        <p:nvSpPr>
          <p:cNvPr id="533" name="Google Shape;533;p28"/>
          <p:cNvSpPr txBox="1">
            <a:spLocks noGrp="1"/>
          </p:cNvSpPr>
          <p:nvPr>
            <p:ph type="title" idx="7"/>
          </p:nvPr>
        </p:nvSpPr>
        <p:spPr>
          <a:xfrm>
            <a:off x="6164804" y="2208054"/>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4" name="Google Shape;534;p28"/>
          <p:cNvSpPr txBox="1">
            <a:spLocks noGrp="1"/>
          </p:cNvSpPr>
          <p:nvPr>
            <p:ph type="subTitle" idx="1"/>
          </p:nvPr>
        </p:nvSpPr>
        <p:spPr>
          <a:xfrm>
            <a:off x="1344450" y="2156500"/>
            <a:ext cx="2274600" cy="3714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0394B"/>
              </a:buClr>
              <a:buSzPts val="1400"/>
              <a:buNone/>
              <a:defRPr sz="1400">
                <a:solidFill>
                  <a:srgbClr val="30394B"/>
                </a:solidFill>
              </a:defRPr>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
        <p:nvSpPr>
          <p:cNvPr id="535" name="Google Shape;535;p28"/>
          <p:cNvSpPr txBox="1">
            <a:spLocks noGrp="1"/>
          </p:cNvSpPr>
          <p:nvPr>
            <p:ph type="subTitle" idx="8"/>
          </p:nvPr>
        </p:nvSpPr>
        <p:spPr>
          <a:xfrm>
            <a:off x="3807322" y="2695500"/>
            <a:ext cx="2262300" cy="37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36" name="Google Shape;536;p28"/>
          <p:cNvSpPr txBox="1">
            <a:spLocks noGrp="1"/>
          </p:cNvSpPr>
          <p:nvPr>
            <p:ph type="subTitle" idx="9"/>
          </p:nvPr>
        </p:nvSpPr>
        <p:spPr>
          <a:xfrm>
            <a:off x="6255982" y="3267075"/>
            <a:ext cx="2262300" cy="37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4003008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37"/>
        <p:cNvGrpSpPr/>
        <p:nvPr/>
      </p:nvGrpSpPr>
      <p:grpSpPr>
        <a:xfrm>
          <a:off x="0" y="0"/>
          <a:ext cx="0" cy="0"/>
          <a:chOff x="0" y="0"/>
          <a:chExt cx="0" cy="0"/>
        </a:xfrm>
      </p:grpSpPr>
      <p:sp>
        <p:nvSpPr>
          <p:cNvPr id="538" name="Google Shape;538;p29"/>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39" name="Google Shape;539;p29"/>
          <p:cNvGrpSpPr/>
          <p:nvPr/>
        </p:nvGrpSpPr>
        <p:grpSpPr>
          <a:xfrm flipH="1">
            <a:off x="7468613" y="190501"/>
            <a:ext cx="1476300" cy="1757425"/>
            <a:chOff x="919550" y="238125"/>
            <a:chExt cx="1476300" cy="1757425"/>
          </a:xfrm>
        </p:grpSpPr>
        <p:sp>
          <p:nvSpPr>
            <p:cNvPr id="540" name="Google Shape;540;p29"/>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29"/>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29"/>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29"/>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4" name="Google Shape;544;p29"/>
          <p:cNvGrpSpPr/>
          <p:nvPr/>
        </p:nvGrpSpPr>
        <p:grpSpPr>
          <a:xfrm rot="10800000">
            <a:off x="186126" y="190501"/>
            <a:ext cx="1407475" cy="1757425"/>
            <a:chOff x="5250900" y="3706075"/>
            <a:chExt cx="1407475" cy="1757425"/>
          </a:xfrm>
        </p:grpSpPr>
        <p:sp>
          <p:nvSpPr>
            <p:cNvPr id="545" name="Google Shape;545;p29"/>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29"/>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29"/>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29"/>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9" name="Google Shape;549;p29"/>
          <p:cNvGrpSpPr/>
          <p:nvPr/>
        </p:nvGrpSpPr>
        <p:grpSpPr>
          <a:xfrm rot="5400000" flipH="1">
            <a:off x="2007800" y="2473476"/>
            <a:ext cx="175200" cy="4190800"/>
            <a:chOff x="292400" y="1018175"/>
            <a:chExt cx="175200" cy="4190800"/>
          </a:xfrm>
        </p:grpSpPr>
        <p:grpSp>
          <p:nvGrpSpPr>
            <p:cNvPr id="550" name="Google Shape;550;p29"/>
            <p:cNvGrpSpPr/>
            <p:nvPr/>
          </p:nvGrpSpPr>
          <p:grpSpPr>
            <a:xfrm>
              <a:off x="292400" y="1456275"/>
              <a:ext cx="175200" cy="3752700"/>
              <a:chOff x="8389650" y="-9525"/>
              <a:chExt cx="175200" cy="3752700"/>
            </a:xfrm>
          </p:grpSpPr>
          <p:cxnSp>
            <p:nvCxnSpPr>
              <p:cNvPr id="551" name="Google Shape;551;p29"/>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552" name="Google Shape;552;p29"/>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29"/>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29"/>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555" name="Google Shape;555;p29"/>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
          <p:nvSpPr>
            <p:cNvPr id="556" name="Google Shape;556;p29"/>
            <p:cNvSpPr/>
            <p:nvPr/>
          </p:nvSpPr>
          <p:spPr>
            <a:xfrm rot="2700000">
              <a:off x="318057" y="13245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29"/>
            <p:cNvSpPr/>
            <p:nvPr/>
          </p:nvSpPr>
          <p:spPr>
            <a:xfrm rot="2700000">
              <a:off x="318057" y="1221409"/>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29"/>
            <p:cNvSpPr/>
            <p:nvPr/>
          </p:nvSpPr>
          <p:spPr>
            <a:xfrm rot="2700000">
              <a:off x="318482" y="1043657"/>
              <a:ext cx="123037" cy="123037"/>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cxnSp>
        <p:nvCxnSpPr>
          <p:cNvPr id="559" name="Google Shape;559;p29"/>
          <p:cNvCxnSpPr/>
          <p:nvPr/>
        </p:nvCxnSpPr>
        <p:spPr>
          <a:xfrm>
            <a:off x="8820150" y="3762175"/>
            <a:ext cx="0" cy="1381200"/>
          </a:xfrm>
          <a:prstGeom prst="straightConnector1">
            <a:avLst/>
          </a:prstGeom>
          <a:noFill/>
          <a:ln w="28575" cap="flat" cmpd="sng">
            <a:solidFill>
              <a:schemeClr val="lt2"/>
            </a:solidFill>
            <a:prstDash val="solid"/>
            <a:round/>
            <a:headEnd type="none" w="med" len="med"/>
            <a:tailEnd type="none" w="med" len="med"/>
          </a:ln>
        </p:spPr>
      </p:cxnSp>
      <p:sp>
        <p:nvSpPr>
          <p:cNvPr id="560" name="Google Shape;560;p29"/>
          <p:cNvSpPr txBox="1">
            <a:spLocks noGrp="1"/>
          </p:cNvSpPr>
          <p:nvPr>
            <p:ph type="title"/>
          </p:nvPr>
        </p:nvSpPr>
        <p:spPr>
          <a:xfrm>
            <a:off x="762025" y="1260175"/>
            <a:ext cx="2574600" cy="51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561" name="Google Shape;561;p29"/>
          <p:cNvSpPr txBox="1">
            <a:spLocks noGrp="1"/>
          </p:cNvSpPr>
          <p:nvPr>
            <p:ph type="subTitle" idx="1"/>
          </p:nvPr>
        </p:nvSpPr>
        <p:spPr>
          <a:xfrm>
            <a:off x="619525" y="1919350"/>
            <a:ext cx="27174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500">
                <a:solidFill>
                  <a:srgbClr val="30394B"/>
                </a:solidFill>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473371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562"/>
        <p:cNvGrpSpPr/>
        <p:nvPr/>
      </p:nvGrpSpPr>
      <p:grpSpPr>
        <a:xfrm>
          <a:off x="0" y="0"/>
          <a:ext cx="0" cy="0"/>
          <a:chOff x="0" y="0"/>
          <a:chExt cx="0" cy="0"/>
        </a:xfrm>
      </p:grpSpPr>
      <p:sp>
        <p:nvSpPr>
          <p:cNvPr id="563" name="Google Shape;563;p30"/>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30"/>
          <p:cNvSpPr txBox="1">
            <a:spLocks noGrp="1"/>
          </p:cNvSpPr>
          <p:nvPr>
            <p:ph type="title"/>
          </p:nvPr>
        </p:nvSpPr>
        <p:spPr>
          <a:xfrm>
            <a:off x="5754750" y="1196950"/>
            <a:ext cx="2717400" cy="51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2800"/>
              <a:buNone/>
              <a:defRPr>
                <a:solidFill>
                  <a:srgbClr val="FFE599"/>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565" name="Google Shape;565;p30"/>
          <p:cNvSpPr txBox="1">
            <a:spLocks noGrp="1"/>
          </p:cNvSpPr>
          <p:nvPr>
            <p:ph type="subTitle" idx="1"/>
          </p:nvPr>
        </p:nvSpPr>
        <p:spPr>
          <a:xfrm>
            <a:off x="5543550" y="2133850"/>
            <a:ext cx="29289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600">
                <a:solidFill>
                  <a:srgbClr val="FFFFFF"/>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grpSp>
        <p:nvGrpSpPr>
          <p:cNvPr id="566" name="Google Shape;566;p30"/>
          <p:cNvGrpSpPr/>
          <p:nvPr/>
        </p:nvGrpSpPr>
        <p:grpSpPr>
          <a:xfrm rot="10800000">
            <a:off x="303000" y="0"/>
            <a:ext cx="175200" cy="3752700"/>
            <a:chOff x="8389650" y="-9525"/>
            <a:chExt cx="175200" cy="3752700"/>
          </a:xfrm>
        </p:grpSpPr>
        <p:cxnSp>
          <p:nvCxnSpPr>
            <p:cNvPr id="567" name="Google Shape;567;p30"/>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568" name="Google Shape;568;p30"/>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30"/>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30"/>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571" name="Google Shape;571;p30"/>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grpSp>
        <p:nvGrpSpPr>
          <p:cNvPr id="572" name="Google Shape;572;p30"/>
          <p:cNvGrpSpPr/>
          <p:nvPr/>
        </p:nvGrpSpPr>
        <p:grpSpPr>
          <a:xfrm flipH="1">
            <a:off x="7488100" y="190501"/>
            <a:ext cx="1476300" cy="1757425"/>
            <a:chOff x="919550" y="238125"/>
            <a:chExt cx="1476300" cy="1757425"/>
          </a:xfrm>
        </p:grpSpPr>
        <p:sp>
          <p:nvSpPr>
            <p:cNvPr id="573" name="Google Shape;573;p30"/>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30"/>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30"/>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30"/>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77" name="Google Shape;577;p30"/>
          <p:cNvGrpSpPr/>
          <p:nvPr/>
        </p:nvGrpSpPr>
        <p:grpSpPr>
          <a:xfrm rot="-5400000">
            <a:off x="6960900" y="2473476"/>
            <a:ext cx="175200" cy="4190800"/>
            <a:chOff x="292400" y="1018175"/>
            <a:chExt cx="175200" cy="4190800"/>
          </a:xfrm>
        </p:grpSpPr>
        <p:grpSp>
          <p:nvGrpSpPr>
            <p:cNvPr id="578" name="Google Shape;578;p30"/>
            <p:cNvGrpSpPr/>
            <p:nvPr/>
          </p:nvGrpSpPr>
          <p:grpSpPr>
            <a:xfrm>
              <a:off x="292400" y="1456275"/>
              <a:ext cx="175200" cy="3752700"/>
              <a:chOff x="8389650" y="-9525"/>
              <a:chExt cx="175200" cy="3752700"/>
            </a:xfrm>
          </p:grpSpPr>
          <p:cxnSp>
            <p:nvCxnSpPr>
              <p:cNvPr id="579" name="Google Shape;579;p30"/>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580" name="Google Shape;580;p30"/>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30"/>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30"/>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583" name="Google Shape;583;p30"/>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584" name="Google Shape;584;p30"/>
            <p:cNvSpPr/>
            <p:nvPr/>
          </p:nvSpPr>
          <p:spPr>
            <a:xfrm rot="2700000">
              <a:off x="318057" y="13245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30"/>
            <p:cNvSpPr/>
            <p:nvPr/>
          </p:nvSpPr>
          <p:spPr>
            <a:xfrm rot="2700000">
              <a:off x="318057" y="1221409"/>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30"/>
            <p:cNvSpPr/>
            <p:nvPr/>
          </p:nvSpPr>
          <p:spPr>
            <a:xfrm rot="2700000">
              <a:off x="318482" y="1043657"/>
              <a:ext cx="123037" cy="123037"/>
            </a:xfrm>
            <a:prstGeom prst="rect">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87" name="Google Shape;587;p30"/>
          <p:cNvSpPr txBox="1">
            <a:spLocks noGrp="1"/>
          </p:cNvSpPr>
          <p:nvPr>
            <p:ph type="body" idx="2"/>
          </p:nvPr>
        </p:nvSpPr>
        <p:spPr>
          <a:xfrm>
            <a:off x="714775" y="1196950"/>
            <a:ext cx="4143000" cy="2981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Clr>
                <a:srgbClr val="FFE599"/>
              </a:buClr>
              <a:buSzPts val="1800"/>
              <a:buChar char="●"/>
              <a:defRPr sz="1600">
                <a:solidFill>
                  <a:schemeClr val="lt1"/>
                </a:solidFill>
              </a:defRPr>
            </a:lvl1pPr>
            <a:lvl2pPr marL="914378" lvl="1" indent="-317492">
              <a:spcBef>
                <a:spcPts val="1600"/>
              </a:spcBef>
              <a:spcAft>
                <a:spcPts val="0"/>
              </a:spcAft>
              <a:buClr>
                <a:schemeClr val="lt1"/>
              </a:buClr>
              <a:buSzPts val="1400"/>
              <a:buChar char="○"/>
              <a:defRPr>
                <a:solidFill>
                  <a:schemeClr val="lt1"/>
                </a:solidFill>
              </a:defRPr>
            </a:lvl2pPr>
            <a:lvl3pPr marL="1371566" lvl="2" indent="-317492">
              <a:spcBef>
                <a:spcPts val="1600"/>
              </a:spcBef>
              <a:spcAft>
                <a:spcPts val="0"/>
              </a:spcAft>
              <a:buClr>
                <a:schemeClr val="lt1"/>
              </a:buClr>
              <a:buSzPts val="1400"/>
              <a:buChar char="■"/>
              <a:defRPr>
                <a:solidFill>
                  <a:schemeClr val="lt1"/>
                </a:solidFill>
              </a:defRPr>
            </a:lvl3pPr>
            <a:lvl4pPr marL="1828754" lvl="3" indent="-317492">
              <a:spcBef>
                <a:spcPts val="1600"/>
              </a:spcBef>
              <a:spcAft>
                <a:spcPts val="0"/>
              </a:spcAft>
              <a:buClr>
                <a:schemeClr val="lt1"/>
              </a:buClr>
              <a:buSzPts val="1400"/>
              <a:buChar char="●"/>
              <a:defRPr>
                <a:solidFill>
                  <a:schemeClr val="lt1"/>
                </a:solidFill>
              </a:defRPr>
            </a:lvl4pPr>
            <a:lvl5pPr marL="2285943" lvl="4" indent="-317492">
              <a:spcBef>
                <a:spcPts val="1600"/>
              </a:spcBef>
              <a:spcAft>
                <a:spcPts val="0"/>
              </a:spcAft>
              <a:buClr>
                <a:schemeClr val="lt1"/>
              </a:buClr>
              <a:buSzPts val="1400"/>
              <a:buChar char="○"/>
              <a:defRPr>
                <a:solidFill>
                  <a:schemeClr val="lt1"/>
                </a:solidFill>
              </a:defRPr>
            </a:lvl5pPr>
            <a:lvl6pPr marL="2743132" lvl="5" indent="-317492">
              <a:spcBef>
                <a:spcPts val="1600"/>
              </a:spcBef>
              <a:spcAft>
                <a:spcPts val="0"/>
              </a:spcAft>
              <a:buClr>
                <a:schemeClr val="lt1"/>
              </a:buClr>
              <a:buSzPts val="1400"/>
              <a:buChar char="■"/>
              <a:defRPr>
                <a:solidFill>
                  <a:schemeClr val="lt1"/>
                </a:solidFill>
              </a:defRPr>
            </a:lvl6pPr>
            <a:lvl7pPr marL="3200320" lvl="6" indent="-317492">
              <a:spcBef>
                <a:spcPts val="1600"/>
              </a:spcBef>
              <a:spcAft>
                <a:spcPts val="0"/>
              </a:spcAft>
              <a:buClr>
                <a:schemeClr val="lt1"/>
              </a:buClr>
              <a:buSzPts val="1400"/>
              <a:buChar char="●"/>
              <a:defRPr>
                <a:solidFill>
                  <a:schemeClr val="lt1"/>
                </a:solidFill>
              </a:defRPr>
            </a:lvl7pPr>
            <a:lvl8pPr marL="3657509" lvl="7" indent="-317492">
              <a:spcBef>
                <a:spcPts val="1600"/>
              </a:spcBef>
              <a:spcAft>
                <a:spcPts val="0"/>
              </a:spcAft>
              <a:buClr>
                <a:schemeClr val="lt1"/>
              </a:buClr>
              <a:buSzPts val="1400"/>
              <a:buChar char="○"/>
              <a:defRPr>
                <a:solidFill>
                  <a:schemeClr val="lt1"/>
                </a:solidFill>
              </a:defRPr>
            </a:lvl8pPr>
            <a:lvl9pPr marL="4114697" lvl="8" indent="-317492">
              <a:spcBef>
                <a:spcPts val="1600"/>
              </a:spcBef>
              <a:spcAft>
                <a:spcPts val="1600"/>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3001943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ly title 6">
  <p:cSld name="only title 6">
    <p:spTree>
      <p:nvGrpSpPr>
        <p:cNvPr id="1" name="Shape 588"/>
        <p:cNvGrpSpPr/>
        <p:nvPr/>
      </p:nvGrpSpPr>
      <p:grpSpPr>
        <a:xfrm>
          <a:off x="0" y="0"/>
          <a:ext cx="0" cy="0"/>
          <a:chOff x="0" y="0"/>
          <a:chExt cx="0" cy="0"/>
        </a:xfrm>
      </p:grpSpPr>
      <p:sp>
        <p:nvSpPr>
          <p:cNvPr id="589" name="Google Shape;589;p31"/>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0" name="Google Shape;590;p31"/>
          <p:cNvGrpSpPr/>
          <p:nvPr/>
        </p:nvGrpSpPr>
        <p:grpSpPr>
          <a:xfrm rot="10800000">
            <a:off x="186126" y="190501"/>
            <a:ext cx="1407475" cy="1757425"/>
            <a:chOff x="5250900" y="3706075"/>
            <a:chExt cx="1407475" cy="1757425"/>
          </a:xfrm>
        </p:grpSpPr>
        <p:sp>
          <p:nvSpPr>
            <p:cNvPr id="591" name="Google Shape;591;p31"/>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31"/>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31"/>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31"/>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5" name="Google Shape;595;p31"/>
          <p:cNvGrpSpPr/>
          <p:nvPr/>
        </p:nvGrpSpPr>
        <p:grpSpPr>
          <a:xfrm rot="-5400000">
            <a:off x="7561675" y="3230913"/>
            <a:ext cx="250200" cy="3009700"/>
            <a:chOff x="6592750" y="3054500"/>
            <a:chExt cx="250200" cy="3009700"/>
          </a:xfrm>
        </p:grpSpPr>
        <p:cxnSp>
          <p:nvCxnSpPr>
            <p:cNvPr id="596" name="Google Shape;596;p31"/>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597" name="Google Shape;597;p31"/>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31"/>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31"/>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00" name="Google Shape;600;p31"/>
          <p:cNvGrpSpPr/>
          <p:nvPr/>
        </p:nvGrpSpPr>
        <p:grpSpPr>
          <a:xfrm flipH="1">
            <a:off x="7468613" y="190501"/>
            <a:ext cx="1476300" cy="1757425"/>
            <a:chOff x="919550" y="238125"/>
            <a:chExt cx="1476300" cy="1757425"/>
          </a:xfrm>
        </p:grpSpPr>
        <p:sp>
          <p:nvSpPr>
            <p:cNvPr id="601" name="Google Shape;601;p3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3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3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3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94431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ly title 8">
  <p:cSld name="only title 8">
    <p:spTree>
      <p:nvGrpSpPr>
        <p:cNvPr id="1" name="Shape 633"/>
        <p:cNvGrpSpPr/>
        <p:nvPr/>
      </p:nvGrpSpPr>
      <p:grpSpPr>
        <a:xfrm>
          <a:off x="0" y="0"/>
          <a:ext cx="0" cy="0"/>
          <a:chOff x="0" y="0"/>
          <a:chExt cx="0" cy="0"/>
        </a:xfrm>
      </p:grpSpPr>
      <p:sp>
        <p:nvSpPr>
          <p:cNvPr id="634" name="Google Shape;634;p33"/>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35" name="Google Shape;635;p33"/>
          <p:cNvGrpSpPr/>
          <p:nvPr/>
        </p:nvGrpSpPr>
        <p:grpSpPr>
          <a:xfrm rot="10800000">
            <a:off x="186126" y="190501"/>
            <a:ext cx="1407475" cy="1757425"/>
            <a:chOff x="5250900" y="3706075"/>
            <a:chExt cx="1407475" cy="1757425"/>
          </a:xfrm>
        </p:grpSpPr>
        <p:sp>
          <p:nvSpPr>
            <p:cNvPr id="636" name="Google Shape;636;p33"/>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33"/>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33"/>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33"/>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0" name="Google Shape;640;p33"/>
          <p:cNvGrpSpPr/>
          <p:nvPr/>
        </p:nvGrpSpPr>
        <p:grpSpPr>
          <a:xfrm rot="10800000">
            <a:off x="7468613" y="3204826"/>
            <a:ext cx="1476300" cy="1757425"/>
            <a:chOff x="919550" y="238125"/>
            <a:chExt cx="1476300" cy="1757425"/>
          </a:xfrm>
        </p:grpSpPr>
        <p:sp>
          <p:nvSpPr>
            <p:cNvPr id="641" name="Google Shape;641;p33"/>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33"/>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33"/>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33"/>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5" name="Google Shape;645;p33"/>
          <p:cNvGrpSpPr/>
          <p:nvPr/>
        </p:nvGrpSpPr>
        <p:grpSpPr>
          <a:xfrm rot="-5400000">
            <a:off x="6960900" y="-1774675"/>
            <a:ext cx="175200" cy="4190800"/>
            <a:chOff x="292400" y="1018175"/>
            <a:chExt cx="175200" cy="4190800"/>
          </a:xfrm>
        </p:grpSpPr>
        <p:grpSp>
          <p:nvGrpSpPr>
            <p:cNvPr id="646" name="Google Shape;646;p33"/>
            <p:cNvGrpSpPr/>
            <p:nvPr/>
          </p:nvGrpSpPr>
          <p:grpSpPr>
            <a:xfrm>
              <a:off x="292400" y="1456275"/>
              <a:ext cx="175200" cy="3752700"/>
              <a:chOff x="8389650" y="-9525"/>
              <a:chExt cx="175200" cy="3752700"/>
            </a:xfrm>
          </p:grpSpPr>
          <p:cxnSp>
            <p:nvCxnSpPr>
              <p:cNvPr id="647" name="Google Shape;647;p33"/>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648" name="Google Shape;648;p33"/>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33"/>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33"/>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651" name="Google Shape;651;p33"/>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652" name="Google Shape;652;p33"/>
            <p:cNvSpPr/>
            <p:nvPr/>
          </p:nvSpPr>
          <p:spPr>
            <a:xfrm rot="2700000">
              <a:off x="318057" y="13245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33"/>
            <p:cNvSpPr/>
            <p:nvPr/>
          </p:nvSpPr>
          <p:spPr>
            <a:xfrm rot="2700000">
              <a:off x="318057" y="1221409"/>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33"/>
            <p:cNvSpPr/>
            <p:nvPr/>
          </p:nvSpPr>
          <p:spPr>
            <a:xfrm rot="2700000">
              <a:off x="318482" y="1043657"/>
              <a:ext cx="123037" cy="123037"/>
            </a:xfrm>
            <a:prstGeom prst="rect">
              <a:avLst/>
            </a:prstGeom>
            <a:solidFill>
              <a:schemeClr val="lt2"/>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55" name="Google Shape;655;p33"/>
          <p:cNvSpPr txBox="1">
            <a:spLocks noGrp="1"/>
          </p:cNvSpPr>
          <p:nvPr>
            <p:ph type="title"/>
          </p:nvPr>
        </p:nvSpPr>
        <p:spPr>
          <a:xfrm>
            <a:off x="714775" y="549000"/>
            <a:ext cx="7757700" cy="536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E599"/>
              </a:buClr>
              <a:buSzPts val="2800"/>
              <a:buNone/>
              <a:defRPr>
                <a:solidFill>
                  <a:srgbClr val="FFE59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51161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ly title 9">
  <p:cSld name="only title 9">
    <p:spTree>
      <p:nvGrpSpPr>
        <p:cNvPr id="1" name="Shape 656"/>
        <p:cNvGrpSpPr/>
        <p:nvPr/>
      </p:nvGrpSpPr>
      <p:grpSpPr>
        <a:xfrm>
          <a:off x="0" y="0"/>
          <a:ext cx="0" cy="0"/>
          <a:chOff x="0" y="0"/>
          <a:chExt cx="0" cy="0"/>
        </a:xfrm>
      </p:grpSpPr>
      <p:sp>
        <p:nvSpPr>
          <p:cNvPr id="657" name="Google Shape;657;p34"/>
          <p:cNvSpPr txBox="1">
            <a:spLocks noGrp="1"/>
          </p:cNvSpPr>
          <p:nvPr>
            <p:ph type="title"/>
          </p:nvPr>
        </p:nvSpPr>
        <p:spPr>
          <a:xfrm>
            <a:off x="714775" y="549000"/>
            <a:ext cx="7757700" cy="536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grpSp>
        <p:nvGrpSpPr>
          <p:cNvPr id="658" name="Google Shape;658;p34"/>
          <p:cNvGrpSpPr/>
          <p:nvPr/>
        </p:nvGrpSpPr>
        <p:grpSpPr>
          <a:xfrm rot="10800000">
            <a:off x="186126" y="190501"/>
            <a:ext cx="1407475" cy="1757425"/>
            <a:chOff x="5250900" y="3706075"/>
            <a:chExt cx="1407475" cy="1757425"/>
          </a:xfrm>
        </p:grpSpPr>
        <p:sp>
          <p:nvSpPr>
            <p:cNvPr id="659" name="Google Shape;659;p34"/>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34"/>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34"/>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34"/>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3" name="Google Shape;663;p34"/>
          <p:cNvGrpSpPr/>
          <p:nvPr/>
        </p:nvGrpSpPr>
        <p:grpSpPr>
          <a:xfrm rot="10800000">
            <a:off x="7468613" y="3204826"/>
            <a:ext cx="1476300" cy="1757425"/>
            <a:chOff x="919550" y="238125"/>
            <a:chExt cx="1476300" cy="1757425"/>
          </a:xfrm>
        </p:grpSpPr>
        <p:sp>
          <p:nvSpPr>
            <p:cNvPr id="664" name="Google Shape;664;p34"/>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34"/>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34"/>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34"/>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8" name="Google Shape;668;p34"/>
          <p:cNvGrpSpPr/>
          <p:nvPr/>
        </p:nvGrpSpPr>
        <p:grpSpPr>
          <a:xfrm rot="-5400000">
            <a:off x="7514050" y="-1189238"/>
            <a:ext cx="250200" cy="3009700"/>
            <a:chOff x="6592750" y="3054500"/>
            <a:chExt cx="250200" cy="3009700"/>
          </a:xfrm>
        </p:grpSpPr>
        <p:cxnSp>
          <p:nvCxnSpPr>
            <p:cNvPr id="669" name="Google Shape;669;p34"/>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670" name="Google Shape;670;p34"/>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34"/>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34"/>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032725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673"/>
        <p:cNvGrpSpPr/>
        <p:nvPr/>
      </p:nvGrpSpPr>
      <p:grpSpPr>
        <a:xfrm>
          <a:off x="0" y="0"/>
          <a:ext cx="0" cy="0"/>
          <a:chOff x="0" y="0"/>
          <a:chExt cx="0" cy="0"/>
        </a:xfrm>
      </p:grpSpPr>
      <p:sp>
        <p:nvSpPr>
          <p:cNvPr id="674" name="Google Shape;674;p35"/>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75" name="Google Shape;675;p35"/>
          <p:cNvGrpSpPr/>
          <p:nvPr/>
        </p:nvGrpSpPr>
        <p:grpSpPr>
          <a:xfrm rot="10800000">
            <a:off x="186126" y="190501"/>
            <a:ext cx="1407475" cy="1757425"/>
            <a:chOff x="5250900" y="3706075"/>
            <a:chExt cx="1407475" cy="1757425"/>
          </a:xfrm>
        </p:grpSpPr>
        <p:sp>
          <p:nvSpPr>
            <p:cNvPr id="676" name="Google Shape;676;p35"/>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35"/>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35"/>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35"/>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80" name="Google Shape;680;p35"/>
          <p:cNvGrpSpPr/>
          <p:nvPr/>
        </p:nvGrpSpPr>
        <p:grpSpPr>
          <a:xfrm rot="10800000">
            <a:off x="7468613" y="3204826"/>
            <a:ext cx="1476300" cy="1757425"/>
            <a:chOff x="919550" y="238125"/>
            <a:chExt cx="1476300" cy="1757425"/>
          </a:xfrm>
        </p:grpSpPr>
        <p:sp>
          <p:nvSpPr>
            <p:cNvPr id="681" name="Google Shape;681;p35"/>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35"/>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35"/>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35"/>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5" name="Google Shape;685;p35"/>
          <p:cNvSpPr txBox="1">
            <a:spLocks noGrp="1"/>
          </p:cNvSpPr>
          <p:nvPr>
            <p:ph type="title"/>
          </p:nvPr>
        </p:nvSpPr>
        <p:spPr>
          <a:xfrm>
            <a:off x="714775" y="549000"/>
            <a:ext cx="7757700" cy="536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6" name="Google Shape;686;p35"/>
          <p:cNvSpPr txBox="1">
            <a:spLocks noGrp="1"/>
          </p:cNvSpPr>
          <p:nvPr>
            <p:ph type="body" idx="1"/>
          </p:nvPr>
        </p:nvSpPr>
        <p:spPr>
          <a:xfrm>
            <a:off x="714775" y="1285875"/>
            <a:ext cx="3762000" cy="3282900"/>
          </a:xfrm>
          <a:prstGeom prst="rect">
            <a:avLst/>
          </a:prstGeom>
        </p:spPr>
        <p:txBody>
          <a:bodyPr spcFirstLastPara="1" wrap="square" lIns="91425" tIns="91425" rIns="91425" bIns="91425" anchor="t" anchorCtr="0">
            <a:noAutofit/>
          </a:bodyPr>
          <a:lstStyle>
            <a:lvl1pPr marL="457189" lvl="0" indent="-298442" rtl="0">
              <a:spcBef>
                <a:spcPts val="0"/>
              </a:spcBef>
              <a:spcAft>
                <a:spcPts val="0"/>
              </a:spcAft>
              <a:buClr>
                <a:srgbClr val="000000"/>
              </a:buClr>
              <a:buSzPts val="1100"/>
              <a:buChar char="●"/>
              <a:defRPr sz="1100">
                <a:solidFill>
                  <a:srgbClr val="30394B"/>
                </a:solidFill>
              </a:defRPr>
            </a:lvl1pPr>
            <a:lvl2pPr marL="914378" lvl="1" indent="-298442" rtl="0">
              <a:spcBef>
                <a:spcPts val="1600"/>
              </a:spcBef>
              <a:spcAft>
                <a:spcPts val="0"/>
              </a:spcAft>
              <a:buClr>
                <a:srgbClr val="000000"/>
              </a:buClr>
              <a:buSzPts val="1100"/>
              <a:buChar char="○"/>
              <a:defRPr sz="1100">
                <a:solidFill>
                  <a:srgbClr val="000000"/>
                </a:solidFill>
              </a:defRPr>
            </a:lvl2pPr>
            <a:lvl3pPr marL="1371566" lvl="2" indent="-298442" rtl="0">
              <a:spcBef>
                <a:spcPts val="1600"/>
              </a:spcBef>
              <a:spcAft>
                <a:spcPts val="0"/>
              </a:spcAft>
              <a:buClr>
                <a:srgbClr val="000000"/>
              </a:buClr>
              <a:buSzPts val="1100"/>
              <a:buChar char="■"/>
              <a:defRPr sz="1100">
                <a:solidFill>
                  <a:srgbClr val="000000"/>
                </a:solidFill>
              </a:defRPr>
            </a:lvl3pPr>
            <a:lvl4pPr marL="1828754" lvl="3" indent="-298442" rtl="0">
              <a:spcBef>
                <a:spcPts val="1600"/>
              </a:spcBef>
              <a:spcAft>
                <a:spcPts val="0"/>
              </a:spcAft>
              <a:buClr>
                <a:srgbClr val="000000"/>
              </a:buClr>
              <a:buSzPts val="1100"/>
              <a:buChar char="●"/>
              <a:defRPr sz="1100">
                <a:solidFill>
                  <a:srgbClr val="000000"/>
                </a:solidFill>
              </a:defRPr>
            </a:lvl4pPr>
            <a:lvl5pPr marL="2285943" lvl="4" indent="-298442" rtl="0">
              <a:spcBef>
                <a:spcPts val="1600"/>
              </a:spcBef>
              <a:spcAft>
                <a:spcPts val="0"/>
              </a:spcAft>
              <a:buClr>
                <a:srgbClr val="000000"/>
              </a:buClr>
              <a:buSzPts val="1100"/>
              <a:buChar char="○"/>
              <a:defRPr sz="1100">
                <a:solidFill>
                  <a:srgbClr val="000000"/>
                </a:solidFill>
              </a:defRPr>
            </a:lvl5pPr>
            <a:lvl6pPr marL="2743132" lvl="5" indent="-298442" rtl="0">
              <a:spcBef>
                <a:spcPts val="1600"/>
              </a:spcBef>
              <a:spcAft>
                <a:spcPts val="0"/>
              </a:spcAft>
              <a:buClr>
                <a:srgbClr val="000000"/>
              </a:buClr>
              <a:buSzPts val="1100"/>
              <a:buChar char="■"/>
              <a:defRPr sz="1100">
                <a:solidFill>
                  <a:srgbClr val="000000"/>
                </a:solidFill>
              </a:defRPr>
            </a:lvl6pPr>
            <a:lvl7pPr marL="3200320" lvl="6" indent="-298442" rtl="0">
              <a:spcBef>
                <a:spcPts val="1600"/>
              </a:spcBef>
              <a:spcAft>
                <a:spcPts val="0"/>
              </a:spcAft>
              <a:buClr>
                <a:srgbClr val="000000"/>
              </a:buClr>
              <a:buSzPts val="1100"/>
              <a:buChar char="●"/>
              <a:defRPr sz="1100">
                <a:solidFill>
                  <a:srgbClr val="000000"/>
                </a:solidFill>
              </a:defRPr>
            </a:lvl7pPr>
            <a:lvl8pPr marL="3657509" lvl="7" indent="-298442" rtl="0">
              <a:spcBef>
                <a:spcPts val="1600"/>
              </a:spcBef>
              <a:spcAft>
                <a:spcPts val="0"/>
              </a:spcAft>
              <a:buClr>
                <a:srgbClr val="000000"/>
              </a:buClr>
              <a:buSzPts val="1100"/>
              <a:buChar char="○"/>
              <a:defRPr sz="1100">
                <a:solidFill>
                  <a:srgbClr val="000000"/>
                </a:solidFill>
              </a:defRPr>
            </a:lvl8pPr>
            <a:lvl9pPr marL="4114697" lvl="8" indent="-298442" rtl="0">
              <a:spcBef>
                <a:spcPts val="1600"/>
              </a:spcBef>
              <a:spcAft>
                <a:spcPts val="1600"/>
              </a:spcAft>
              <a:buClr>
                <a:srgbClr val="000000"/>
              </a:buClr>
              <a:buSzPts val="1100"/>
              <a:buChar char="■"/>
              <a:defRPr sz="1100">
                <a:solidFill>
                  <a:srgbClr val="000000"/>
                </a:solidFill>
              </a:defRPr>
            </a:lvl9pPr>
          </a:lstStyle>
          <a:p>
            <a:endParaRPr/>
          </a:p>
        </p:txBody>
      </p:sp>
      <p:sp>
        <p:nvSpPr>
          <p:cNvPr id="687" name="Google Shape;687;p35"/>
          <p:cNvSpPr txBox="1">
            <a:spLocks noGrp="1"/>
          </p:cNvSpPr>
          <p:nvPr>
            <p:ph type="body" idx="2"/>
          </p:nvPr>
        </p:nvSpPr>
        <p:spPr>
          <a:xfrm>
            <a:off x="4710478" y="1285875"/>
            <a:ext cx="3762000" cy="3282900"/>
          </a:xfrm>
          <a:prstGeom prst="rect">
            <a:avLst/>
          </a:prstGeom>
        </p:spPr>
        <p:txBody>
          <a:bodyPr spcFirstLastPara="1" wrap="square" lIns="91425" tIns="91425" rIns="91425" bIns="91425" anchor="t" anchorCtr="0">
            <a:noAutofit/>
          </a:bodyPr>
          <a:lstStyle>
            <a:lvl1pPr marL="457189" lvl="0" indent="-298442" rtl="0">
              <a:spcBef>
                <a:spcPts val="0"/>
              </a:spcBef>
              <a:spcAft>
                <a:spcPts val="0"/>
              </a:spcAft>
              <a:buClr>
                <a:srgbClr val="000000"/>
              </a:buClr>
              <a:buSzPts val="1100"/>
              <a:buChar char="●"/>
              <a:defRPr sz="1100">
                <a:solidFill>
                  <a:srgbClr val="30394B"/>
                </a:solidFill>
              </a:defRPr>
            </a:lvl1pPr>
            <a:lvl2pPr marL="914378" lvl="1" indent="-298442" rtl="0">
              <a:spcBef>
                <a:spcPts val="1600"/>
              </a:spcBef>
              <a:spcAft>
                <a:spcPts val="0"/>
              </a:spcAft>
              <a:buClr>
                <a:srgbClr val="000000"/>
              </a:buClr>
              <a:buSzPts val="1100"/>
              <a:buChar char="○"/>
              <a:defRPr sz="1100">
                <a:solidFill>
                  <a:srgbClr val="000000"/>
                </a:solidFill>
              </a:defRPr>
            </a:lvl2pPr>
            <a:lvl3pPr marL="1371566" lvl="2" indent="-298442" rtl="0">
              <a:spcBef>
                <a:spcPts val="1600"/>
              </a:spcBef>
              <a:spcAft>
                <a:spcPts val="0"/>
              </a:spcAft>
              <a:buClr>
                <a:srgbClr val="000000"/>
              </a:buClr>
              <a:buSzPts val="1100"/>
              <a:buChar char="■"/>
              <a:defRPr sz="1100">
                <a:solidFill>
                  <a:srgbClr val="000000"/>
                </a:solidFill>
              </a:defRPr>
            </a:lvl3pPr>
            <a:lvl4pPr marL="1828754" lvl="3" indent="-298442" rtl="0">
              <a:spcBef>
                <a:spcPts val="1600"/>
              </a:spcBef>
              <a:spcAft>
                <a:spcPts val="0"/>
              </a:spcAft>
              <a:buClr>
                <a:srgbClr val="000000"/>
              </a:buClr>
              <a:buSzPts val="1100"/>
              <a:buChar char="●"/>
              <a:defRPr sz="1100">
                <a:solidFill>
                  <a:srgbClr val="000000"/>
                </a:solidFill>
              </a:defRPr>
            </a:lvl4pPr>
            <a:lvl5pPr marL="2285943" lvl="4" indent="-298442" rtl="0">
              <a:spcBef>
                <a:spcPts val="1600"/>
              </a:spcBef>
              <a:spcAft>
                <a:spcPts val="0"/>
              </a:spcAft>
              <a:buClr>
                <a:srgbClr val="000000"/>
              </a:buClr>
              <a:buSzPts val="1100"/>
              <a:buChar char="○"/>
              <a:defRPr sz="1100">
                <a:solidFill>
                  <a:srgbClr val="000000"/>
                </a:solidFill>
              </a:defRPr>
            </a:lvl5pPr>
            <a:lvl6pPr marL="2743132" lvl="5" indent="-298442" rtl="0">
              <a:spcBef>
                <a:spcPts val="1600"/>
              </a:spcBef>
              <a:spcAft>
                <a:spcPts val="0"/>
              </a:spcAft>
              <a:buClr>
                <a:srgbClr val="000000"/>
              </a:buClr>
              <a:buSzPts val="1100"/>
              <a:buChar char="■"/>
              <a:defRPr sz="1100">
                <a:solidFill>
                  <a:srgbClr val="000000"/>
                </a:solidFill>
              </a:defRPr>
            </a:lvl6pPr>
            <a:lvl7pPr marL="3200320" lvl="6" indent="-298442" rtl="0">
              <a:spcBef>
                <a:spcPts val="1600"/>
              </a:spcBef>
              <a:spcAft>
                <a:spcPts val="0"/>
              </a:spcAft>
              <a:buClr>
                <a:srgbClr val="000000"/>
              </a:buClr>
              <a:buSzPts val="1100"/>
              <a:buChar char="●"/>
              <a:defRPr sz="1100">
                <a:solidFill>
                  <a:srgbClr val="000000"/>
                </a:solidFill>
              </a:defRPr>
            </a:lvl7pPr>
            <a:lvl8pPr marL="3657509" lvl="7" indent="-298442" rtl="0">
              <a:spcBef>
                <a:spcPts val="1600"/>
              </a:spcBef>
              <a:spcAft>
                <a:spcPts val="0"/>
              </a:spcAft>
              <a:buClr>
                <a:srgbClr val="000000"/>
              </a:buClr>
              <a:buSzPts val="1100"/>
              <a:buChar char="○"/>
              <a:defRPr sz="1100">
                <a:solidFill>
                  <a:srgbClr val="000000"/>
                </a:solidFill>
              </a:defRPr>
            </a:lvl8pPr>
            <a:lvl9pPr marL="4114697" lvl="8" indent="-298442" rtl="0">
              <a:spcBef>
                <a:spcPts val="1600"/>
              </a:spcBef>
              <a:spcAft>
                <a:spcPts val="1600"/>
              </a:spcAft>
              <a:buClr>
                <a:srgbClr val="000000"/>
              </a:buClr>
              <a:buSzPts val="1100"/>
              <a:buChar char="■"/>
              <a:defRPr sz="1100">
                <a:solidFill>
                  <a:srgbClr val="000000"/>
                </a:solidFill>
              </a:defRPr>
            </a:lvl9pPr>
          </a:lstStyle>
          <a:p>
            <a:endParaRPr/>
          </a:p>
        </p:txBody>
      </p:sp>
    </p:spTree>
    <p:extLst>
      <p:ext uri="{BB962C8B-B14F-4D97-AF65-F5344CB8AC3E}">
        <p14:creationId xmlns:p14="http://schemas.microsoft.com/office/powerpoint/2010/main" val="1490886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688"/>
        <p:cNvGrpSpPr/>
        <p:nvPr/>
      </p:nvGrpSpPr>
      <p:grpSpPr>
        <a:xfrm>
          <a:off x="0" y="0"/>
          <a:ext cx="0" cy="0"/>
          <a:chOff x="0" y="0"/>
          <a:chExt cx="0" cy="0"/>
        </a:xfrm>
      </p:grpSpPr>
      <p:sp>
        <p:nvSpPr>
          <p:cNvPr id="689" name="Google Shape;689;p36"/>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91" name="Google Shape;691;p36"/>
          <p:cNvSpPr txBox="1">
            <a:spLocks noGrp="1"/>
          </p:cNvSpPr>
          <p:nvPr>
            <p:ph type="body" idx="1"/>
          </p:nvPr>
        </p:nvSpPr>
        <p:spPr>
          <a:xfrm>
            <a:off x="714775" y="1927075"/>
            <a:ext cx="2752800" cy="2641800"/>
          </a:xfrm>
          <a:prstGeom prst="rect">
            <a:avLst/>
          </a:prstGeom>
        </p:spPr>
        <p:txBody>
          <a:bodyPr spcFirstLastPara="1" wrap="square" lIns="91425" tIns="91425" rIns="91425" bIns="91425" anchor="t" anchorCtr="0">
            <a:noAutofit/>
          </a:bodyPr>
          <a:lstStyle>
            <a:lvl1pPr marL="457189" lvl="0" indent="-342892" rtl="0">
              <a:spcBef>
                <a:spcPts val="0"/>
              </a:spcBef>
              <a:spcAft>
                <a:spcPts val="0"/>
              </a:spcAft>
              <a:buSzPts val="1800"/>
              <a:buChar char="●"/>
              <a:defRPr sz="1400">
                <a:solidFill>
                  <a:srgbClr val="30394B"/>
                </a:solidFill>
              </a:defRPr>
            </a:lvl1pPr>
            <a:lvl2pPr marL="914378" lvl="1" indent="-317492" rtl="0">
              <a:spcBef>
                <a:spcPts val="1600"/>
              </a:spcBef>
              <a:spcAft>
                <a:spcPts val="0"/>
              </a:spcAft>
              <a:buSzPts val="14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2"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grpSp>
        <p:nvGrpSpPr>
          <p:cNvPr id="692" name="Google Shape;692;p36"/>
          <p:cNvGrpSpPr/>
          <p:nvPr/>
        </p:nvGrpSpPr>
        <p:grpSpPr>
          <a:xfrm>
            <a:off x="8740200" y="-19049"/>
            <a:ext cx="175200" cy="1966975"/>
            <a:chOff x="8389650" y="733400"/>
            <a:chExt cx="175200" cy="1966975"/>
          </a:xfrm>
        </p:grpSpPr>
        <p:cxnSp>
          <p:nvCxnSpPr>
            <p:cNvPr id="693" name="Google Shape;693;p36"/>
            <p:cNvCxnSpPr/>
            <p:nvPr/>
          </p:nvCxnSpPr>
          <p:spPr>
            <a:xfrm>
              <a:off x="8477250" y="733400"/>
              <a:ext cx="0" cy="885900"/>
            </a:xfrm>
            <a:prstGeom prst="straightConnector1">
              <a:avLst/>
            </a:prstGeom>
            <a:noFill/>
            <a:ln w="28575" cap="flat" cmpd="sng">
              <a:solidFill>
                <a:schemeClr val="lt2"/>
              </a:solidFill>
              <a:prstDash val="solid"/>
              <a:round/>
              <a:headEnd type="none" w="med" len="med"/>
              <a:tailEnd type="none" w="med" len="med"/>
            </a:ln>
          </p:spPr>
        </p:cxnSp>
        <p:sp>
          <p:nvSpPr>
            <p:cNvPr id="694" name="Google Shape;694;p36"/>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36"/>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36"/>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697" name="Google Shape;697;p36"/>
            <p:cNvCxnSpPr/>
            <p:nvPr/>
          </p:nvCxnSpPr>
          <p:spPr>
            <a:xfrm>
              <a:off x="8477250" y="2009775"/>
              <a:ext cx="0" cy="690600"/>
            </a:xfrm>
            <a:prstGeom prst="straightConnector1">
              <a:avLst/>
            </a:prstGeom>
            <a:noFill/>
            <a:ln w="28575" cap="flat" cmpd="sng">
              <a:solidFill>
                <a:schemeClr val="lt2"/>
              </a:solidFill>
              <a:prstDash val="solid"/>
              <a:round/>
              <a:headEnd type="none" w="med" len="med"/>
              <a:tailEnd type="none" w="med" len="med"/>
            </a:ln>
          </p:spPr>
        </p:cxnSp>
      </p:grpSp>
      <p:grpSp>
        <p:nvGrpSpPr>
          <p:cNvPr id="698" name="Google Shape;698;p36"/>
          <p:cNvGrpSpPr/>
          <p:nvPr/>
        </p:nvGrpSpPr>
        <p:grpSpPr>
          <a:xfrm rot="10800000">
            <a:off x="186126" y="190501"/>
            <a:ext cx="1407475" cy="1757425"/>
            <a:chOff x="5250900" y="3706075"/>
            <a:chExt cx="1407475" cy="1757425"/>
          </a:xfrm>
        </p:grpSpPr>
        <p:sp>
          <p:nvSpPr>
            <p:cNvPr id="699" name="Google Shape;699;p36"/>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0" name="Google Shape;700;p36"/>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36"/>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36"/>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03" name="Google Shape;703;p36"/>
          <p:cNvGrpSpPr/>
          <p:nvPr/>
        </p:nvGrpSpPr>
        <p:grpSpPr>
          <a:xfrm rot="10800000">
            <a:off x="7468613" y="3204826"/>
            <a:ext cx="1476300" cy="1757425"/>
            <a:chOff x="919550" y="238125"/>
            <a:chExt cx="1476300" cy="1757425"/>
          </a:xfrm>
        </p:grpSpPr>
        <p:sp>
          <p:nvSpPr>
            <p:cNvPr id="704" name="Google Shape;704;p36"/>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36"/>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36"/>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36"/>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08" name="Google Shape;708;p36"/>
          <p:cNvSpPr txBox="1">
            <a:spLocks noGrp="1"/>
          </p:cNvSpPr>
          <p:nvPr>
            <p:ph type="subTitle" idx="2"/>
          </p:nvPr>
        </p:nvSpPr>
        <p:spPr>
          <a:xfrm>
            <a:off x="714775" y="1336675"/>
            <a:ext cx="2838600" cy="495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800"/>
              <a:buNone/>
              <a:defRPr sz="1700">
                <a:solidFill>
                  <a:schemeClr val="lt2"/>
                </a:solidFill>
                <a:latin typeface="Spartan Thin"/>
                <a:ea typeface="Spartan Thin"/>
                <a:cs typeface="Spartan Thin"/>
                <a:sym typeface="Spartan Thin"/>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09" name="Google Shape;709;p36"/>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15041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3285434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noProof="1"/>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noProof="1"/>
              <a:t>单击此处编辑母版副标题样式</a:t>
            </a:r>
          </a:p>
        </p:txBody>
      </p:sp>
    </p:spTree>
    <p:extLst>
      <p:ext uri="{BB962C8B-B14F-4D97-AF65-F5344CB8AC3E}">
        <p14:creationId xmlns:p14="http://schemas.microsoft.com/office/powerpoint/2010/main" val="371964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0"/>
        <p:cNvGrpSpPr/>
        <p:nvPr/>
      </p:nvGrpSpPr>
      <p:grpSpPr>
        <a:xfrm>
          <a:off x="0" y="0"/>
          <a:ext cx="0" cy="0"/>
          <a:chOff x="0" y="0"/>
          <a:chExt cx="0" cy="0"/>
        </a:xfrm>
      </p:grpSpPr>
      <p:sp>
        <p:nvSpPr>
          <p:cNvPr id="131" name="Google Shape;131;p6"/>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33" name="Google Shape;133;p6"/>
          <p:cNvGrpSpPr/>
          <p:nvPr/>
        </p:nvGrpSpPr>
        <p:grpSpPr>
          <a:xfrm rot="5400000">
            <a:off x="7180050" y="2874475"/>
            <a:ext cx="175200" cy="3752700"/>
            <a:chOff x="8389650" y="-9525"/>
            <a:chExt cx="175200" cy="3752700"/>
          </a:xfrm>
        </p:grpSpPr>
        <p:cxnSp>
          <p:nvCxnSpPr>
            <p:cNvPr id="134" name="Google Shape;134;p6"/>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135" name="Google Shape;135;p6"/>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6"/>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6"/>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138" name="Google Shape;138;p6"/>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cxnSp>
        <p:nvCxnSpPr>
          <p:cNvPr id="139" name="Google Shape;139;p6"/>
          <p:cNvCxnSpPr/>
          <p:nvPr/>
        </p:nvCxnSpPr>
        <p:spPr>
          <a:xfrm>
            <a:off x="304800" y="3743325"/>
            <a:ext cx="0" cy="1390500"/>
          </a:xfrm>
          <a:prstGeom prst="straightConnector1">
            <a:avLst/>
          </a:prstGeom>
          <a:noFill/>
          <a:ln w="28575" cap="flat" cmpd="sng">
            <a:solidFill>
              <a:schemeClr val="lt2"/>
            </a:solidFill>
            <a:prstDash val="solid"/>
            <a:round/>
            <a:headEnd type="none" w="med" len="med"/>
            <a:tailEnd type="none" w="med" len="med"/>
          </a:ln>
        </p:spPr>
      </p:cxnSp>
      <p:grpSp>
        <p:nvGrpSpPr>
          <p:cNvPr id="140" name="Google Shape;140;p6"/>
          <p:cNvGrpSpPr/>
          <p:nvPr/>
        </p:nvGrpSpPr>
        <p:grpSpPr>
          <a:xfrm>
            <a:off x="170650" y="190501"/>
            <a:ext cx="1476300" cy="1757425"/>
            <a:chOff x="919550" y="238125"/>
            <a:chExt cx="1476300" cy="1757425"/>
          </a:xfrm>
        </p:grpSpPr>
        <p:sp>
          <p:nvSpPr>
            <p:cNvPr id="141" name="Google Shape;141;p6"/>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6"/>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6"/>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6"/>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5" name="Google Shape;145;p6"/>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202936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1313020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710" y="3305176"/>
            <a:ext cx="7772400" cy="1021556"/>
          </a:xfrm>
        </p:spPr>
        <p:txBody>
          <a:bodyPr anchor="t"/>
          <a:lstStyle>
            <a:lvl1pPr algn="l">
              <a:defRPr sz="3000" b="1" cap="all"/>
            </a:lvl1pPr>
          </a:lstStyle>
          <a:p>
            <a:r>
              <a:rPr lang="zh-CN" altLang="en-US" noProof="1"/>
              <a:t>单击此处编辑母版标题样式</a:t>
            </a:r>
          </a:p>
        </p:txBody>
      </p:sp>
      <p:sp>
        <p:nvSpPr>
          <p:cNvPr id="3" name="文本占位符 2"/>
          <p:cNvSpPr>
            <a:spLocks noGrp="1"/>
          </p:cNvSpPr>
          <p:nvPr>
            <p:ph type="body" idx="1"/>
          </p:nvPr>
        </p:nvSpPr>
        <p:spPr>
          <a:xfrm>
            <a:off x="722710"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Tree>
    <p:extLst>
      <p:ext uri="{BB962C8B-B14F-4D97-AF65-F5344CB8AC3E}">
        <p14:creationId xmlns:p14="http://schemas.microsoft.com/office/powerpoint/2010/main" val="367878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28650" y="1369219"/>
            <a:ext cx="3886200" cy="32635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29150" y="1369219"/>
            <a:ext cx="3886200" cy="32635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3108773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151335"/>
            <a:ext cx="403979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a:t>单击此处编辑母版文本样式</a:t>
            </a:r>
          </a:p>
        </p:txBody>
      </p:sp>
      <p:sp>
        <p:nvSpPr>
          <p:cNvPr id="4" name="内容占位符 3"/>
          <p:cNvSpPr>
            <a:spLocks noGrp="1"/>
          </p:cNvSpPr>
          <p:nvPr>
            <p:ph sz="half" idx="2"/>
          </p:nvPr>
        </p:nvSpPr>
        <p:spPr>
          <a:xfrm>
            <a:off x="457200" y="1631156"/>
            <a:ext cx="403979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4628" y="1151335"/>
            <a:ext cx="4042172"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a:t>单击此处编辑母版文本样式</a:t>
            </a:r>
          </a:p>
        </p:txBody>
      </p:sp>
      <p:sp>
        <p:nvSpPr>
          <p:cNvPr id="6" name="内容占位符 5"/>
          <p:cNvSpPr>
            <a:spLocks noGrp="1"/>
          </p:cNvSpPr>
          <p:nvPr>
            <p:ph sz="quarter" idx="4"/>
          </p:nvPr>
        </p:nvSpPr>
        <p:spPr>
          <a:xfrm>
            <a:off x="4644628" y="1631156"/>
            <a:ext cx="404217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2555071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Tree>
    <p:extLst>
      <p:ext uri="{BB962C8B-B14F-4D97-AF65-F5344CB8AC3E}">
        <p14:creationId xmlns:p14="http://schemas.microsoft.com/office/powerpoint/2010/main" val="3641454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70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7"/>
            <a:ext cx="3008710" cy="871538"/>
          </a:xfrm>
        </p:spPr>
        <p:txBody>
          <a:bodyPr anchor="b"/>
          <a:lstStyle>
            <a:lvl1pPr algn="l">
              <a:defRPr sz="1500" b="1"/>
            </a:lvl1pPr>
          </a:lstStyle>
          <a:p>
            <a:r>
              <a:rPr lang="zh-CN" altLang="en-US" noProof="1"/>
              <a:t>单击此处编辑母版标题样式</a:t>
            </a:r>
          </a:p>
        </p:txBody>
      </p:sp>
      <p:sp>
        <p:nvSpPr>
          <p:cNvPr id="3" name="内容占位符 2"/>
          <p:cNvSpPr>
            <a:spLocks noGrp="1"/>
          </p:cNvSpPr>
          <p:nvPr>
            <p:ph idx="1"/>
          </p:nvPr>
        </p:nvSpPr>
        <p:spPr>
          <a:xfrm>
            <a:off x="3575448" y="204788"/>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076326"/>
            <a:ext cx="3008710"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noProof="1"/>
              <a:t>单击此处编辑母版文本样式</a:t>
            </a:r>
          </a:p>
        </p:txBody>
      </p:sp>
    </p:spTree>
    <p:extLst>
      <p:ext uri="{BB962C8B-B14F-4D97-AF65-F5344CB8AC3E}">
        <p14:creationId xmlns:p14="http://schemas.microsoft.com/office/powerpoint/2010/main" val="4283053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1891" y="3600450"/>
            <a:ext cx="5486400" cy="425054"/>
          </a:xfrm>
        </p:spPr>
        <p:txBody>
          <a:bodyPr anchor="b"/>
          <a:lstStyle>
            <a:lvl1pPr algn="l">
              <a:defRPr sz="1500" b="1"/>
            </a:lvl1pPr>
          </a:lstStyle>
          <a:p>
            <a:r>
              <a:rPr lang="zh-CN" altLang="en-US" noProof="1"/>
              <a:t>单击此处编辑母版标题样式</a:t>
            </a:r>
          </a:p>
        </p:txBody>
      </p:sp>
      <p:sp>
        <p:nvSpPr>
          <p:cNvPr id="3" name="图片占位符 2"/>
          <p:cNvSpPr>
            <a:spLocks noGrp="1"/>
          </p:cNvSpPr>
          <p:nvPr>
            <p:ph type="pic" idx="1"/>
          </p:nvPr>
        </p:nvSpPr>
        <p:spPr>
          <a:xfrm>
            <a:off x="1791891"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1791891"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noProof="1"/>
              <a:t>单击此处编辑母版文本样式</a:t>
            </a:r>
          </a:p>
        </p:txBody>
      </p:sp>
    </p:spTree>
    <p:extLst>
      <p:ext uri="{BB962C8B-B14F-4D97-AF65-F5344CB8AC3E}">
        <p14:creationId xmlns:p14="http://schemas.microsoft.com/office/powerpoint/2010/main" val="3977241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3215672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489129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5"/>
        <p:cNvGrpSpPr/>
        <p:nvPr/>
      </p:nvGrpSpPr>
      <p:grpSpPr>
        <a:xfrm>
          <a:off x="0" y="0"/>
          <a:ext cx="0" cy="0"/>
          <a:chOff x="0" y="0"/>
          <a:chExt cx="0" cy="0"/>
        </a:xfrm>
      </p:grpSpPr>
      <p:sp>
        <p:nvSpPr>
          <p:cNvPr id="166" name="Google Shape;166;p8"/>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68" name="Google Shape;168;p8"/>
          <p:cNvSpPr txBox="1">
            <a:spLocks noGrp="1"/>
          </p:cNvSpPr>
          <p:nvPr>
            <p:ph type="title"/>
          </p:nvPr>
        </p:nvSpPr>
        <p:spPr>
          <a:xfrm>
            <a:off x="2118300" y="1353600"/>
            <a:ext cx="4907400" cy="24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7300">
                <a:solidFill>
                  <a:srgbClr val="FFFFFF"/>
                </a:solidFill>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169" name="Google Shape;169;p8"/>
          <p:cNvGrpSpPr/>
          <p:nvPr/>
        </p:nvGrpSpPr>
        <p:grpSpPr>
          <a:xfrm flipH="1">
            <a:off x="186126" y="3204826"/>
            <a:ext cx="1407475" cy="1757425"/>
            <a:chOff x="5250900" y="3706075"/>
            <a:chExt cx="1407475" cy="1757425"/>
          </a:xfrm>
        </p:grpSpPr>
        <p:sp>
          <p:nvSpPr>
            <p:cNvPr id="170" name="Google Shape;170;p8"/>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8"/>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8"/>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8"/>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4" name="Google Shape;174;p8"/>
          <p:cNvGrpSpPr/>
          <p:nvPr/>
        </p:nvGrpSpPr>
        <p:grpSpPr>
          <a:xfrm flipH="1">
            <a:off x="7468613" y="190501"/>
            <a:ext cx="1476300" cy="1757425"/>
            <a:chOff x="919550" y="238125"/>
            <a:chExt cx="1476300" cy="1757425"/>
          </a:xfrm>
        </p:grpSpPr>
        <p:sp>
          <p:nvSpPr>
            <p:cNvPr id="175" name="Google Shape;175;p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9" name="Google Shape;179;p8"/>
          <p:cNvGrpSpPr/>
          <p:nvPr/>
        </p:nvGrpSpPr>
        <p:grpSpPr>
          <a:xfrm rot="10800000">
            <a:off x="186126" y="190501"/>
            <a:ext cx="1407475" cy="1757425"/>
            <a:chOff x="5250900" y="3706075"/>
            <a:chExt cx="1407475" cy="1757425"/>
          </a:xfrm>
        </p:grpSpPr>
        <p:sp>
          <p:nvSpPr>
            <p:cNvPr id="180" name="Google Shape;180;p8"/>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8"/>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8"/>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8"/>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8"/>
          <p:cNvGrpSpPr/>
          <p:nvPr/>
        </p:nvGrpSpPr>
        <p:grpSpPr>
          <a:xfrm rot="10800000">
            <a:off x="7468613" y="3204826"/>
            <a:ext cx="1476300" cy="1757425"/>
            <a:chOff x="919550" y="238125"/>
            <a:chExt cx="1476300" cy="1757425"/>
          </a:xfrm>
        </p:grpSpPr>
        <p:sp>
          <p:nvSpPr>
            <p:cNvPr id="185" name="Google Shape;185;p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74082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556682C3-2518-47C8-836F-59EAF53EB535}" type="slidenum">
              <a:rPr lang="en-US" altLang="en-US"/>
              <a:pPr/>
              <a:t>‹#›</a:t>
            </a:fld>
            <a:endParaRPr lang="en-US" altLang="en-US"/>
          </a:p>
        </p:txBody>
      </p:sp>
    </p:spTree>
    <p:extLst>
      <p:ext uri="{BB962C8B-B14F-4D97-AF65-F5344CB8AC3E}">
        <p14:creationId xmlns:p14="http://schemas.microsoft.com/office/powerpoint/2010/main" val="3192408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28341448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587549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5690100" y="3115650"/>
            <a:ext cx="2733900" cy="561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4" name="Google Shape;24;p3"/>
          <p:cNvSpPr txBox="1">
            <a:spLocks noGrp="1"/>
          </p:cNvSpPr>
          <p:nvPr>
            <p:ph type="body" idx="1"/>
          </p:nvPr>
        </p:nvSpPr>
        <p:spPr>
          <a:xfrm>
            <a:off x="5690100" y="3594675"/>
            <a:ext cx="2733900" cy="871800"/>
          </a:xfrm>
          <a:prstGeom prst="rect">
            <a:avLst/>
          </a:prstGeom>
        </p:spPr>
        <p:txBody>
          <a:bodyPr spcFirstLastPara="1" wrap="square" lIns="91425" tIns="91425" rIns="91425" bIns="91425" anchor="t" anchorCtr="0">
            <a:noAutofit/>
          </a:bodyPr>
          <a:lstStyle>
            <a:lvl1pPr marL="457178" lvl="0" indent="-317484" algn="r" rtl="0">
              <a:spcBef>
                <a:spcPts val="0"/>
              </a:spcBef>
              <a:spcAft>
                <a:spcPts val="0"/>
              </a:spcAft>
              <a:buSzPts val="1400"/>
              <a:buChar char="●"/>
              <a:defRPr sz="1800"/>
            </a:lvl1pPr>
            <a:lvl2pPr marL="914355" lvl="1" indent="-317484" rtl="0">
              <a:spcBef>
                <a:spcPts val="0"/>
              </a:spcBef>
              <a:spcAft>
                <a:spcPts val="0"/>
              </a:spcAft>
              <a:buSzPts val="1400"/>
              <a:buChar char="○"/>
              <a:defRPr/>
            </a:lvl2pPr>
            <a:lvl3pPr marL="1371532" lvl="2" indent="-317484" rtl="0">
              <a:spcBef>
                <a:spcPts val="0"/>
              </a:spcBef>
              <a:spcAft>
                <a:spcPts val="0"/>
              </a:spcAft>
              <a:buSzPts val="1400"/>
              <a:buChar char="■"/>
              <a:defRPr/>
            </a:lvl3pPr>
            <a:lvl4pPr marL="1828709" lvl="3" indent="-317484" rtl="0">
              <a:spcBef>
                <a:spcPts val="0"/>
              </a:spcBef>
              <a:spcAft>
                <a:spcPts val="0"/>
              </a:spcAft>
              <a:buSzPts val="1400"/>
              <a:buChar char="●"/>
              <a:defRPr/>
            </a:lvl4pPr>
            <a:lvl5pPr marL="2285886" lvl="4" indent="-317484" rtl="0">
              <a:spcBef>
                <a:spcPts val="0"/>
              </a:spcBef>
              <a:spcAft>
                <a:spcPts val="0"/>
              </a:spcAft>
              <a:buSzPts val="1400"/>
              <a:buChar char="○"/>
              <a:defRPr/>
            </a:lvl5pPr>
            <a:lvl6pPr marL="2743064" lvl="5" indent="-317484" rtl="0">
              <a:spcBef>
                <a:spcPts val="0"/>
              </a:spcBef>
              <a:spcAft>
                <a:spcPts val="0"/>
              </a:spcAft>
              <a:buSzPts val="1400"/>
              <a:buChar char="■"/>
              <a:defRPr/>
            </a:lvl6pPr>
            <a:lvl7pPr marL="3200240" lvl="6" indent="-317484" rtl="0">
              <a:spcBef>
                <a:spcPts val="0"/>
              </a:spcBef>
              <a:spcAft>
                <a:spcPts val="0"/>
              </a:spcAft>
              <a:buSzPts val="1400"/>
              <a:buChar char="●"/>
              <a:defRPr/>
            </a:lvl7pPr>
            <a:lvl8pPr marL="3657418" lvl="7" indent="-317484" rtl="0">
              <a:spcBef>
                <a:spcPts val="0"/>
              </a:spcBef>
              <a:spcAft>
                <a:spcPts val="0"/>
              </a:spcAft>
              <a:buSzPts val="1400"/>
              <a:buChar char="○"/>
              <a:defRPr/>
            </a:lvl8pPr>
            <a:lvl9pPr marL="4114595" lvl="8" indent="-317484" rtl="0">
              <a:spcBef>
                <a:spcPts val="0"/>
              </a:spcBef>
              <a:spcAft>
                <a:spcPts val="0"/>
              </a:spcAft>
              <a:buSzPts val="1400"/>
              <a:buChar char="■"/>
              <a:defRPr/>
            </a:lvl9pPr>
          </a:lstStyle>
          <a:p>
            <a:endParaRPr/>
          </a:p>
        </p:txBody>
      </p:sp>
      <p:sp>
        <p:nvSpPr>
          <p:cNvPr id="25" name="Google Shape;25;p3"/>
          <p:cNvSpPr txBox="1">
            <a:spLocks noGrp="1"/>
          </p:cNvSpPr>
          <p:nvPr>
            <p:ph type="title" idx="2" hasCustomPrompt="1"/>
          </p:nvPr>
        </p:nvSpPr>
        <p:spPr>
          <a:xfrm>
            <a:off x="7232075" y="1884475"/>
            <a:ext cx="1191900" cy="61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000">
                <a:solidFill>
                  <a:schemeClr val="accent5"/>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6" name="Google Shape;26;p3"/>
          <p:cNvSpPr/>
          <p:nvPr/>
        </p:nvSpPr>
        <p:spPr>
          <a:xfrm rot="10800000">
            <a:off x="6089106" y="36330"/>
            <a:ext cx="3054894" cy="1140448"/>
          </a:xfrm>
          <a:custGeom>
            <a:avLst/>
            <a:gdLst/>
            <a:ahLst/>
            <a:cxnLst/>
            <a:rect l="l" t="t" r="r" b="b"/>
            <a:pathLst>
              <a:path w="9694" h="3766" extrusionOk="0">
                <a:moveTo>
                  <a:pt x="4600" y="0"/>
                </a:moveTo>
                <a:cubicBezTo>
                  <a:pt x="4498" y="0"/>
                  <a:pt x="4395" y="9"/>
                  <a:pt x="4293" y="27"/>
                </a:cubicBezTo>
                <a:cubicBezTo>
                  <a:pt x="3689" y="143"/>
                  <a:pt x="3207" y="580"/>
                  <a:pt x="2836" y="1068"/>
                </a:cubicBezTo>
                <a:cubicBezTo>
                  <a:pt x="2399" y="1666"/>
                  <a:pt x="2099" y="2381"/>
                  <a:pt x="2027" y="3123"/>
                </a:cubicBezTo>
                <a:cubicBezTo>
                  <a:pt x="1798" y="2949"/>
                  <a:pt x="1512" y="2856"/>
                  <a:pt x="1228" y="2856"/>
                </a:cubicBezTo>
                <a:cubicBezTo>
                  <a:pt x="1059" y="2856"/>
                  <a:pt x="892" y="2889"/>
                  <a:pt x="737" y="2957"/>
                </a:cubicBezTo>
                <a:cubicBezTo>
                  <a:pt x="394" y="3095"/>
                  <a:pt x="117" y="3400"/>
                  <a:pt x="0" y="3765"/>
                </a:cubicBezTo>
                <a:lnTo>
                  <a:pt x="9671" y="3765"/>
                </a:lnTo>
                <a:cubicBezTo>
                  <a:pt x="9693" y="3145"/>
                  <a:pt x="9344" y="2519"/>
                  <a:pt x="8812" y="2220"/>
                </a:cubicBezTo>
                <a:cubicBezTo>
                  <a:pt x="8575" y="2093"/>
                  <a:pt x="8309" y="2032"/>
                  <a:pt x="8042" y="2032"/>
                </a:cubicBezTo>
                <a:cubicBezTo>
                  <a:pt x="7586" y="2032"/>
                  <a:pt x="7129" y="2210"/>
                  <a:pt x="6807" y="2541"/>
                </a:cubicBezTo>
                <a:cubicBezTo>
                  <a:pt x="6807" y="1877"/>
                  <a:pt x="6575" y="1184"/>
                  <a:pt x="6115" y="697"/>
                </a:cubicBezTo>
                <a:cubicBezTo>
                  <a:pt x="5726" y="265"/>
                  <a:pt x="5169" y="0"/>
                  <a:pt x="4600" y="0"/>
                </a:cubicBezTo>
                <a:close/>
              </a:path>
            </a:pathLst>
          </a:custGeom>
          <a:solidFill>
            <a:schemeClr val="lt2"/>
          </a:solidFill>
          <a:ln w="76200" cap="flat" cmpd="sng">
            <a:solidFill>
              <a:schemeClr val="lt1"/>
            </a:solidFill>
            <a:prstDash val="solid"/>
            <a:round/>
            <a:headEnd type="none" w="sm" len="sm"/>
            <a:tailEnd type="none" w="sm" len="sm"/>
          </a:ln>
          <a:effectLst>
            <a:outerShdw blurRad="57150" dist="66675" dir="10140000" algn="bl" rotWithShape="0">
              <a:srgbClr val="000000">
                <a:alpha val="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17220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3"/>
        <p:cNvGrpSpPr/>
        <p:nvPr/>
      </p:nvGrpSpPr>
      <p:grpSpPr>
        <a:xfrm>
          <a:off x="0" y="0"/>
          <a:ext cx="0" cy="0"/>
          <a:chOff x="0" y="0"/>
          <a:chExt cx="0" cy="0"/>
        </a:xfrm>
      </p:grpSpPr>
      <p:sp>
        <p:nvSpPr>
          <p:cNvPr id="334" name="Google Shape;334;p28"/>
          <p:cNvSpPr/>
          <p:nvPr/>
        </p:nvSpPr>
        <p:spPr>
          <a:xfrm>
            <a:off x="59" y="4543417"/>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35" name="Google Shape;335;p28"/>
          <p:cNvPicPr preferRelativeResize="0"/>
          <p:nvPr/>
        </p:nvPicPr>
        <p:blipFill>
          <a:blip r:embed="rId2">
            <a:alphaModFix/>
          </a:blip>
          <a:stretch>
            <a:fillRect/>
          </a:stretch>
        </p:blipFill>
        <p:spPr>
          <a:xfrm rot="-287318" flipH="1">
            <a:off x="8405605" y="3946618"/>
            <a:ext cx="849397" cy="995768"/>
          </a:xfrm>
          <a:prstGeom prst="rect">
            <a:avLst/>
          </a:prstGeom>
          <a:noFill/>
          <a:ln>
            <a:noFill/>
          </a:ln>
        </p:spPr>
      </p:pic>
      <p:sp>
        <p:nvSpPr>
          <p:cNvPr id="336" name="Google Shape;336;p28"/>
          <p:cNvSpPr/>
          <p:nvPr/>
        </p:nvSpPr>
        <p:spPr>
          <a:xfrm rot="10800000">
            <a:off x="59"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37" name="Google Shape;337;p28"/>
          <p:cNvPicPr preferRelativeResize="0"/>
          <p:nvPr/>
        </p:nvPicPr>
        <p:blipFill>
          <a:blip r:embed="rId3">
            <a:alphaModFix/>
          </a:blip>
          <a:stretch>
            <a:fillRect/>
          </a:stretch>
        </p:blipFill>
        <p:spPr>
          <a:xfrm rot="9407652" flipH="1">
            <a:off x="-1328552" y="-985582"/>
            <a:ext cx="2726349" cy="2421263"/>
          </a:xfrm>
          <a:prstGeom prst="rect">
            <a:avLst/>
          </a:prstGeom>
          <a:noFill/>
          <a:ln>
            <a:noFill/>
          </a:ln>
        </p:spPr>
      </p:pic>
      <p:pic>
        <p:nvPicPr>
          <p:cNvPr id="338" name="Google Shape;338;p28"/>
          <p:cNvPicPr preferRelativeResize="0"/>
          <p:nvPr/>
        </p:nvPicPr>
        <p:blipFill>
          <a:blip r:embed="rId4">
            <a:alphaModFix/>
          </a:blip>
          <a:stretch>
            <a:fillRect/>
          </a:stretch>
        </p:blipFill>
        <p:spPr>
          <a:xfrm rot="721009">
            <a:off x="7539081" y="4408627"/>
            <a:ext cx="871684" cy="283469"/>
          </a:xfrm>
          <a:prstGeom prst="rect">
            <a:avLst/>
          </a:prstGeom>
          <a:noFill/>
          <a:ln>
            <a:noFill/>
          </a:ln>
        </p:spPr>
      </p:pic>
      <p:pic>
        <p:nvPicPr>
          <p:cNvPr id="339" name="Google Shape;339;p28"/>
          <p:cNvPicPr preferRelativeResize="0"/>
          <p:nvPr/>
        </p:nvPicPr>
        <p:blipFill>
          <a:blip r:embed="rId4">
            <a:alphaModFix/>
          </a:blip>
          <a:stretch>
            <a:fillRect/>
          </a:stretch>
        </p:blipFill>
        <p:spPr>
          <a:xfrm rot="-1427564">
            <a:off x="8681932" y="4772402"/>
            <a:ext cx="871682" cy="283470"/>
          </a:xfrm>
          <a:prstGeom prst="rect">
            <a:avLst/>
          </a:prstGeom>
          <a:noFill/>
          <a:ln>
            <a:noFill/>
          </a:ln>
        </p:spPr>
      </p:pic>
    </p:spTree>
    <p:extLst>
      <p:ext uri="{BB962C8B-B14F-4D97-AF65-F5344CB8AC3E}">
        <p14:creationId xmlns:p14="http://schemas.microsoft.com/office/powerpoint/2010/main" val="441857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44F64-CF4E-42DE-9A19-91A3B905B38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3A63A-5DEF-4AE2-B2A6-50959A50AA89}"/>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77E7E6F-1499-4728-A423-252E32A3F437}"/>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7/17/2024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ECD820-DA9C-4017-9A17-29F446AA65D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BF2E07C-AA1A-4BE1-83A5-35B58C4BA0F4}"/>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3503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B1E15-1896-4D6E-B8FA-E66212D666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F88AB-B54C-4EB6-A9BF-81625E8F68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24264-918A-4904-9954-BF34DAB80AD6}"/>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7/17/2024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89289E6-DC95-4CA8-87D7-69FB8BF40C1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6E4A2D6-903D-4661-8394-25D41F1F07DF}"/>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1884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30D9-DC36-43FE-B19A-B60B67799905}"/>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C8F1A63-6A39-4772-8813-ECABC2C8397C}"/>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8E1F66-AC35-4BD5-9919-24A310704D88}"/>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7/17/2024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2AFEF31-111E-4219-BEEA-92DEB1AE9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80E751E-01DB-4ED0-92A4-2EF53FE33331}"/>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693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FB1F-A962-460A-9738-CD0BFCEDDC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45120E-B336-481E-A6EA-9FC993199F5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4D9D6A-056A-4829-AF56-F5A5CEBED4D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DB6CDA-7078-4BA7-8F99-CA3A777F9D3D}"/>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7/17/2024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723FAD-4FEE-4245-893C-BE0BD36341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3A74EC-35EF-4154-8F94-0A402A2BC7AA}"/>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664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D0A2-4B8C-47BB-9D88-A51B56090B0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8BFD66-BBE3-4807-B2DB-8708D429CECC}"/>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CD17862-2791-4B12-ACD4-52A74E948EE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20B555-2B1B-4F09-ABFF-C14A4D9B1056}"/>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30A5B62-0731-4BFB-A1A4-72EFE0CDF7F4}"/>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8CB694-4F32-454D-81C7-3C29E3ED4950}"/>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7/17/2024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477CB0F-EE2E-4EF8-9FFE-AF4F31E5DC8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4C17B1C-B12C-4547-A443-B9D6BFE36E81}"/>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50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4"/>
        <p:cNvGrpSpPr/>
        <p:nvPr/>
      </p:nvGrpSpPr>
      <p:grpSpPr>
        <a:xfrm>
          <a:off x="0" y="0"/>
          <a:ext cx="0" cy="0"/>
          <a:chOff x="0" y="0"/>
          <a:chExt cx="0" cy="0"/>
        </a:xfrm>
      </p:grpSpPr>
      <p:sp>
        <p:nvSpPr>
          <p:cNvPr id="205" name="Google Shape;205;p10"/>
          <p:cNvSpPr/>
          <p:nvPr/>
        </p:nvSpPr>
        <p:spPr>
          <a:xfrm>
            <a:off x="9475" y="-9475"/>
            <a:ext cx="9144000" cy="5143500"/>
          </a:xfrm>
          <a:prstGeom prst="rect">
            <a:avLst/>
          </a:prstGeom>
          <a:solidFill>
            <a:srgbClr val="CD4759">
              <a:alpha val="558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10"/>
          <p:cNvSpPr txBox="1">
            <a:spLocks noGrp="1"/>
          </p:cNvSpPr>
          <p:nvPr>
            <p:ph type="title"/>
          </p:nvPr>
        </p:nvSpPr>
        <p:spPr>
          <a:xfrm>
            <a:off x="5089050" y="2321500"/>
            <a:ext cx="3383400" cy="183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4800">
                <a:solidFill>
                  <a:srgbClr val="FFFFFF"/>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207" name="Google Shape;207;p10"/>
          <p:cNvGrpSpPr/>
          <p:nvPr/>
        </p:nvGrpSpPr>
        <p:grpSpPr>
          <a:xfrm flipH="1">
            <a:off x="7488100" y="190501"/>
            <a:ext cx="1476300" cy="1757425"/>
            <a:chOff x="919550" y="238125"/>
            <a:chExt cx="1476300" cy="1757425"/>
          </a:xfrm>
        </p:grpSpPr>
        <p:sp>
          <p:nvSpPr>
            <p:cNvPr id="208" name="Google Shape;208;p10"/>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0"/>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0"/>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0"/>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cxnSp>
        <p:nvCxnSpPr>
          <p:cNvPr id="212" name="Google Shape;212;p10"/>
          <p:cNvCxnSpPr/>
          <p:nvPr/>
        </p:nvCxnSpPr>
        <p:spPr>
          <a:xfrm>
            <a:off x="8827800" y="3514800"/>
            <a:ext cx="0" cy="1628700"/>
          </a:xfrm>
          <a:prstGeom prst="straightConnector1">
            <a:avLst/>
          </a:prstGeom>
          <a:noFill/>
          <a:ln w="28575" cap="flat" cmpd="sng">
            <a:solidFill>
              <a:srgbClr val="FFE599"/>
            </a:solidFill>
            <a:prstDash val="solid"/>
            <a:round/>
            <a:headEnd type="none" w="med" len="med"/>
            <a:tailEnd type="none" w="med" len="med"/>
          </a:ln>
        </p:spPr>
      </p:cxnSp>
      <p:grpSp>
        <p:nvGrpSpPr>
          <p:cNvPr id="213" name="Google Shape;213;p10"/>
          <p:cNvGrpSpPr/>
          <p:nvPr/>
        </p:nvGrpSpPr>
        <p:grpSpPr>
          <a:xfrm>
            <a:off x="627175" y="0"/>
            <a:ext cx="175200" cy="3752700"/>
            <a:chOff x="8389650" y="-9525"/>
            <a:chExt cx="175200" cy="3752700"/>
          </a:xfrm>
        </p:grpSpPr>
        <p:cxnSp>
          <p:nvCxnSpPr>
            <p:cNvPr id="214" name="Google Shape;214;p10"/>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215" name="Google Shape;215;p10"/>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10"/>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10"/>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218" name="Google Shape;218;p10"/>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Tree>
    <p:extLst>
      <p:ext uri="{BB962C8B-B14F-4D97-AF65-F5344CB8AC3E}">
        <p14:creationId xmlns:p14="http://schemas.microsoft.com/office/powerpoint/2010/main" val="30192753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981F-2FB0-47B5-A741-729DC07258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33E9CC-2403-4A97-B40A-672CECFFAD6B}"/>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7/17/2024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26C0731-CFE3-43E4-83C6-157104A5E98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8F5273E-BADC-48C2-9761-A02F0D0E2F88}"/>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0254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AEA6F3-F270-4476-B8BA-FA4AF03A1A7D}"/>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7/17/2024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4B3FD3A-3222-45CC-BC49-7B427976E64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F360662-AAF9-4714-89B5-8D64079DA1E9}"/>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5360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340D-C7CA-4FE5-98A6-E971ABE2881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ED7F08C-6B3B-408F-8ABF-9AF0897BC110}"/>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D17795-665A-4CAB-876A-97AD760DB54D}"/>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4A477C2C-066B-4D8E-9CD7-1771F589F8A4}"/>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7/17/2024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C18C73A-C7DF-447F-B6D9-BBBDF6CB53D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48E4A28-BF65-4456-BA09-932A0FD212E6}"/>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3091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3D07B-2AD1-45CC-A6DD-6FDBEE71EF6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C643108-1305-4F72-B9B2-BE84BD233DED}"/>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56AED33F-F3E3-4427-9C64-EE5090410F04}"/>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60B035E-B59E-4426-8D67-F38809708BAA}"/>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7/17/2024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730DBAD-EF4F-4D55-B245-6963CBCC37B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5640692-582C-43E6-BD1E-B890F322DD90}"/>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70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6D7EF-210D-43B3-86D8-BFA1116747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91F302-7FBF-4B4B-A0CA-E129F6EC4D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265A29-E56A-40C3-812E-1D5D5BB5C766}"/>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7/17/2024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E8CE91F-3B8E-4748-B02B-AEFB11DE979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95EEEA-A3F6-46B4-A6A2-54EB8E139261}"/>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7232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D6A64C-8ED7-43BE-BFB2-AC772C21A40B}"/>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847811-1338-47A5-BD13-2C6C0DA301B6}"/>
              </a:ext>
            </a:extLst>
          </p:cNvPr>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C4B9A-EF03-4483-9DBD-89EC551B8497}"/>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7/17/2024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FABC5A-B5FF-4C2E-84C4-8F7A1D011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5BBD8DB-7583-4065-90AD-9B21B605CE8A}"/>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580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9"/>
        <p:cNvGrpSpPr/>
        <p:nvPr/>
      </p:nvGrpSpPr>
      <p:grpSpPr>
        <a:xfrm>
          <a:off x="0" y="0"/>
          <a:ext cx="0" cy="0"/>
          <a:chOff x="0" y="0"/>
          <a:chExt cx="0" cy="0"/>
        </a:xfrm>
      </p:grpSpPr>
      <p:sp>
        <p:nvSpPr>
          <p:cNvPr id="220" name="Google Shape;220;p11"/>
          <p:cNvSpPr/>
          <p:nvPr/>
        </p:nvSpPr>
        <p:spPr>
          <a:xfrm>
            <a:off x="0" y="0"/>
            <a:ext cx="9144000" cy="51435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 name="Google Shape;221;p11"/>
          <p:cNvGrpSpPr/>
          <p:nvPr/>
        </p:nvGrpSpPr>
        <p:grpSpPr>
          <a:xfrm>
            <a:off x="170650" y="190501"/>
            <a:ext cx="1476300" cy="1757425"/>
            <a:chOff x="919550" y="238125"/>
            <a:chExt cx="1476300" cy="1757425"/>
          </a:xfrm>
        </p:grpSpPr>
        <p:sp>
          <p:nvSpPr>
            <p:cNvPr id="222" name="Google Shape;222;p1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1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1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1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6" name="Google Shape;226;p11"/>
          <p:cNvSpPr txBox="1">
            <a:spLocks noGrp="1"/>
          </p:cNvSpPr>
          <p:nvPr>
            <p:ph type="title" hasCustomPrompt="1"/>
          </p:nvPr>
        </p:nvSpPr>
        <p:spPr>
          <a:xfrm>
            <a:off x="714775" y="1363300"/>
            <a:ext cx="77577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solidFill>
                  <a:schemeClr val="accent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27" name="Google Shape;22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solidFill>
                  <a:schemeClr val="accent1"/>
                </a:solidFill>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228" name="Google Shape;22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229" name="Google Shape;229;p11"/>
          <p:cNvGrpSpPr/>
          <p:nvPr/>
        </p:nvGrpSpPr>
        <p:grpSpPr>
          <a:xfrm rot="5400000" flipH="1">
            <a:off x="2321800" y="2093538"/>
            <a:ext cx="250200" cy="4950700"/>
            <a:chOff x="6592750" y="3054500"/>
            <a:chExt cx="250200" cy="4950700"/>
          </a:xfrm>
        </p:grpSpPr>
        <p:cxnSp>
          <p:nvCxnSpPr>
            <p:cNvPr id="230" name="Google Shape;230;p11"/>
            <p:cNvCxnSpPr/>
            <p:nvPr/>
          </p:nvCxnSpPr>
          <p:spPr>
            <a:xfrm rot="5400000">
              <a:off x="4496050" y="5783400"/>
              <a:ext cx="4443600" cy="0"/>
            </a:xfrm>
            <a:prstGeom prst="straightConnector1">
              <a:avLst/>
            </a:prstGeom>
            <a:noFill/>
            <a:ln w="28575" cap="flat" cmpd="sng">
              <a:solidFill>
                <a:schemeClr val="lt2"/>
              </a:solidFill>
              <a:prstDash val="solid"/>
              <a:round/>
              <a:headEnd type="none" w="med" len="med"/>
              <a:tailEnd type="none" w="med" len="med"/>
            </a:ln>
          </p:spPr>
        </p:cxnSp>
        <p:sp>
          <p:nvSpPr>
            <p:cNvPr id="231" name="Google Shape;231;p11"/>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11"/>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1"/>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1"/>
          <p:cNvGrpSpPr/>
          <p:nvPr/>
        </p:nvGrpSpPr>
        <p:grpSpPr>
          <a:xfrm flipH="1">
            <a:off x="7488100" y="190501"/>
            <a:ext cx="1476300" cy="1757425"/>
            <a:chOff x="919550" y="238125"/>
            <a:chExt cx="1476300" cy="1757425"/>
          </a:xfrm>
        </p:grpSpPr>
        <p:sp>
          <p:nvSpPr>
            <p:cNvPr id="235" name="Google Shape;235;p1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1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218753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
        <p:cNvGrpSpPr/>
        <p:nvPr/>
      </p:nvGrpSpPr>
      <p:grpSpPr>
        <a:xfrm>
          <a:off x="0" y="0"/>
          <a:ext cx="0" cy="0"/>
          <a:chOff x="0" y="0"/>
          <a:chExt cx="0" cy="0"/>
        </a:xfrm>
      </p:grpSpPr>
      <p:sp>
        <p:nvSpPr>
          <p:cNvPr id="242" name="Google Shape;242;p13"/>
          <p:cNvSpPr/>
          <p:nvPr/>
        </p:nvSpPr>
        <p:spPr>
          <a:xfrm>
            <a:off x="9250" y="0"/>
            <a:ext cx="9144000" cy="5143500"/>
          </a:xfrm>
          <a:prstGeom prst="rect">
            <a:avLst/>
          </a:pr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13"/>
          <p:cNvSpPr txBox="1">
            <a:spLocks noGrp="1"/>
          </p:cNvSpPr>
          <p:nvPr>
            <p:ph type="title"/>
          </p:nvPr>
        </p:nvSpPr>
        <p:spPr>
          <a:xfrm>
            <a:off x="2102850" y="1941750"/>
            <a:ext cx="3982500" cy="10872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FFF2CC"/>
              </a:buClr>
              <a:buSzPts val="2800"/>
              <a:buNone/>
              <a:defRPr sz="1800">
                <a:solidFill>
                  <a:srgbClr val="FFF2CC"/>
                </a:solidFill>
                <a:latin typeface="Spartan"/>
                <a:ea typeface="Spartan"/>
                <a:cs typeface="Spartan"/>
                <a:sym typeface="Spartan"/>
              </a:defRPr>
            </a:lvl1pPr>
            <a:lvl2pPr lvl="1">
              <a:spcBef>
                <a:spcPts val="0"/>
              </a:spcBef>
              <a:spcAft>
                <a:spcPts val="0"/>
              </a:spcAft>
              <a:buSzPts val="2800"/>
              <a:buNone/>
              <a:defRPr>
                <a:latin typeface="Spartan"/>
                <a:ea typeface="Spartan"/>
                <a:cs typeface="Spartan"/>
                <a:sym typeface="Spartan"/>
              </a:defRPr>
            </a:lvl2pPr>
            <a:lvl3pPr lvl="2">
              <a:spcBef>
                <a:spcPts val="0"/>
              </a:spcBef>
              <a:spcAft>
                <a:spcPts val="0"/>
              </a:spcAft>
              <a:buSzPts val="2800"/>
              <a:buNone/>
              <a:defRPr>
                <a:latin typeface="Spartan"/>
                <a:ea typeface="Spartan"/>
                <a:cs typeface="Spartan"/>
                <a:sym typeface="Spartan"/>
              </a:defRPr>
            </a:lvl3pPr>
            <a:lvl4pPr lvl="3">
              <a:spcBef>
                <a:spcPts val="0"/>
              </a:spcBef>
              <a:spcAft>
                <a:spcPts val="0"/>
              </a:spcAft>
              <a:buSzPts val="2800"/>
              <a:buNone/>
              <a:defRPr>
                <a:latin typeface="Spartan"/>
                <a:ea typeface="Spartan"/>
                <a:cs typeface="Spartan"/>
                <a:sym typeface="Spartan"/>
              </a:defRPr>
            </a:lvl4pPr>
            <a:lvl5pPr lvl="4">
              <a:spcBef>
                <a:spcPts val="0"/>
              </a:spcBef>
              <a:spcAft>
                <a:spcPts val="0"/>
              </a:spcAft>
              <a:buSzPts val="2800"/>
              <a:buNone/>
              <a:defRPr>
                <a:latin typeface="Spartan"/>
                <a:ea typeface="Spartan"/>
                <a:cs typeface="Spartan"/>
                <a:sym typeface="Spartan"/>
              </a:defRPr>
            </a:lvl5pPr>
            <a:lvl6pPr lvl="5">
              <a:spcBef>
                <a:spcPts val="0"/>
              </a:spcBef>
              <a:spcAft>
                <a:spcPts val="0"/>
              </a:spcAft>
              <a:buSzPts val="2800"/>
              <a:buNone/>
              <a:defRPr>
                <a:latin typeface="Spartan"/>
                <a:ea typeface="Spartan"/>
                <a:cs typeface="Spartan"/>
                <a:sym typeface="Spartan"/>
              </a:defRPr>
            </a:lvl6pPr>
            <a:lvl7pPr lvl="6">
              <a:spcBef>
                <a:spcPts val="0"/>
              </a:spcBef>
              <a:spcAft>
                <a:spcPts val="0"/>
              </a:spcAft>
              <a:buSzPts val="2800"/>
              <a:buNone/>
              <a:defRPr>
                <a:latin typeface="Spartan"/>
                <a:ea typeface="Spartan"/>
                <a:cs typeface="Spartan"/>
                <a:sym typeface="Spartan"/>
              </a:defRPr>
            </a:lvl7pPr>
            <a:lvl8pPr lvl="7">
              <a:spcBef>
                <a:spcPts val="0"/>
              </a:spcBef>
              <a:spcAft>
                <a:spcPts val="0"/>
              </a:spcAft>
              <a:buSzPts val="2800"/>
              <a:buNone/>
              <a:defRPr>
                <a:latin typeface="Spartan"/>
                <a:ea typeface="Spartan"/>
                <a:cs typeface="Spartan"/>
                <a:sym typeface="Spartan"/>
              </a:defRPr>
            </a:lvl8pPr>
            <a:lvl9pPr lvl="8">
              <a:spcBef>
                <a:spcPts val="0"/>
              </a:spcBef>
              <a:spcAft>
                <a:spcPts val="0"/>
              </a:spcAft>
              <a:buSzPts val="2800"/>
              <a:buNone/>
              <a:defRPr>
                <a:latin typeface="Spartan"/>
                <a:ea typeface="Spartan"/>
                <a:cs typeface="Spartan"/>
                <a:sym typeface="Spartan"/>
              </a:defRPr>
            </a:lvl9pPr>
          </a:lstStyle>
          <a:p>
            <a:endParaRPr/>
          </a:p>
        </p:txBody>
      </p:sp>
      <p:sp>
        <p:nvSpPr>
          <p:cNvPr id="244" name="Google Shape;244;p13"/>
          <p:cNvSpPr txBox="1">
            <a:spLocks noGrp="1"/>
          </p:cNvSpPr>
          <p:nvPr>
            <p:ph type="title" idx="2"/>
          </p:nvPr>
        </p:nvSpPr>
        <p:spPr>
          <a:xfrm>
            <a:off x="2087400" y="3534550"/>
            <a:ext cx="4013400" cy="617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600"/>
              <a:buNone/>
              <a:defRPr sz="2900">
                <a:solidFill>
                  <a:srgbClr val="FFF3E2"/>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grpSp>
        <p:nvGrpSpPr>
          <p:cNvPr id="245" name="Google Shape;245;p13"/>
          <p:cNvGrpSpPr/>
          <p:nvPr/>
        </p:nvGrpSpPr>
        <p:grpSpPr>
          <a:xfrm rot="10800000" flipH="1">
            <a:off x="6937950" y="-63"/>
            <a:ext cx="250200" cy="2556700"/>
            <a:chOff x="6592750" y="3054500"/>
            <a:chExt cx="250200" cy="2556700"/>
          </a:xfrm>
        </p:grpSpPr>
        <p:cxnSp>
          <p:nvCxnSpPr>
            <p:cNvPr id="246" name="Google Shape;246;p13"/>
            <p:cNvCxnSpPr/>
            <p:nvPr/>
          </p:nvCxnSpPr>
          <p:spPr>
            <a:xfrm>
              <a:off x="6717850" y="3561600"/>
              <a:ext cx="0" cy="2049600"/>
            </a:xfrm>
            <a:prstGeom prst="straightConnector1">
              <a:avLst/>
            </a:prstGeom>
            <a:noFill/>
            <a:ln w="28575" cap="flat" cmpd="sng">
              <a:solidFill>
                <a:srgbClr val="FFE599"/>
              </a:solidFill>
              <a:prstDash val="solid"/>
              <a:round/>
              <a:headEnd type="none" w="med" len="med"/>
              <a:tailEnd type="none" w="med" len="med"/>
            </a:ln>
          </p:spPr>
        </p:cxnSp>
        <p:sp>
          <p:nvSpPr>
            <p:cNvPr id="247" name="Google Shape;247;p13"/>
            <p:cNvSpPr/>
            <p:nvPr/>
          </p:nvSpPr>
          <p:spPr>
            <a:xfrm rot="2700000">
              <a:off x="6629391" y="3367833"/>
              <a:ext cx="176918" cy="176918"/>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13"/>
            <p:cNvSpPr/>
            <p:nvPr/>
          </p:nvSpPr>
          <p:spPr>
            <a:xfrm rot="2700000">
              <a:off x="6629391" y="3258883"/>
              <a:ext cx="176918" cy="176918"/>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13"/>
            <p:cNvSpPr/>
            <p:nvPr/>
          </p:nvSpPr>
          <p:spPr>
            <a:xfrm rot="2700000">
              <a:off x="6658453" y="3079103"/>
              <a:ext cx="118794" cy="118794"/>
            </a:xfrm>
            <a:prstGeom prst="rect">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0" name="Google Shape;250;p13"/>
          <p:cNvGrpSpPr/>
          <p:nvPr/>
        </p:nvGrpSpPr>
        <p:grpSpPr>
          <a:xfrm>
            <a:off x="170650" y="190501"/>
            <a:ext cx="1476300" cy="1757425"/>
            <a:chOff x="919550" y="238125"/>
            <a:chExt cx="1476300" cy="1757425"/>
          </a:xfrm>
        </p:grpSpPr>
        <p:sp>
          <p:nvSpPr>
            <p:cNvPr id="251" name="Google Shape;251;p13"/>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13"/>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13"/>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13"/>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44077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55"/>
        <p:cNvGrpSpPr/>
        <p:nvPr/>
      </p:nvGrpSpPr>
      <p:grpSpPr>
        <a:xfrm>
          <a:off x="0" y="0"/>
          <a:ext cx="0" cy="0"/>
          <a:chOff x="0" y="0"/>
          <a:chExt cx="0" cy="0"/>
        </a:xfrm>
      </p:grpSpPr>
      <p:sp>
        <p:nvSpPr>
          <p:cNvPr id="256" name="Google Shape;256;p14"/>
          <p:cNvSpPr txBox="1">
            <a:spLocks noGrp="1"/>
          </p:cNvSpPr>
          <p:nvPr>
            <p:ph type="title"/>
          </p:nvPr>
        </p:nvSpPr>
        <p:spPr>
          <a:xfrm>
            <a:off x="994338" y="1260125"/>
            <a:ext cx="4907400" cy="1208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7300">
                <a:solidFill>
                  <a:schemeClr val="accent2"/>
                </a:solidFill>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257" name="Google Shape;257;p14"/>
          <p:cNvGrpSpPr/>
          <p:nvPr/>
        </p:nvGrpSpPr>
        <p:grpSpPr>
          <a:xfrm rot="10800000">
            <a:off x="186126" y="190501"/>
            <a:ext cx="1407475" cy="1757425"/>
            <a:chOff x="5250900" y="3706075"/>
            <a:chExt cx="1407475" cy="1757425"/>
          </a:xfrm>
        </p:grpSpPr>
        <p:sp>
          <p:nvSpPr>
            <p:cNvPr id="258" name="Google Shape;258;p14"/>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14"/>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14"/>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14"/>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2" name="Google Shape;262;p14"/>
          <p:cNvSpPr txBox="1">
            <a:spLocks noGrp="1"/>
          </p:cNvSpPr>
          <p:nvPr>
            <p:ph type="title" idx="2"/>
          </p:nvPr>
        </p:nvSpPr>
        <p:spPr>
          <a:xfrm>
            <a:off x="994350" y="2380700"/>
            <a:ext cx="3482400" cy="13341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2CC"/>
              </a:buClr>
              <a:buSzPts val="2800"/>
              <a:buNone/>
              <a:defRPr sz="1800">
                <a:solidFill>
                  <a:srgbClr val="30394B"/>
                </a:solidFill>
                <a:latin typeface="Spartan"/>
                <a:ea typeface="Spartan"/>
                <a:cs typeface="Spartan"/>
                <a:sym typeface="Spartan"/>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263" name="Google Shape;263;p14"/>
          <p:cNvGrpSpPr/>
          <p:nvPr/>
        </p:nvGrpSpPr>
        <p:grpSpPr>
          <a:xfrm rot="5400000" flipH="1">
            <a:off x="1153250" y="3290538"/>
            <a:ext cx="250200" cy="2556700"/>
            <a:chOff x="6592750" y="3054500"/>
            <a:chExt cx="250200" cy="2556700"/>
          </a:xfrm>
        </p:grpSpPr>
        <p:cxnSp>
          <p:nvCxnSpPr>
            <p:cNvPr id="264" name="Google Shape;264;p14"/>
            <p:cNvCxnSpPr/>
            <p:nvPr/>
          </p:nvCxnSpPr>
          <p:spPr>
            <a:xfrm>
              <a:off x="6717850" y="3561600"/>
              <a:ext cx="0" cy="2049600"/>
            </a:xfrm>
            <a:prstGeom prst="straightConnector1">
              <a:avLst/>
            </a:prstGeom>
            <a:noFill/>
            <a:ln w="28575" cap="flat" cmpd="sng">
              <a:solidFill>
                <a:schemeClr val="lt2"/>
              </a:solidFill>
              <a:prstDash val="solid"/>
              <a:round/>
              <a:headEnd type="none" w="med" len="med"/>
              <a:tailEnd type="none" w="med" len="med"/>
            </a:ln>
          </p:spPr>
        </p:cxnSp>
        <p:sp>
          <p:nvSpPr>
            <p:cNvPr id="265" name="Google Shape;265;p14"/>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14"/>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14"/>
            <p:cNvSpPr/>
            <p:nvPr/>
          </p:nvSpPr>
          <p:spPr>
            <a:xfrm rot="2700000">
              <a:off x="6658453" y="3079103"/>
              <a:ext cx="118794" cy="118794"/>
            </a:xfrm>
            <a:prstGeom prst="rect">
              <a:avLst/>
            </a:prstGeom>
            <a:solidFill>
              <a:srgbClr val="CD4759"/>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78522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280"/>
        <p:cNvGrpSpPr/>
        <p:nvPr/>
      </p:nvGrpSpPr>
      <p:grpSpPr>
        <a:xfrm>
          <a:off x="0" y="0"/>
          <a:ext cx="0" cy="0"/>
          <a:chOff x="0" y="0"/>
          <a:chExt cx="0" cy="0"/>
        </a:xfrm>
      </p:grpSpPr>
      <p:sp>
        <p:nvSpPr>
          <p:cNvPr id="281" name="Google Shape;281;p16"/>
          <p:cNvSpPr/>
          <p:nvPr/>
        </p:nvSpPr>
        <p:spPr>
          <a:xfrm>
            <a:off x="0" y="0"/>
            <a:ext cx="9144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82" name="Google Shape;282;p16"/>
          <p:cNvGrpSpPr/>
          <p:nvPr/>
        </p:nvGrpSpPr>
        <p:grpSpPr>
          <a:xfrm rot="10800000">
            <a:off x="186126" y="190501"/>
            <a:ext cx="1407475" cy="1757425"/>
            <a:chOff x="5250900" y="3706075"/>
            <a:chExt cx="1407475" cy="1757425"/>
          </a:xfrm>
        </p:grpSpPr>
        <p:sp>
          <p:nvSpPr>
            <p:cNvPr id="283" name="Google Shape;283;p16"/>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16"/>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16"/>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16"/>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87" name="Google Shape;287;p16"/>
          <p:cNvGrpSpPr/>
          <p:nvPr/>
        </p:nvGrpSpPr>
        <p:grpSpPr>
          <a:xfrm rot="10800000">
            <a:off x="7468613" y="3204826"/>
            <a:ext cx="1476300" cy="1757425"/>
            <a:chOff x="919550" y="238125"/>
            <a:chExt cx="1476300" cy="1757425"/>
          </a:xfrm>
        </p:grpSpPr>
        <p:sp>
          <p:nvSpPr>
            <p:cNvPr id="288" name="Google Shape;288;p16"/>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16"/>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16"/>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16"/>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92" name="Google Shape;292;p16"/>
          <p:cNvSpPr txBox="1">
            <a:spLocks noGrp="1"/>
          </p:cNvSpPr>
          <p:nvPr>
            <p:ph type="title"/>
          </p:nvPr>
        </p:nvSpPr>
        <p:spPr>
          <a:xfrm>
            <a:off x="714775" y="549000"/>
            <a:ext cx="7757700" cy="58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Tree>
    <p:extLst>
      <p:ext uri="{BB962C8B-B14F-4D97-AF65-F5344CB8AC3E}">
        <p14:creationId xmlns:p14="http://schemas.microsoft.com/office/powerpoint/2010/main" val="2566725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2.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partan"/>
              <a:buChar char="●"/>
              <a:defRPr sz="1800">
                <a:solidFill>
                  <a:schemeClr val="dk2"/>
                </a:solidFill>
                <a:latin typeface="Spartan"/>
                <a:ea typeface="Spartan"/>
                <a:cs typeface="Spartan"/>
                <a:sym typeface="Spartan"/>
              </a:defRPr>
            </a:lvl1pPr>
            <a:lvl2pPr marL="914400" lvl="1"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2pPr>
            <a:lvl3pPr marL="1371600" lvl="2"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3pPr>
            <a:lvl4pPr marL="1828800" lvl="3"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4pPr>
            <a:lvl5pPr marL="2286000" lvl="4"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5pPr>
            <a:lvl6pPr marL="2743200" lvl="5"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6pPr>
            <a:lvl7pPr marL="3200400" lvl="6"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7pPr>
            <a:lvl8pPr marL="3657600" lvl="7"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8pPr>
            <a:lvl9pPr marL="4114800" lvl="8" indent="-317500">
              <a:lnSpc>
                <a:spcPct val="115000"/>
              </a:lnSpc>
              <a:spcBef>
                <a:spcPts val="1600"/>
              </a:spcBef>
              <a:spcAft>
                <a:spcPts val="1600"/>
              </a:spcAft>
              <a:buClr>
                <a:schemeClr val="dk2"/>
              </a:buClr>
              <a:buSzPts val="1400"/>
              <a:buFont typeface="Spartan"/>
              <a:buChar char="■"/>
              <a:defRPr>
                <a:solidFill>
                  <a:schemeClr val="dk2"/>
                </a:solidFill>
                <a:latin typeface="Spartan"/>
                <a:ea typeface="Spartan"/>
                <a:cs typeface="Spartan"/>
                <a:sym typeface="Sparta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92368"/>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9" r:id="rId5"/>
    <p:sldLayoutId id="2147483670" r:id="rId6"/>
    <p:sldLayoutId id="2147483672" r:id="rId7"/>
    <p:sldLayoutId id="2147483673" r:id="rId8"/>
    <p:sldLayoutId id="2147483675" r:id="rId9"/>
    <p:sldLayoutId id="2147483676"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2" r:id="rId24"/>
    <p:sldLayoutId id="2147483693" r:id="rId25"/>
    <p:sldLayoutId id="2147483694" r:id="rId26"/>
    <p:sldLayoutId id="2147483695" r:id="rId27"/>
    <p:sldLayoutId id="2147483882"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18" cstate="print"/>
          <a:srcRect/>
          <a:stretch>
            <a:fillRect/>
          </a:stretch>
        </p:blipFill>
        <p:spPr bwMode="auto">
          <a:xfrm>
            <a:off x="0" y="1"/>
            <a:ext cx="9144000" cy="5155406"/>
          </a:xfrm>
          <a:prstGeom prst="rect">
            <a:avLst/>
          </a:prstGeom>
          <a:noFill/>
          <a:ln w="9525">
            <a:noFill/>
            <a:miter lim="800000"/>
            <a:headEnd/>
            <a:tailEnd/>
          </a:ln>
        </p:spPr>
      </p:pic>
      <p:sp>
        <p:nvSpPr>
          <p:cNvPr id="2051" name="标题占位符 1"/>
          <p:cNvSpPr>
            <a:spLocks noGrp="1" noChangeArrowheads="1"/>
          </p:cNvSpPr>
          <p:nvPr>
            <p:ph type="title" idx="4294967295"/>
          </p:nvPr>
        </p:nvSpPr>
        <p:spPr bwMode="auto">
          <a:xfrm>
            <a:off x="628650" y="273844"/>
            <a:ext cx="7886700" cy="9941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2" name="文本占位符 2"/>
          <p:cNvSpPr>
            <a:spLocks noGrp="1" noChangeArrowheads="1"/>
          </p:cNvSpPr>
          <p:nvPr>
            <p:ph type="body" idx="4294967295"/>
          </p:nvPr>
        </p:nvSpPr>
        <p:spPr bwMode="auto">
          <a:xfrm>
            <a:off x="628650" y="1369219"/>
            <a:ext cx="7886700" cy="3263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4690225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80" r:id="rId12"/>
    <p:sldLayoutId id="2147483884" r:id="rId13"/>
    <p:sldLayoutId id="2147483885" r:id="rId14"/>
    <p:sldLayoutId id="2147483886" r:id="rId15"/>
    <p:sldLayoutId id="2147483887" r:id="rId16"/>
  </p:sldLayoutIdLst>
  <p:txStyles>
    <p:titleStyle>
      <a:lvl1pPr algn="l" rtl="0" eaLnBrk="0" fontAlgn="base" hangingPunct="0">
        <a:lnSpc>
          <a:spcPct val="90000"/>
        </a:lnSpc>
        <a:spcBef>
          <a:spcPct val="0"/>
        </a:spcBef>
        <a:spcAft>
          <a:spcPct val="0"/>
        </a:spcAft>
        <a:defRPr sz="33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3429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0287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3716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rtl="0" eaLnBrk="0" fontAlgn="base" hangingPunct="0">
        <a:lnSpc>
          <a:spcPct val="90000"/>
        </a:lnSpc>
        <a:spcBef>
          <a:spcPts val="750"/>
        </a:spcBef>
        <a:spcAft>
          <a:spcPct val="0"/>
        </a:spcAft>
        <a:buFont typeface="Arial" pitchFamily="34" charset="0"/>
        <a:buChar char="•"/>
        <a:defRPr sz="21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itchFamily="34" charset="0"/>
        <a:buChar char="•"/>
        <a:defRPr sz="1800">
          <a:solidFill>
            <a:schemeClr val="tx1"/>
          </a:solidFill>
          <a:latin typeface="+mn-lt"/>
          <a:ea typeface="+mn-ea"/>
        </a:defRPr>
      </a:lvl2pPr>
      <a:lvl3pPr marL="8572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3pPr>
      <a:lvl4pPr marL="12001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4pPr>
      <a:lvl5pPr marL="15430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5pPr>
      <a:lvl6pPr marL="18859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6pPr>
      <a:lvl7pPr marL="22288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7pPr>
      <a:lvl8pPr marL="25717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8pPr>
      <a:lvl9pPr marL="29146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5DBC1A-6C10-40FC-8ED0-3572ED95F097}"/>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1B43B-48BA-4F6F-8085-719AC23574D9}"/>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3D3B5E-0777-47DC-BC18-7F4FE9F0F881}"/>
              </a:ext>
            </a:extLst>
          </p:cNvPr>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783"/>
            <a:fld id="{707BADA8-8870-43E8-A9BD-14BA1A094DAB}" type="datetimeFigureOut">
              <a:rPr lang="en-US" smtClean="0">
                <a:solidFill>
                  <a:prstClr val="black">
                    <a:tint val="75000"/>
                  </a:prstClr>
                </a:solidFill>
              </a:rPr>
              <a:pPr defTabSz="685783"/>
              <a:t>7/17/2024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0C1699-F50C-47EC-BFA4-852222181FD6}"/>
              </a:ext>
            </a:extLst>
          </p:cNvPr>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9EB93A-C5CF-4202-9C1F-9553A2B9701F}"/>
              </a:ext>
            </a:extLst>
          </p:cNvPr>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783"/>
            <a:fld id="{0D93F884-56C0-4E8A-AE9C-CDF44BFBEF91}"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18279065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4.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39.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slideLayout" Target="../slideLayouts/slideLayout42.xml"/><Relationship Id="rId4"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5.jp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slideLayout" Target="../slideLayouts/slideLayout46.xml"/><Relationship Id="rId7" Type="http://schemas.openxmlformats.org/officeDocument/2006/relationships/image" Target="../media/image59.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2.wdp"/><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notesSlide" Target="../notesSlides/notesSlide13.xml"/><Relationship Id="rId9"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4.xml"/><Relationship Id="rId5" Type="http://schemas.openxmlformats.org/officeDocument/2006/relationships/image" Target="../media/image64.sv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4.xml"/><Relationship Id="rId5" Type="http://schemas.openxmlformats.org/officeDocument/2006/relationships/image" Target="../media/image64.sv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sv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3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83.png"/><Relationship Id="rId2" Type="http://schemas.openxmlformats.org/officeDocument/2006/relationships/video" Target="../media/media5.mp4"/><Relationship Id="rId1" Type="http://schemas.microsoft.com/office/2007/relationships/media" Target="../media/media5.mp4"/><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sv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svg"/><Relationship Id="rId9" Type="http://schemas.openxmlformats.org/officeDocument/2006/relationships/image" Target="../media/image90.svg"/></Relationships>
</file>

<file path=ppt/slides/_rels/slide3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sv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svg"/><Relationship Id="rId9" Type="http://schemas.openxmlformats.org/officeDocument/2006/relationships/image" Target="../media/image90.svg"/></Relationships>
</file>

<file path=ppt/slides/_rels/slide3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sv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svg"/><Relationship Id="rId9" Type="http://schemas.openxmlformats.org/officeDocument/2006/relationships/image" Target="../media/image90.svg"/></Relationships>
</file>

<file path=ppt/slides/_rels/slide3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sv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svg"/><Relationship Id="rId9" Type="http://schemas.openxmlformats.org/officeDocument/2006/relationships/image" Target="../media/image90.svg"/></Relationships>
</file>

<file path=ppt/slides/_rels/slide3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96.svg"/><Relationship Id="rId11" Type="http://schemas.openxmlformats.org/officeDocument/2006/relationships/image" Target="../media/image101.sv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svg"/><Relationship Id="rId9" Type="http://schemas.openxmlformats.org/officeDocument/2006/relationships/image" Target="../media/image99.sv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43.svg"/></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35.xml"/><Relationship Id="rId5" Type="http://schemas.openxmlformats.org/officeDocument/2006/relationships/image" Target="../media/image3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2.jpeg"/><Relationship Id="rId7" Type="http://schemas.openxmlformats.org/officeDocument/2006/relationships/diagramColors" Target="../diagrams/colors3.xml"/><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06.png"/><Relationship Id="rId2" Type="http://schemas.openxmlformats.org/officeDocument/2006/relationships/video" Target="../media/media5.mp4"/><Relationship Id="rId1" Type="http://schemas.microsoft.com/office/2007/relationships/media" Target="../media/media5.mp4"/><Relationship Id="rId6" Type="http://schemas.microsoft.com/office/2007/relationships/hdphoto" Target="../media/hdphoto3.wdp"/><Relationship Id="rId5" Type="http://schemas.openxmlformats.org/officeDocument/2006/relationships/image" Target="../media/image105.png"/><Relationship Id="rId4"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40.xml"/><Relationship Id="rId4" Type="http://schemas.openxmlformats.org/officeDocument/2006/relationships/image" Target="../media/image47.jpg"/></Relationships>
</file>

<file path=ppt/slides/_rels/slide4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47.jp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slideLayout" Target="../slideLayouts/slideLayout35.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microsoft.com/office/2007/relationships/media" Target="../media/media6.mp3"/><Relationship Id="rId1" Type="http://schemas.openxmlformats.org/officeDocument/2006/relationships/audio" Target="NULL" TargetMode="External"/><Relationship Id="rId4" Type="http://schemas.openxmlformats.org/officeDocument/2006/relationships/image" Target="../media/image108.png"/></Relationships>
</file>

<file path=ppt/slides/_rels/slide5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image" Target="../media/image96.svg"/><Relationship Id="rId11" Type="http://schemas.openxmlformats.org/officeDocument/2006/relationships/image" Target="../media/image101.sv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svg"/><Relationship Id="rId9" Type="http://schemas.openxmlformats.org/officeDocument/2006/relationships/image" Target="../media/image99.sv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40.xml"/><Relationship Id="rId4" Type="http://schemas.openxmlformats.org/officeDocument/2006/relationships/image" Target="../media/image47.jp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microsoft.com/office/2007/relationships/media" Target="../media/media6.mp3"/><Relationship Id="rId1" Type="http://schemas.openxmlformats.org/officeDocument/2006/relationships/audio" Target="NULL" TargetMode="External"/><Relationship Id="rId4" Type="http://schemas.openxmlformats.org/officeDocument/2006/relationships/image" Target="../media/image108.png"/></Relationships>
</file>

<file path=ppt/slides/_rels/slide55.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35.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5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ree Business PowerPoint Swirling Backgrounds | Free Animated PowerPoint  Backgrounds/Wall… | Background powerpoint, Powerpoint background free,  Powerpoint animation">
            <a:extLst>
              <a:ext uri="{FF2B5EF4-FFF2-40B4-BE49-F238E27FC236}">
                <a16:creationId xmlns:a16="http://schemas.microsoft.com/office/drawing/2014/main" id="{FB996571-44F3-49EE-B0BF-16E73DE24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 y="-56704"/>
            <a:ext cx="9186386" cy="52002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A7A4854-2FC0-37D1-A4D5-327724FAC229}"/>
              </a:ext>
            </a:extLst>
          </p:cNvPr>
          <p:cNvSpPr txBox="1">
            <a:spLocks noChangeArrowheads="1"/>
          </p:cNvSpPr>
          <p:nvPr/>
        </p:nvSpPr>
        <p:spPr bwMode="white">
          <a:xfrm>
            <a:off x="2064697" y="60044"/>
            <a:ext cx="5479344" cy="1073025"/>
          </a:xfrm>
          <a:prstGeom prst="rect">
            <a:avLst/>
          </a:prstGeom>
          <a:noFill/>
          <a:ln w="9525">
            <a:noFill/>
            <a:miter lim="800000"/>
          </a:ln>
          <a:effectLst/>
        </p:spPr>
        <p:txBody>
          <a:bodyPr anchor="ctr"/>
          <a:lstStyle/>
          <a:p>
            <a:pPr algn="ctr" eaLnBrk="1" hangingPunct="1">
              <a:defRPr/>
            </a:pPr>
            <a:r>
              <a:rPr lang="en-US" sz="1800" kern="0" dirty="0">
                <a:latin typeface="Cambria" panose="02040503050406030204" pitchFamily="18" charset="0"/>
                <a:ea typeface="+mj-ea"/>
                <a:cs typeface="Times New Roman" panose="02020603050405020304" pitchFamily="18" charset="0"/>
              </a:rPr>
              <a:t>ỦY BAN NHÂN DÂN …………</a:t>
            </a:r>
          </a:p>
          <a:p>
            <a:pPr algn="ctr">
              <a:defRPr/>
            </a:pPr>
            <a:r>
              <a:rPr lang="en-US" sz="1800" b="1" kern="0" dirty="0">
                <a:solidFill>
                  <a:srgbClr val="002060"/>
                </a:solidFill>
                <a:latin typeface="Cambria" panose="02040503050406030204" pitchFamily="18" charset="0"/>
                <a:cs typeface="Times New Roman" panose="02020603050405020304" pitchFamily="18" charset="0"/>
              </a:rPr>
              <a:t>TRƯỜNG …………………..</a:t>
            </a:r>
          </a:p>
        </p:txBody>
      </p:sp>
      <p:sp>
        <p:nvSpPr>
          <p:cNvPr id="6" name="Rectangle 2">
            <a:extLst>
              <a:ext uri="{FF2B5EF4-FFF2-40B4-BE49-F238E27FC236}">
                <a16:creationId xmlns:a16="http://schemas.microsoft.com/office/drawing/2014/main" id="{EC89F80F-19BA-7055-CD79-6373CA30334D}"/>
              </a:ext>
            </a:extLst>
          </p:cNvPr>
          <p:cNvSpPr txBox="1">
            <a:spLocks noChangeArrowheads="1"/>
          </p:cNvSpPr>
          <p:nvPr/>
        </p:nvSpPr>
        <p:spPr>
          <a:xfrm>
            <a:off x="964619" y="1611290"/>
            <a:ext cx="7475220" cy="1448616"/>
          </a:xfrm>
          <a:prstGeom prst="rect">
            <a:avLst/>
          </a:prstGeom>
          <a:noFill/>
        </p:spPr>
        <p:txBody>
          <a:bodyPr/>
          <a:lstStyle>
            <a:lvl1pPr algn="ctr" defTabSz="914400" rtl="0" eaLnBrk="1" latinLnBrk="1"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defRPr/>
            </a:pPr>
            <a:r>
              <a:rPr lang="en-US" altLang="en-US" sz="4500" dirty="0">
                <a:solidFill>
                  <a:srgbClr val="C00000"/>
                </a:solidFill>
                <a:effectLst>
                  <a:outerShdw blurRad="38100" dist="38100" dir="2700000" algn="tl">
                    <a:srgbClr val="000000">
                      <a:alpha val="43137"/>
                    </a:srgbClr>
                  </a:outerShdw>
                </a:effectLst>
                <a:latin typeface="Calibri" panose="020F0502020204030204" charset="0"/>
                <a:cs typeface="Times New Roman" panose="02020603050405020304" pitchFamily="18" charset="0"/>
              </a:rPr>
              <a:t>CHÀO MỪNG EM ĐẾN VỚI </a:t>
            </a:r>
          </a:p>
          <a:p>
            <a:pPr>
              <a:defRPr/>
            </a:pPr>
            <a:r>
              <a:rPr lang="en-US" altLang="en-US" sz="4500" dirty="0">
                <a:solidFill>
                  <a:srgbClr val="C00000"/>
                </a:solidFill>
                <a:effectLst>
                  <a:outerShdw blurRad="38100" dist="38100" dir="2700000" algn="tl">
                    <a:srgbClr val="000000">
                      <a:alpha val="43137"/>
                    </a:srgbClr>
                  </a:outerShdw>
                </a:effectLst>
                <a:latin typeface="Calibri" panose="020F0502020204030204" charset="0"/>
                <a:cs typeface="Times New Roman" panose="02020603050405020304" pitchFamily="18" charset="0"/>
              </a:rPr>
              <a:t>TIẾT HỌC HÔM NAY</a:t>
            </a:r>
          </a:p>
        </p:txBody>
      </p:sp>
      <p:sp>
        <p:nvSpPr>
          <p:cNvPr id="7" name="Rectangle 3">
            <a:extLst>
              <a:ext uri="{FF2B5EF4-FFF2-40B4-BE49-F238E27FC236}">
                <a16:creationId xmlns:a16="http://schemas.microsoft.com/office/drawing/2014/main" id="{C973A341-8B2E-0206-1DB7-B022E35DD1E5}"/>
              </a:ext>
            </a:extLst>
          </p:cNvPr>
          <p:cNvSpPr txBox="1">
            <a:spLocks noChangeArrowheads="1"/>
          </p:cNvSpPr>
          <p:nvPr/>
        </p:nvSpPr>
        <p:spPr>
          <a:xfrm>
            <a:off x="4285298" y="4129564"/>
            <a:ext cx="3411379" cy="533400"/>
          </a:xfrm>
          <a:prstGeom prst="rect">
            <a:avLst/>
          </a:prstGeom>
        </p:spPr>
        <p:txBody>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ltLang="en-US" sz="2201" b="1" dirty="0" err="1">
                <a:latin typeface="Cambria" panose="02040503050406030204" pitchFamily="18" charset="0"/>
                <a:cs typeface="Times New Roman" panose="02020603050405020304" pitchFamily="18" charset="0"/>
              </a:rPr>
              <a:t>Năm</a:t>
            </a:r>
            <a:r>
              <a:rPr lang="en-US" altLang="en-US" sz="2201" b="1" dirty="0">
                <a:latin typeface="Cambria" panose="02040503050406030204" pitchFamily="18" charset="0"/>
                <a:cs typeface="Times New Roman" panose="02020603050405020304" pitchFamily="18" charset="0"/>
              </a:rPr>
              <a:t> </a:t>
            </a:r>
            <a:r>
              <a:rPr lang="en-US" altLang="en-US" sz="2201" b="1" dirty="0" err="1">
                <a:latin typeface="Cambria" panose="02040503050406030204" pitchFamily="18" charset="0"/>
                <a:cs typeface="Times New Roman" panose="02020603050405020304" pitchFamily="18" charset="0"/>
              </a:rPr>
              <a:t>học</a:t>
            </a:r>
            <a:r>
              <a:rPr lang="en-US" altLang="en-US" sz="2201" b="1" dirty="0">
                <a:latin typeface="Cambria" panose="02040503050406030204" pitchFamily="18" charset="0"/>
                <a:cs typeface="Times New Roman" panose="02020603050405020304" pitchFamily="18" charset="0"/>
              </a:rPr>
              <a:t> ………….</a:t>
            </a:r>
          </a:p>
        </p:txBody>
      </p:sp>
      <p:sp>
        <p:nvSpPr>
          <p:cNvPr id="8" name="Text Box 1">
            <a:extLst>
              <a:ext uri="{FF2B5EF4-FFF2-40B4-BE49-F238E27FC236}">
                <a16:creationId xmlns:a16="http://schemas.microsoft.com/office/drawing/2014/main" id="{29D98F32-AD5A-34E7-34C7-02DAB0691B8D}"/>
              </a:ext>
            </a:extLst>
          </p:cNvPr>
          <p:cNvSpPr txBox="1"/>
          <p:nvPr/>
        </p:nvSpPr>
        <p:spPr>
          <a:xfrm>
            <a:off x="3216592" y="3540443"/>
            <a:ext cx="5013008" cy="461665"/>
          </a:xfrm>
          <a:prstGeom prst="rect">
            <a:avLst/>
          </a:prstGeom>
          <a:noFill/>
        </p:spPr>
        <p:txBody>
          <a:bodyPr wrap="square" rtlCol="0">
            <a:spAutoFit/>
          </a:bodyPr>
          <a:lstStyle/>
          <a:p>
            <a:r>
              <a:rPr lang="en-US" sz="2400" b="1" dirty="0" err="1">
                <a:gradFill>
                  <a:gsLst>
                    <a:gs pos="0">
                      <a:srgbClr val="012D86"/>
                    </a:gs>
                    <a:gs pos="100000">
                      <a:srgbClr val="0E2557"/>
                    </a:gs>
                  </a:gsLst>
                  <a:lin scaled="0"/>
                </a:gradFill>
              </a:rPr>
              <a:t>Giáo</a:t>
            </a:r>
            <a:r>
              <a:rPr lang="en-US" sz="2400" b="1" dirty="0">
                <a:gradFill>
                  <a:gsLst>
                    <a:gs pos="0">
                      <a:srgbClr val="012D86"/>
                    </a:gs>
                    <a:gs pos="100000">
                      <a:srgbClr val="0E2557"/>
                    </a:gs>
                  </a:gsLst>
                  <a:lin scaled="0"/>
                </a:gradFill>
              </a:rPr>
              <a:t> </a:t>
            </a:r>
            <a:r>
              <a:rPr lang="en-US" sz="2400" b="1" dirty="0" err="1">
                <a:gradFill>
                  <a:gsLst>
                    <a:gs pos="0">
                      <a:srgbClr val="012D86"/>
                    </a:gs>
                    <a:gs pos="100000">
                      <a:srgbClr val="0E2557"/>
                    </a:gs>
                  </a:gsLst>
                  <a:lin scaled="0"/>
                </a:gradFill>
              </a:rPr>
              <a:t>viên</a:t>
            </a:r>
            <a:r>
              <a:rPr lang="en-US" sz="2400" b="1" dirty="0">
                <a:gradFill>
                  <a:gsLst>
                    <a:gs pos="0">
                      <a:srgbClr val="012D86"/>
                    </a:gs>
                    <a:gs pos="100000">
                      <a:srgbClr val="0E2557"/>
                    </a:gs>
                  </a:gsLst>
                  <a:lin scaled="0"/>
                </a:gradFill>
              </a:rPr>
              <a:t>: </a:t>
            </a:r>
            <a:r>
              <a:rPr lang="en-US" sz="2400" b="1" dirty="0">
                <a:solidFill>
                  <a:srgbClr val="FF0000"/>
                </a:solidFill>
              </a:rPr>
              <a:t>……………..</a:t>
            </a:r>
            <a:endParaRPr lang="en-US" sz="2400" b="1" dirty="0">
              <a:gradFill>
                <a:gsLst>
                  <a:gs pos="0">
                    <a:srgbClr val="012D86"/>
                  </a:gs>
                  <a:gs pos="100000">
                    <a:srgbClr val="0E2557"/>
                  </a:gs>
                </a:gsLst>
                <a:lin scaled="0"/>
              </a:gradFill>
            </a:endParaRPr>
          </a:p>
        </p:txBody>
      </p:sp>
    </p:spTree>
    <p:extLst>
      <p:ext uri="{BB962C8B-B14F-4D97-AF65-F5344CB8AC3E}">
        <p14:creationId xmlns:p14="http://schemas.microsoft.com/office/powerpoint/2010/main" val="319612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62639623"/>
              </p:ext>
            </p:extLst>
          </p:nvPr>
        </p:nvGraphicFramePr>
        <p:xfrm>
          <a:off x="0" y="195486"/>
          <a:ext cx="9144000"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1348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17253"/>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22420A2-7623-4382-9461-62A425558E4A}"/>
              </a:ext>
            </a:extLst>
          </p:cNvPr>
          <p:cNvSpPr txBox="1"/>
          <p:nvPr/>
        </p:nvSpPr>
        <p:spPr>
          <a:xfrm>
            <a:off x="1" y="809331"/>
            <a:ext cx="3197750" cy="446276"/>
          </a:xfrm>
          <a:prstGeom prst="rect">
            <a:avLst/>
          </a:prstGeom>
          <a:noFill/>
        </p:spPr>
        <p:txBody>
          <a:bodyPr wrap="square">
            <a:spAutoFit/>
          </a:bodyPr>
          <a:lstStyle/>
          <a:p>
            <a:pPr marL="214308" indent="-214308" defTabSz="685783">
              <a:lnSpc>
                <a:spcPct val="120000"/>
              </a:lnSpc>
              <a:buFont typeface="Courier New" panose="02070309020205020404" pitchFamily="49" charset="0"/>
              <a:buChar char="o"/>
              <a:defRPr/>
            </a:pPr>
            <a:r>
              <a:rPr lang="en-US" sz="21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Thảo</a:t>
            </a:r>
            <a:r>
              <a:rPr lang="en-US" sz="21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1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luận</a:t>
            </a:r>
            <a:r>
              <a:rPr lang="en-US" sz="21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1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cặp</a:t>
            </a:r>
            <a:r>
              <a:rPr lang="en-US" sz="21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1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đôi</a:t>
            </a:r>
            <a:endParaRPr lang="en-US" sz="2100" dirty="0">
              <a:solidFill>
                <a:srgbClr val="000000">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3422DCCA-6316-47DE-8250-DF2AB2381EE0}"/>
              </a:ext>
            </a:extLst>
          </p:cNvPr>
          <p:cNvSpPr txBox="1"/>
          <p:nvPr/>
        </p:nvSpPr>
        <p:spPr>
          <a:xfrm>
            <a:off x="20167" y="3183794"/>
            <a:ext cx="2679625" cy="415498"/>
          </a:xfrm>
          <a:prstGeom prst="rect">
            <a:avLst/>
          </a:prstGeom>
          <a:noFill/>
        </p:spPr>
        <p:txBody>
          <a:bodyPr wrap="square">
            <a:spAutoFit/>
          </a:bodyPr>
          <a:lstStyle/>
          <a:p>
            <a:pPr lvl="0" algn="just">
              <a:buFont typeface="Courier New" panose="02070309020205020404" pitchFamily="49" charset="0"/>
              <a:buChar char="o"/>
            </a:pPr>
            <a:r>
              <a:rPr lang="en-US" sz="2100"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21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Thời gian</a:t>
            </a:r>
            <a:r>
              <a:rPr lang="en-US" sz="21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3 </a:t>
            </a:r>
            <a:r>
              <a:rPr lang="en-US" sz="21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phút</a:t>
            </a:r>
            <a:endParaRPr lang="en-US" sz="2100" b="1" dirty="0">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25FA83D8-9E55-47A6-BA7B-EBE2ACE511F0}"/>
              </a:ext>
            </a:extLst>
          </p:cNvPr>
          <p:cNvCxnSpPr/>
          <p:nvPr/>
        </p:nvCxnSpPr>
        <p:spPr>
          <a:xfrm>
            <a:off x="520" y="676189"/>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20167" y="1"/>
            <a:ext cx="9123833" cy="6600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lvl="0" algn="ctr"/>
            <a:r>
              <a:rPr lang="en-US" sz="3600" dirty="0">
                <a:solidFill>
                  <a:srgbClr val="002060"/>
                </a:solidFill>
                <a:latin typeface="Times New Roman" panose="02020603050405020304" pitchFamily="18" charset="0"/>
                <a:cs typeface="Times New Roman" panose="02020603050405020304" pitchFamily="18" charset="0"/>
              </a:rPr>
              <a:t>1. </a:t>
            </a:r>
            <a:r>
              <a:rPr lang="en-US" sz="3600" dirty="0" err="1">
                <a:solidFill>
                  <a:srgbClr val="002060"/>
                </a:solidFill>
                <a:latin typeface="Times New Roman" panose="02020603050405020304" pitchFamily="18" charset="0"/>
                <a:cs typeface="Times New Roman" panose="02020603050405020304" pitchFamily="18" charset="0"/>
              </a:rPr>
              <a:t>Tác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giả</a:t>
            </a:r>
            <a:endParaRPr lang="en-US" sz="3600" dirty="0">
              <a:solidFill>
                <a:srgbClr val="002060"/>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8C0AA3AB-AE09-FF80-5B2A-5051C9030923}"/>
              </a:ext>
            </a:extLst>
          </p:cNvPr>
          <p:cNvGrpSpPr/>
          <p:nvPr/>
        </p:nvGrpSpPr>
        <p:grpSpPr>
          <a:xfrm>
            <a:off x="3235574" y="910092"/>
            <a:ext cx="5928593" cy="4011717"/>
            <a:chOff x="4584916" y="1569593"/>
            <a:chExt cx="7595798" cy="2767351"/>
          </a:xfrm>
        </p:grpSpPr>
        <p:grpSp>
          <p:nvGrpSpPr>
            <p:cNvPr id="16" name="Group 15">
              <a:extLst>
                <a:ext uri="{FF2B5EF4-FFF2-40B4-BE49-F238E27FC236}">
                  <a16:creationId xmlns:a16="http://schemas.microsoft.com/office/drawing/2014/main" id="{1C704F9B-EA1B-C758-848E-A3FBFDE4DC3E}"/>
                </a:ext>
              </a:extLst>
            </p:cNvPr>
            <p:cNvGrpSpPr/>
            <p:nvPr/>
          </p:nvGrpSpPr>
          <p:grpSpPr>
            <a:xfrm>
              <a:off x="4584916" y="1976146"/>
              <a:ext cx="7595798" cy="2360798"/>
              <a:chOff x="4584916" y="1976146"/>
              <a:chExt cx="7595798" cy="2360798"/>
            </a:xfrm>
          </p:grpSpPr>
          <p:sp>
            <p:nvSpPr>
              <p:cNvPr id="21" name="Rectangle: Rounded Corners 7">
                <a:extLst>
                  <a:ext uri="{FF2B5EF4-FFF2-40B4-BE49-F238E27FC236}">
                    <a16:creationId xmlns:a16="http://schemas.microsoft.com/office/drawing/2014/main" id="{B85B5386-5674-92FA-1CCE-EF9B63993AD8}"/>
                  </a:ext>
                </a:extLst>
              </p:cNvPr>
              <p:cNvSpPr/>
              <p:nvPr/>
            </p:nvSpPr>
            <p:spPr bwMode="auto">
              <a:xfrm>
                <a:off x="4584916" y="2098148"/>
                <a:ext cx="7555227" cy="2238796"/>
              </a:xfrm>
              <a:prstGeom prst="roundRect">
                <a:avLst/>
              </a:prstGeom>
              <a:solidFill>
                <a:schemeClr val="tx1">
                  <a:lumMod val="50000"/>
                  <a:lumOff val="50000"/>
                </a:schemeClr>
              </a:solidFill>
              <a:ln w="9525" cap="flat" cmpd="sng" algn="ctr">
                <a:noFill/>
                <a:prstDash val="solid"/>
                <a:round/>
                <a:headEnd type="none" w="med" len="med"/>
                <a:tailEnd type="none" w="med" len="med"/>
              </a:ln>
            </p:spPr>
            <p:txBody>
              <a:bodyPr vert="horz" wrap="square" lIns="68580" tIns="34290" rIns="68580" bIns="34290" numCol="1" rtlCol="0" anchor="t" anchorCtr="0" compatLnSpc="1"/>
              <a:lstStyle/>
              <a:p>
                <a:pPr defTabSz="685800" eaLnBrk="0" fontAlgn="base" hangingPunct="0">
                  <a:spcBef>
                    <a:spcPct val="0"/>
                  </a:spcBef>
                  <a:spcAft>
                    <a:spcPct val="0"/>
                  </a:spcAft>
                </a:pPr>
                <a:endParaRPr lang="en-US" sz="135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Rectangle: Rounded Corners 6">
                <a:extLst>
                  <a:ext uri="{FF2B5EF4-FFF2-40B4-BE49-F238E27FC236}">
                    <a16:creationId xmlns:a16="http://schemas.microsoft.com/office/drawing/2014/main" id="{6C8225D7-6012-E1A3-5E83-39F410D81438}"/>
                  </a:ext>
                </a:extLst>
              </p:cNvPr>
              <p:cNvSpPr/>
              <p:nvPr/>
            </p:nvSpPr>
            <p:spPr bwMode="auto">
              <a:xfrm>
                <a:off x="4625487" y="1976146"/>
                <a:ext cx="7555227" cy="2238796"/>
              </a:xfrm>
              <a:prstGeom prst="roundRect">
                <a:avLst/>
              </a:prstGeom>
              <a:solidFill>
                <a:srgbClr val="92D050"/>
              </a:solidFill>
              <a:ln w="9525" cap="flat" cmpd="sng" algn="ctr">
                <a:noFill/>
                <a:prstDash val="solid"/>
                <a:round/>
                <a:headEnd type="none" w="med" len="med"/>
                <a:tailEnd type="none" w="med" len="med"/>
              </a:ln>
            </p:spPr>
            <p:txBody>
              <a:bodyPr vert="horz" wrap="square" lIns="68580" tIns="34290" rIns="68580" bIns="34290" numCol="1" rtlCol="0" anchor="t" anchorCtr="0" compatLnSpc="1"/>
              <a:lstStyle/>
              <a:p>
                <a:pPr defTabSz="685800" eaLnBrk="0" fontAlgn="base" hangingPunct="0">
                  <a:spcBef>
                    <a:spcPct val="0"/>
                  </a:spcBef>
                  <a:spcAft>
                    <a:spcPct val="0"/>
                  </a:spcAft>
                </a:pPr>
                <a:endParaRPr lang="en-US" sz="1350">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8" name="Rectangle: Rounded Corners 17">
              <a:extLst>
                <a:ext uri="{FF2B5EF4-FFF2-40B4-BE49-F238E27FC236}">
                  <a16:creationId xmlns:a16="http://schemas.microsoft.com/office/drawing/2014/main" id="{6E4AD0B8-8329-8FB4-A726-4B80677746C9}"/>
                </a:ext>
              </a:extLst>
            </p:cNvPr>
            <p:cNvSpPr/>
            <p:nvPr/>
          </p:nvSpPr>
          <p:spPr bwMode="auto">
            <a:xfrm>
              <a:off x="6584195" y="1630296"/>
              <a:ext cx="3653826" cy="607440"/>
            </a:xfrm>
            <a:prstGeom prst="roundRect">
              <a:avLst/>
            </a:prstGeom>
            <a:solidFill>
              <a:schemeClr val="bg1">
                <a:lumMod val="50000"/>
              </a:schemeClr>
            </a:solidFill>
            <a:ln w="9525" cap="flat" cmpd="sng" algn="ctr">
              <a:noFill/>
              <a:prstDash val="solid"/>
              <a:round/>
              <a:headEnd type="none" w="med" len="med"/>
              <a:tailEnd type="none" w="med" len="med"/>
            </a:ln>
          </p:spPr>
          <p:txBody>
            <a:bodyPr vert="horz" wrap="square" lIns="68580" tIns="34290" rIns="68580" bIns="34290" numCol="1" rtlCol="0" anchor="t" anchorCtr="0" compatLnSpc="1"/>
            <a:lstStyle/>
            <a:p>
              <a:pPr algn="ctr" defTabSz="685800" eaLnBrk="0" fontAlgn="base" hangingPunct="0">
                <a:spcBef>
                  <a:spcPct val="0"/>
                </a:spcBef>
                <a:spcAft>
                  <a:spcPct val="0"/>
                </a:spcAft>
              </a:pPr>
              <a:endParaRPr lang="en-US" sz="3300" b="1" dirty="0">
                <a:solidFill>
                  <a:schemeClr val="bg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7598824-665E-4BAF-BFD2-FAB5CE5557F4}"/>
                </a:ext>
              </a:extLst>
            </p:cNvPr>
            <p:cNvSpPr/>
            <p:nvPr/>
          </p:nvSpPr>
          <p:spPr>
            <a:xfrm>
              <a:off x="4829091" y="2132370"/>
              <a:ext cx="6984085" cy="2040825"/>
            </a:xfrm>
            <a:prstGeom prst="rect">
              <a:avLst/>
            </a:prstGeom>
          </p:spPr>
          <p:txBody>
            <a:bodyPr wrap="square">
              <a:spAutoFit/>
            </a:bodyPr>
            <a:lstStyle/>
            <a:p>
              <a:pPr algn="just">
                <a:lnSpc>
                  <a:spcPct val="150000"/>
                </a:lnSpc>
              </a:pPr>
              <a:r>
                <a:rPr lang="en-US" sz="3200" i="1" dirty="0" err="1">
                  <a:latin typeface="Times New Roman" panose="02020603050405020304" pitchFamily="18" charset="0"/>
                  <a:cs typeface="Times New Roman" panose="02020603050405020304" pitchFamily="18" charset="0"/>
                </a:rPr>
                <a:t>Trình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tìm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hiểu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thiệu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giả</a:t>
              </a:r>
              <a:r>
                <a:rPr lang="en-US" sz="3200" i="1" dirty="0">
                  <a:latin typeface="Times New Roman" panose="02020603050405020304" pitchFamily="18" charset="0"/>
                  <a:cs typeface="Times New Roman" panose="02020603050405020304" pitchFamily="18" charset="0"/>
                </a:rPr>
                <a:t> Vi </a:t>
              </a:r>
              <a:r>
                <a:rPr lang="en-US" sz="3200" i="1" dirty="0" err="1">
                  <a:latin typeface="Times New Roman" panose="02020603050405020304" pitchFamily="18" charset="0"/>
                  <a:cs typeface="Times New Roman" panose="02020603050405020304" pitchFamily="18" charset="0"/>
                </a:rPr>
                <a:t>Huyền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Đắc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vở</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kịch</a:t>
              </a:r>
              <a:r>
                <a:rPr lang="en-US" sz="3200" i="1" dirty="0">
                  <a:latin typeface="Times New Roman" panose="02020603050405020304" pitchFamily="18" charset="0"/>
                  <a:cs typeface="Times New Roman" panose="02020603050405020304" pitchFamily="18" charset="0"/>
                </a:rPr>
                <a:t> Kim </a:t>
              </a:r>
              <a:r>
                <a:rPr lang="en-US" sz="3200" i="1" dirty="0" err="1">
                  <a:latin typeface="Times New Roman" panose="02020603050405020304" pitchFamily="18" charset="0"/>
                  <a:cs typeface="Times New Roman" panose="02020603050405020304" pitchFamily="18" charset="0"/>
                </a:rPr>
                <a:t>tiền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chuẩn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bị</a:t>
              </a:r>
              <a:r>
                <a:rPr lang="en-US" sz="3200" i="1" dirty="0">
                  <a:latin typeface="Times New Roman" panose="02020603050405020304" pitchFamily="18" charset="0"/>
                  <a:cs typeface="Times New Roman" panose="02020603050405020304" pitchFamily="18" charset="0"/>
                </a:rPr>
                <a:t> ở </a:t>
              </a:r>
              <a:r>
                <a:rPr lang="en-US" sz="3200" i="1" dirty="0" err="1">
                  <a:latin typeface="Times New Roman" panose="02020603050405020304" pitchFamily="18" charset="0"/>
                  <a:cs typeface="Times New Roman" panose="02020603050405020304" pitchFamily="18" charset="0"/>
                </a:rPr>
                <a:t>nhà</a:t>
              </a:r>
              <a:endParaRPr lang="en-US" sz="3200" dirty="0">
                <a:latin typeface="Times New Roman" panose="02020603050405020304" pitchFamily="18" charset="0"/>
                <a:cs typeface="Times New Roman" panose="02020603050405020304" pitchFamily="18" charset="0"/>
              </a:endParaRPr>
            </a:p>
          </p:txBody>
        </p:sp>
        <p:sp>
          <p:nvSpPr>
            <p:cNvPr id="20" name="Rectangle: Rounded Corners 13">
              <a:extLst>
                <a:ext uri="{FF2B5EF4-FFF2-40B4-BE49-F238E27FC236}">
                  <a16:creationId xmlns:a16="http://schemas.microsoft.com/office/drawing/2014/main" id="{ED7B6B29-B778-8336-766A-322F8F97B5C3}"/>
                </a:ext>
              </a:extLst>
            </p:cNvPr>
            <p:cNvSpPr/>
            <p:nvPr/>
          </p:nvSpPr>
          <p:spPr bwMode="auto">
            <a:xfrm>
              <a:off x="6513064" y="1569593"/>
              <a:ext cx="3653826" cy="577734"/>
            </a:xfrm>
            <a:prstGeom prst="roundRect">
              <a:avLst/>
            </a:prstGeom>
            <a:solidFill>
              <a:srgbClr val="00B050"/>
            </a:solidFill>
            <a:ln w="9525" cap="flat" cmpd="sng" algn="ctr">
              <a:noFill/>
              <a:prstDash val="solid"/>
              <a:round/>
              <a:headEnd type="none" w="med" len="med"/>
              <a:tailEnd type="none" w="med" len="med"/>
            </a:ln>
          </p:spPr>
          <p:txBody>
            <a:bodyPr vert="horz" wrap="square" lIns="68580" tIns="34290" rIns="68580" bIns="34290" numCol="1" rtlCol="0" anchor="t" anchorCtr="0" compatLnSpc="1"/>
            <a:lstStyle/>
            <a:p>
              <a:pPr algn="ctr" defTabSz="685800" eaLnBrk="0" fontAlgn="base" hangingPunct="0">
                <a:spcBef>
                  <a:spcPct val="0"/>
                </a:spcBef>
                <a:spcAft>
                  <a:spcPct val="0"/>
                </a:spcAft>
              </a:pPr>
              <a:r>
                <a:rPr lang="en-US" sz="3300" b="1" dirty="0" err="1">
                  <a:latin typeface="Times New Roman" panose="02020603050405020304" pitchFamily="18" charset="0"/>
                  <a:cs typeface="Times New Roman" panose="02020603050405020304" pitchFamily="18" charset="0"/>
                </a:rPr>
                <a:t>Nhiệm</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vụ</a:t>
              </a:r>
              <a:endParaRPr lang="en-US" sz="3300" b="1" dirty="0">
                <a:latin typeface="Times New Roman" panose="02020603050405020304" pitchFamily="18" charset="0"/>
                <a:cs typeface="Times New Roman" panose="02020603050405020304" pitchFamily="18" charset="0"/>
              </a:endParaRPr>
            </a:p>
          </p:txBody>
        </p:sp>
      </p:grpSp>
      <p:pic>
        <p:nvPicPr>
          <p:cNvPr id="17" name="Picture 16" descr="A picture containing text, vector graphics, toy, doll&#10;&#10;Description automatically generated">
            <a:extLst>
              <a:ext uri="{FF2B5EF4-FFF2-40B4-BE49-F238E27FC236}">
                <a16:creationId xmlns:a16="http://schemas.microsoft.com/office/drawing/2014/main" id="{94A1F9CC-4223-FD41-B907-6968DBED4F9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778" b="95556" l="3000" r="95111">
                        <a14:foregroundMark x1="7444" y1="63778" x2="8333" y2="78778"/>
                        <a14:foregroundMark x1="8333" y1="78778" x2="3333" y2="77556"/>
                        <a14:foregroundMark x1="9222" y1="92667" x2="20556" y2="95556"/>
                        <a14:foregroundMark x1="23667" y1="94667" x2="21667" y2="93111"/>
                        <a14:foregroundMark x1="5889" y1="94222" x2="8333" y2="92444"/>
                        <a14:foregroundMark x1="84556" y1="95111" x2="82889" y2="77111"/>
                        <a14:foregroundMark x1="82889" y1="77111" x2="82889" y2="77111"/>
                        <a14:foregroundMark x1="80889" y1="65333" x2="86333" y2="66889"/>
                        <a14:foregroundMark x1="86556" y1="62111" x2="93556" y2="70111"/>
                        <a14:foregroundMark x1="93556" y1="70111" x2="93556" y2="70111"/>
                        <a14:foregroundMark x1="84000" y1="92889" x2="82000" y2="92222"/>
                        <a14:foregroundMark x1="82444" y1="92667" x2="80667" y2="91778"/>
                        <a14:foregroundMark x1="82444" y1="91556" x2="79778" y2="90444"/>
                        <a14:foregroundMark x1="13333" y1="92222" x2="17111" y2="92444"/>
                        <a14:foregroundMark x1="42889" y1="22556" x2="57111" y2="24444"/>
                        <a14:foregroundMark x1="33222" y1="39111" x2="48111" y2="16000"/>
                        <a14:foregroundMark x1="55778" y1="30556" x2="33889" y2="20556"/>
                        <a14:foregroundMark x1="33889" y1="20333" x2="51667" y2="11444"/>
                        <a14:foregroundMark x1="51667" y1="11444" x2="58889" y2="22222"/>
                        <a14:foregroundMark x1="58889" y1="22222" x2="48000" y2="30111"/>
                        <a14:foregroundMark x1="48000" y1="30111" x2="32778" y2="34333"/>
                        <a14:foregroundMark x1="28222" y1="13778" x2="32111" y2="43667"/>
                        <a14:foregroundMark x1="32111" y1="43667" x2="31667" y2="47667"/>
                        <a14:foregroundMark x1="35222" y1="9444" x2="62778" y2="11333"/>
                        <a14:foregroundMark x1="40667" y1="4111" x2="52444" y2="4778"/>
                        <a14:foregroundMark x1="52444" y1="4778" x2="52889" y2="5222"/>
                        <a14:foregroundMark x1="73364" y1="30866" x2="63000" y2="44778"/>
                        <a14:foregroundMark x1="79556" y1="22556" x2="75328" y2="28231"/>
                        <a14:foregroundMark x1="63000" y1="44778" x2="63000" y2="44778"/>
                        <a14:foregroundMark x1="8556" y1="62556" x2="21667" y2="67778"/>
                        <a14:foregroundMark x1="17111" y1="70778" x2="14000" y2="85889"/>
                        <a14:foregroundMark x1="78000" y1="93556" x2="85889" y2="94889"/>
                        <a14:foregroundMark x1="92667" y1="83667" x2="95111" y2="85667"/>
                        <a14:backgroundMark x1="73000" y1="13556" x2="73667" y2="16778"/>
                        <a14:backgroundMark x1="75000" y1="19000" x2="75000" y2="19000"/>
                        <a14:backgroundMark x1="75000" y1="21000" x2="75000" y2="21000"/>
                        <a14:backgroundMark x1="74333" y1="25111" x2="74333" y2="25111"/>
                        <a14:backgroundMark x1="65333" y1="37111" x2="65333" y2="37111"/>
                        <a14:backgroundMark x1="60778" y1="38889" x2="60778" y2="38889"/>
                        <a14:backgroundMark x1="53778" y1="40889" x2="53778" y2="40889"/>
                        <a14:backgroundMark x1="56000" y1="41111" x2="56000" y2="41111"/>
                        <a14:backgroundMark x1="46556" y1="41778" x2="46556" y2="41778"/>
                        <a14:backgroundMark x1="45889" y1="41333" x2="45889" y2="41333"/>
                        <a14:backgroundMark x1="56889" y1="40222" x2="56889" y2="40222"/>
                        <a14:backgroundMark x1="57889" y1="39778" x2="57889" y2="39778"/>
                        <a14:backgroundMark x1="73000" y1="14000" x2="73000" y2="16222"/>
                        <a14:backgroundMark x1="74111" y1="27333" x2="71889" y2="29778"/>
                      </a14:backgroundRemoval>
                    </a14:imgEffect>
                  </a14:imgLayer>
                </a14:imgProps>
              </a:ext>
              <a:ext uri="{28A0092B-C50C-407E-A947-70E740481C1C}">
                <a14:useLocalDpi xmlns:a14="http://schemas.microsoft.com/office/drawing/2010/main" val="0"/>
              </a:ext>
            </a:extLst>
          </a:blip>
          <a:stretch>
            <a:fillRect/>
          </a:stretch>
        </p:blipFill>
        <p:spPr>
          <a:xfrm>
            <a:off x="419830" y="1187513"/>
            <a:ext cx="2089381" cy="2089381"/>
          </a:xfrm>
          <a:prstGeom prst="rect">
            <a:avLst/>
          </a:prstGeom>
        </p:spPr>
      </p:pic>
      <p:pic>
        <p:nvPicPr>
          <p:cNvPr id="5" name="Color wheel &amp; 3 Minute Countdown With Music _ 3 phút đếm ngược">
            <a:hlinkClick r:id="" action="ppaction://media"/>
            <a:extLst>
              <a:ext uri="{FF2B5EF4-FFF2-40B4-BE49-F238E27FC236}">
                <a16:creationId xmlns:a16="http://schemas.microsoft.com/office/drawing/2014/main" id="{F5881C86-B2C3-DC0E-70DC-D2F65A68348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5146" y="3655076"/>
            <a:ext cx="2286112" cy="1285938"/>
          </a:xfrm>
          <a:prstGeom prst="rect">
            <a:avLst/>
          </a:prstGeom>
        </p:spPr>
      </p:pic>
    </p:spTree>
    <p:extLst>
      <p:ext uri="{BB962C8B-B14F-4D97-AF65-F5344CB8AC3E}">
        <p14:creationId xmlns:p14="http://schemas.microsoft.com/office/powerpoint/2010/main" val="4196067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50"/>
                                        <p:tgtEl>
                                          <p:spTgt spid="6"/>
                                        </p:tgtEl>
                                      </p:cBhvr>
                                    </p:animEffect>
                                  </p:childTnLst>
                                </p:cTn>
                              </p:par>
                            </p:childTnLst>
                          </p:cTn>
                        </p:par>
                        <p:par>
                          <p:cTn id="14" fill="hold">
                            <p:stCondLst>
                              <p:cond delay="250"/>
                            </p:stCondLst>
                            <p:childTnLst>
                              <p:par>
                                <p:cTn id="15" presetID="16" presetClass="entr" presetSubtype="21"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81394" fill="hold"/>
                                        <p:tgtEl>
                                          <p:spTgt spid="5"/>
                                        </p:tgtEl>
                                      </p:cBhvr>
                                    </p:cmd>
                                  </p:childTnLst>
                                </p:cTn>
                              </p:par>
                            </p:childTnLst>
                          </p:cTn>
                        </p:par>
                      </p:childTnLst>
                    </p:cTn>
                  </p:par>
                  <p:par>
                    <p:cTn id="27" fill="hold">
                      <p:stCondLst>
                        <p:cond delay="indefinite"/>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5"/>
                                        </p:tgtEl>
                                      </p:cBhvr>
                                    </p:cmd>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5"/>
                </p:tgtEl>
              </p:cMediaNode>
            </p:video>
          </p:childTnLst>
        </p:cTn>
      </p:par>
    </p:tnLst>
    <p:bldLst>
      <p:bldP spid="6"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9" y="1275606"/>
            <a:ext cx="3866392" cy="3682330"/>
          </a:xfrm>
          <a:prstGeom prst="rect">
            <a:avLst/>
          </a:prstGeom>
          <a:ln>
            <a:noFill/>
          </a:ln>
          <a:effectLst>
            <a:softEdge rad="112500"/>
          </a:effectLst>
        </p:spPr>
      </p:pic>
      <p:sp>
        <p:nvSpPr>
          <p:cNvPr id="4" name="Title 3"/>
          <p:cNvSpPr>
            <a:spLocks noGrp="1"/>
          </p:cNvSpPr>
          <p:nvPr>
            <p:ph type="title"/>
          </p:nvPr>
        </p:nvSpPr>
        <p:spPr>
          <a:xfrm>
            <a:off x="971601" y="699542"/>
            <a:ext cx="4392488" cy="857250"/>
          </a:xfrm>
        </p:spPr>
        <p:txBody>
          <a:bodyPr>
            <a:normAutofit/>
          </a:bodyPr>
          <a:lstStyle/>
          <a:p>
            <a:pPr algn="ctr"/>
            <a:r>
              <a:rPr lang="en-US" sz="2800" b="1">
                <a:solidFill>
                  <a:srgbClr val="002060"/>
                </a:solidFill>
                <a:latin typeface="Times New Roman" panose="02020603050405020304" pitchFamily="18" charset="0"/>
                <a:cs typeface="Times New Roman" panose="02020603050405020304" pitchFamily="18" charset="0"/>
              </a:rPr>
              <a:t>BÁO CÁO SẢN PHẨM</a:t>
            </a:r>
          </a:p>
        </p:txBody>
      </p:sp>
    </p:spTree>
    <p:extLst>
      <p:ext uri="{BB962C8B-B14F-4D97-AF65-F5344CB8AC3E}">
        <p14:creationId xmlns:p14="http://schemas.microsoft.com/office/powerpoint/2010/main" val="4056305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05C2C-2D83-476C-5CC7-7F09E69E24D5}"/>
              </a:ext>
            </a:extLst>
          </p:cNvPr>
          <p:cNvGrpSpPr/>
          <p:nvPr/>
        </p:nvGrpSpPr>
        <p:grpSpPr>
          <a:xfrm>
            <a:off x="209550" y="1768134"/>
            <a:ext cx="8705850" cy="1188132"/>
            <a:chOff x="1259419" y="1817841"/>
            <a:chExt cx="7884580" cy="1188132"/>
          </a:xfrm>
        </p:grpSpPr>
        <p:sp>
          <p:nvSpPr>
            <p:cNvPr id="5" name="Rectangle: Rounded Corners 4">
              <a:extLst>
                <a:ext uri="{FF2B5EF4-FFF2-40B4-BE49-F238E27FC236}">
                  <a16:creationId xmlns:a16="http://schemas.microsoft.com/office/drawing/2014/main" id="{1AB166F6-F1B4-7B82-47D6-1F783B4FDDD6}"/>
                </a:ext>
              </a:extLst>
            </p:cNvPr>
            <p:cNvSpPr/>
            <p:nvPr/>
          </p:nvSpPr>
          <p:spPr>
            <a:xfrm>
              <a:off x="1259419" y="1817841"/>
              <a:ext cx="7884580" cy="1188132"/>
            </a:xfrm>
            <a:prstGeom prst="roundRect">
              <a:avLst>
                <a:gd name="adj" fmla="val 1667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6D01AD55-EBDD-79D4-0695-2404B269D9A6}"/>
                </a:ext>
              </a:extLst>
            </p:cNvPr>
            <p:cNvSpPr txBox="1"/>
            <p:nvPr/>
          </p:nvSpPr>
          <p:spPr>
            <a:xfrm>
              <a:off x="1317429" y="1875851"/>
              <a:ext cx="7768560" cy="10721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7368" tIns="277368" rIns="277368" bIns="277368" numCol="1" spcCol="1270" anchor="ctr" anchorCtr="0">
              <a:noAutofit/>
            </a:bodyPr>
            <a:lstStyle/>
            <a:p>
              <a:pPr lvl="0" algn="ctr"/>
              <a:r>
                <a:rPr lang="en-US" sz="4400" b="1" dirty="0">
                  <a:solidFill>
                    <a:schemeClr val="tx1"/>
                  </a:solidFill>
                  <a:latin typeface="Times New Roman" panose="02020603050405020304" pitchFamily="18" charset="0"/>
                  <a:cs typeface="Times New Roman" panose="02020603050405020304" pitchFamily="18" charset="0"/>
                </a:rPr>
                <a:t>1. </a:t>
              </a:r>
              <a:r>
                <a:rPr lang="en-US" sz="4400" b="1" dirty="0" err="1">
                  <a:solidFill>
                    <a:schemeClr val="tx1"/>
                  </a:solidFill>
                  <a:latin typeface="Times New Roman" panose="02020603050405020304" pitchFamily="18" charset="0"/>
                  <a:cs typeface="Times New Roman" panose="02020603050405020304" pitchFamily="18" charset="0"/>
                </a:rPr>
                <a:t>Tác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giả</a:t>
              </a:r>
              <a:endParaRPr lang="en-US" sz="4400" b="1"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97681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8168" y="1579739"/>
            <a:ext cx="4837343" cy="1825408"/>
            <a:chOff x="-61877" y="12700"/>
            <a:chExt cx="1620699" cy="2011983"/>
          </a:xfrm>
        </p:grpSpPr>
        <p:sp>
          <p:nvSpPr>
            <p:cNvPr id="4" name="Freeform 4"/>
            <p:cNvSpPr/>
            <p:nvPr/>
          </p:nvSpPr>
          <p:spPr>
            <a:xfrm>
              <a:off x="92710" y="106680"/>
              <a:ext cx="1466112" cy="1918003"/>
            </a:xfrm>
            <a:custGeom>
              <a:avLst/>
              <a:gdLst/>
              <a:ahLst/>
              <a:cxnLst/>
              <a:rect l="l" t="t" r="r" b="b"/>
              <a:pathLst>
                <a:path w="1466112" h="1460737">
                  <a:moveTo>
                    <a:pt x="1439442" y="1271507"/>
                  </a:moveTo>
                  <a:cubicBezTo>
                    <a:pt x="1439442" y="1359137"/>
                    <a:pt x="1363242" y="1430257"/>
                    <a:pt x="1281962" y="1430257"/>
                  </a:cubicBezTo>
                  <a:lnTo>
                    <a:pt x="66040" y="1430257"/>
                  </a:lnTo>
                  <a:cubicBezTo>
                    <a:pt x="43180" y="1430257"/>
                    <a:pt x="20320" y="1425177"/>
                    <a:pt x="0" y="1416287"/>
                  </a:cubicBezTo>
                  <a:cubicBezTo>
                    <a:pt x="26670" y="1444227"/>
                    <a:pt x="63500" y="1460737"/>
                    <a:pt x="103471" y="1460737"/>
                  </a:cubicBezTo>
                  <a:lnTo>
                    <a:pt x="1320062" y="1460737"/>
                  </a:lnTo>
                  <a:cubicBezTo>
                    <a:pt x="1400072" y="1460737"/>
                    <a:pt x="1466112" y="1394697"/>
                    <a:pt x="1466112" y="1314687"/>
                  </a:cubicBezTo>
                  <a:lnTo>
                    <a:pt x="1466112" y="95250"/>
                  </a:lnTo>
                  <a:cubicBezTo>
                    <a:pt x="1466112" y="58420"/>
                    <a:pt x="1452142" y="25400"/>
                    <a:pt x="1430552" y="0"/>
                  </a:cubicBezTo>
                  <a:cubicBezTo>
                    <a:pt x="1436902" y="16510"/>
                    <a:pt x="1439442" y="34290"/>
                    <a:pt x="1439442" y="52070"/>
                  </a:cubicBezTo>
                  <a:lnTo>
                    <a:pt x="1439442" y="1271507"/>
                  </a:lnTo>
                  <a:lnTo>
                    <a:pt x="1439442" y="1271507"/>
                  </a:lnTo>
                  <a:close/>
                </a:path>
              </a:pathLst>
            </a:custGeom>
            <a:solidFill>
              <a:srgbClr val="704430"/>
            </a:solidFill>
            <a:ln>
              <a:solidFill>
                <a:schemeClr val="tx1"/>
              </a:solidFill>
            </a:ln>
          </p:spPr>
          <p:txBody>
            <a:bodyPr/>
            <a:lstStyle/>
            <a:p>
              <a:endParaRPr lang="en-US">
                <a:latin typeface="Times New Roman" panose="02020603050405020304" pitchFamily="18" charset="0"/>
                <a:cs typeface="Times New Roman" panose="02020603050405020304" pitchFamily="18" charset="0"/>
              </a:endParaRPr>
            </a:p>
          </p:txBody>
        </p:sp>
        <p:sp>
          <p:nvSpPr>
            <p:cNvPr id="5" name="Freeform 5"/>
            <p:cNvSpPr/>
            <p:nvPr/>
          </p:nvSpPr>
          <p:spPr>
            <a:xfrm>
              <a:off x="-61877" y="12700"/>
              <a:ext cx="1580059" cy="2011983"/>
            </a:xfrm>
            <a:custGeom>
              <a:avLst/>
              <a:gdLst/>
              <a:ahLst/>
              <a:cxnLst/>
              <a:rect l="l" t="t" r="r" b="b"/>
              <a:pathLst>
                <a:path w="1505482" h="1511537">
                  <a:moveTo>
                    <a:pt x="146050" y="1511537"/>
                  </a:moveTo>
                  <a:lnTo>
                    <a:pt x="1359432" y="1511537"/>
                  </a:lnTo>
                  <a:cubicBezTo>
                    <a:pt x="1439442" y="1511537"/>
                    <a:pt x="1505482" y="1445497"/>
                    <a:pt x="1505482" y="1365487"/>
                  </a:cubicBezTo>
                  <a:lnTo>
                    <a:pt x="1505482" y="146050"/>
                  </a:lnTo>
                  <a:cubicBezTo>
                    <a:pt x="1505482" y="66040"/>
                    <a:pt x="1439442" y="0"/>
                    <a:pt x="1359432" y="0"/>
                  </a:cubicBezTo>
                  <a:lnTo>
                    <a:pt x="146050" y="0"/>
                  </a:lnTo>
                  <a:cubicBezTo>
                    <a:pt x="66040" y="0"/>
                    <a:pt x="0" y="66040"/>
                    <a:pt x="0" y="146050"/>
                  </a:cubicBezTo>
                  <a:lnTo>
                    <a:pt x="0" y="1365487"/>
                  </a:lnTo>
                  <a:cubicBezTo>
                    <a:pt x="0" y="1446767"/>
                    <a:pt x="66040" y="1511537"/>
                    <a:pt x="146050" y="1511537"/>
                  </a:cubicBezTo>
                  <a:close/>
                </a:path>
              </a:pathLst>
            </a:custGeom>
            <a:solidFill>
              <a:srgbClr val="FFF3ED"/>
            </a:solidFill>
            <a:ln>
              <a:solidFill>
                <a:schemeClr val="tx1"/>
              </a:solidFill>
            </a:ln>
          </p:spPr>
          <p:txBody>
            <a:bodyPr/>
            <a:lstStyle/>
            <a:p>
              <a:endParaRPr lang="en-US">
                <a:latin typeface="Times New Roman" panose="02020603050405020304" pitchFamily="18" charset="0"/>
                <a:cs typeface="Times New Roman" panose="02020603050405020304" pitchFamily="18" charset="0"/>
              </a:endParaRPr>
            </a:p>
          </p:txBody>
        </p:sp>
      </p:grpSp>
      <p:sp>
        <p:nvSpPr>
          <p:cNvPr id="26" name="TextBox 26"/>
          <p:cNvSpPr txBox="1"/>
          <p:nvPr/>
        </p:nvSpPr>
        <p:spPr>
          <a:xfrm>
            <a:off x="157747" y="1694628"/>
            <a:ext cx="4955277" cy="1595630"/>
          </a:xfrm>
          <a:prstGeom prst="rect">
            <a:avLst/>
          </a:prstGeom>
        </p:spPr>
        <p:txBody>
          <a:bodyPr wrap="square" lIns="0" tIns="0" rIns="0" bIns="0" rtlCol="0" anchor="t">
            <a:spAutoFit/>
          </a:bodyPr>
          <a:lstStyle/>
          <a:p>
            <a:pPr marL="342900" indent="-342900" algn="just">
              <a:lnSpc>
                <a:spcPct val="150000"/>
              </a:lnSpc>
              <a:buFontTx/>
              <a:buChar char="-"/>
            </a:pP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Huyền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Đắc</a:t>
            </a:r>
            <a:endParaRPr lang="en-US" sz="2400" dirty="0">
              <a:latin typeface="Times New Roman" panose="02020603050405020304" pitchFamily="18" charset="0"/>
              <a:cs typeface="Times New Roman" panose="02020603050405020304" pitchFamily="18" charset="0"/>
            </a:endParaRPr>
          </a:p>
          <a:p>
            <a:pPr marL="342900" indent="-342900" algn="just">
              <a:lnSpc>
                <a:spcPct val="150000"/>
              </a:lnSpc>
              <a:buFontTx/>
              <a:buChar char="-"/>
            </a:pP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1899  - 1976</a:t>
            </a:r>
          </a:p>
          <a:p>
            <a:pPr marL="342900" indent="-342900" algn="just">
              <a:lnSpc>
                <a:spcPct val="150000"/>
              </a:lnSpc>
              <a:buFontTx/>
              <a:buChar char="-"/>
            </a:pPr>
            <a:r>
              <a:rPr lang="en-US" sz="2400" dirty="0" err="1">
                <a:latin typeface="Times New Roman" panose="02020603050405020304" pitchFamily="18" charset="0"/>
                <a:cs typeface="Times New Roman" panose="02020603050405020304" pitchFamily="18" charset="0"/>
              </a:rPr>
              <a:t>Trà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Quảng</a:t>
            </a:r>
            <a:r>
              <a:rPr lang="en-US" sz="2400" dirty="0">
                <a:latin typeface="Times New Roman" panose="02020603050405020304" pitchFamily="18" charset="0"/>
                <a:cs typeface="Times New Roman" panose="02020603050405020304" pitchFamily="18" charset="0"/>
              </a:rPr>
              <a:t> Ninh</a:t>
            </a:r>
          </a:p>
        </p:txBody>
      </p:sp>
      <p:sp>
        <p:nvSpPr>
          <p:cNvPr id="29" name="TextBox 29"/>
          <p:cNvSpPr txBox="1"/>
          <p:nvPr/>
        </p:nvSpPr>
        <p:spPr>
          <a:xfrm>
            <a:off x="899592" y="243998"/>
            <a:ext cx="7297036" cy="430887"/>
          </a:xfrm>
          <a:prstGeom prst="rect">
            <a:avLst/>
          </a:prstGeom>
          <a:solidFill>
            <a:schemeClr val="bg1"/>
          </a:solidFill>
        </p:spPr>
        <p:txBody>
          <a:bodyPr wrap="square" lIns="0" tIns="0" rIns="0" bIns="0" rtlCol="0" anchor="t">
            <a:spAutoFit/>
          </a:bodyPr>
          <a:lstStyle/>
          <a:p>
            <a:pPr lvl="0" algn="ctr"/>
            <a:r>
              <a:rPr lang="en-US" sz="2800" b="1" dirty="0">
                <a:solidFill>
                  <a:srgbClr val="002060"/>
                </a:solidFill>
                <a:latin typeface="Times New Roman" panose="02020603050405020304" pitchFamily="18" charset="0"/>
                <a:cs typeface="Times New Roman" panose="02020603050405020304" pitchFamily="18" charset="0"/>
              </a:rPr>
              <a:t>1. </a:t>
            </a:r>
            <a:r>
              <a:rPr lang="en-US" sz="2800" b="1" dirty="0" err="1">
                <a:solidFill>
                  <a:srgbClr val="002060"/>
                </a:solidFill>
                <a:latin typeface="Times New Roman" panose="02020603050405020304" pitchFamily="18" charset="0"/>
                <a:cs typeface="Times New Roman" panose="02020603050405020304" pitchFamily="18" charset="0"/>
              </a:rPr>
              <a:t>Tác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giả</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30" name="Picture 23">
            <a:extLst>
              <a:ext uri="{FF2B5EF4-FFF2-40B4-BE49-F238E27FC236}">
                <a16:creationId xmlns:a16="http://schemas.microsoft.com/office/drawing/2014/main" id="{465C4637-1EC8-8C9C-730E-71EC47F1BBE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91006" flipH="1">
            <a:off x="205153" y="-125306"/>
            <a:ext cx="1164284" cy="1170669"/>
          </a:xfrm>
          <a:prstGeom prst="rect">
            <a:avLst/>
          </a:prstGeom>
        </p:spPr>
      </p:pic>
      <p:pic>
        <p:nvPicPr>
          <p:cNvPr id="31" name="Picture 3">
            <a:extLst>
              <a:ext uri="{FF2B5EF4-FFF2-40B4-BE49-F238E27FC236}">
                <a16:creationId xmlns:a16="http://schemas.microsoft.com/office/drawing/2014/main" id="{EDF965A9-FA3D-2A9A-78CE-8386FD21176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49273">
            <a:off x="8005934" y="199530"/>
            <a:ext cx="1435248" cy="949874"/>
          </a:xfrm>
          <a:prstGeom prst="rect">
            <a:avLst/>
          </a:prstGeom>
        </p:spPr>
      </p:pic>
      <p:sp>
        <p:nvSpPr>
          <p:cNvPr id="12" name="Rectangle 11"/>
          <p:cNvSpPr/>
          <p:nvPr/>
        </p:nvSpPr>
        <p:spPr>
          <a:xfrm>
            <a:off x="2286000" y="1913878"/>
            <a:ext cx="4572000" cy="298223"/>
          </a:xfrm>
          <a:prstGeom prst="rect">
            <a:avLst/>
          </a:prstGeom>
        </p:spPr>
        <p:txBody>
          <a:bodyPr>
            <a:spAutoFit/>
          </a:bodyPr>
          <a:lstStyle/>
          <a:p>
            <a:pPr algn="just">
              <a:lnSpc>
                <a:spcPct val="150000"/>
              </a:lnSpc>
              <a:spcBef>
                <a:spcPts val="225"/>
              </a:spcBef>
              <a:spcAft>
                <a:spcPts val="225"/>
              </a:spcAft>
            </a:pPr>
            <a:endParaRPr lang="en-US" sz="1013"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4F71613A-06C0-B6EE-D9DA-1D2394FEDC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7964" y="1026114"/>
            <a:ext cx="2598004" cy="38733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3433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rizontal Scroll 4"/>
          <p:cNvSpPr/>
          <p:nvPr/>
        </p:nvSpPr>
        <p:spPr>
          <a:xfrm>
            <a:off x="0" y="-495300"/>
            <a:ext cx="9143999" cy="6172200"/>
          </a:xfrm>
          <a:prstGeom prst="horizontalScroll">
            <a:avLst/>
          </a:prstGeom>
          <a:solidFill>
            <a:srgbClr val="FFC000">
              <a:alpha val="8588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685783">
              <a:lnSpc>
                <a:spcPct val="150000"/>
              </a:lnSpc>
              <a:defRPr/>
            </a:pPr>
            <a:r>
              <a:rPr lang="en-US" sz="2000" dirty="0" err="1">
                <a:solidFill>
                  <a:schemeClr val="tx1"/>
                </a:solidFill>
                <a:latin typeface="Times New Roman" panose="02020603050405020304" pitchFamily="18" charset="0"/>
                <a:cs typeface="Times New Roman" panose="02020603050405020304" pitchFamily="18" charset="0"/>
              </a:rPr>
              <a:t>Thuở</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nhỏ</a:t>
            </a:r>
            <a:r>
              <a:rPr lang="en-US" sz="2000" dirty="0">
                <a:solidFill>
                  <a:schemeClr val="tx1"/>
                </a:solidFill>
                <a:latin typeface="Times New Roman" panose="02020603050405020304" pitchFamily="18" charset="0"/>
                <a:cs typeface="Times New Roman" panose="02020603050405020304" pitchFamily="18" charset="0"/>
              </a:rPr>
              <a:t> Vi </a:t>
            </a:r>
            <a:r>
              <a:rPr lang="en-US" sz="2000" dirty="0" err="1">
                <a:solidFill>
                  <a:schemeClr val="tx1"/>
                </a:solidFill>
                <a:latin typeface="Times New Roman" panose="02020603050405020304" pitchFamily="18" charset="0"/>
                <a:cs typeface="Times New Roman" panose="02020603050405020304" pitchFamily="18" charset="0"/>
              </a:rPr>
              <a:t>Huyền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Đắc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học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chữ</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sau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chuyển</a:t>
            </a:r>
            <a:r>
              <a:rPr lang="en-US" sz="2000" dirty="0">
                <a:solidFill>
                  <a:schemeClr val="tx1"/>
                </a:solidFill>
                <a:latin typeface="Times New Roman" panose="02020603050405020304" pitchFamily="18" charset="0"/>
                <a:cs typeface="Times New Roman" panose="02020603050405020304" pitchFamily="18" charset="0"/>
              </a:rPr>
              <a:t> sang </a:t>
            </a:r>
            <a:r>
              <a:rPr lang="en-US" sz="2000" dirty="0" err="1">
                <a:solidFill>
                  <a:schemeClr val="tx1"/>
                </a:solidFill>
                <a:latin typeface="Times New Roman" panose="02020603050405020304" pitchFamily="18" charset="0"/>
                <a:cs typeface="Times New Roman" panose="02020603050405020304" pitchFamily="18" charset="0"/>
              </a:rPr>
              <a:t>theo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học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Tốt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nghiệp</a:t>
            </a:r>
            <a:r>
              <a:rPr lang="en-US" sz="2000" dirty="0">
                <a:solidFill>
                  <a:schemeClr val="tx1"/>
                </a:solidFill>
                <a:latin typeface="Times New Roman" panose="02020603050405020304" pitchFamily="18" charset="0"/>
                <a:cs typeface="Times New Roman" panose="02020603050405020304" pitchFamily="18" charset="0"/>
              </a:rPr>
              <a:t> Thành Chung ở </a:t>
            </a:r>
            <a:r>
              <a:rPr lang="en-US" sz="2000" dirty="0" err="1">
                <a:solidFill>
                  <a:schemeClr val="tx1"/>
                </a:solidFill>
                <a:latin typeface="Times New Roman" panose="02020603050405020304" pitchFamily="18" charset="0"/>
                <a:cs typeface="Times New Roman" panose="02020603050405020304" pitchFamily="18" charset="0"/>
              </a:rPr>
              <a:t>Hải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Phòng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trường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Mỹ</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nghệ</a:t>
            </a:r>
            <a:r>
              <a:rPr lang="en-US" sz="2000" dirty="0">
                <a:solidFill>
                  <a:schemeClr val="tx1"/>
                </a:solidFill>
                <a:latin typeface="Times New Roman" panose="02020603050405020304" pitchFamily="18" charset="0"/>
                <a:cs typeface="Times New Roman" panose="02020603050405020304" pitchFamily="18" charset="0"/>
              </a:rPr>
              <a:t> Hà </a:t>
            </a:r>
            <a:r>
              <a:rPr lang="en-US" sz="2000" dirty="0" err="1">
                <a:solidFill>
                  <a:schemeClr val="tx1"/>
                </a:solidFill>
                <a:latin typeface="Times New Roman" panose="02020603050405020304" pitchFamily="18" charset="0"/>
                <a:cs typeface="Times New Roman" panose="02020603050405020304" pitchFamily="18" charset="0"/>
              </a:rPr>
              <a:t>Nội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nhưng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sau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đấy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Sài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Gòn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xe</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bắt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đầu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một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số</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bài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báo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xu </a:t>
            </a:r>
            <a:r>
              <a:rPr lang="en-US" sz="2000" dirty="0" err="1">
                <a:solidFill>
                  <a:schemeClr val="tx1"/>
                </a:solidFill>
                <a:latin typeface="Times New Roman" panose="02020603050405020304" pitchFamily="18" charset="0"/>
                <a:cs typeface="Times New Roman" panose="02020603050405020304" pitchFamily="18" charset="0"/>
              </a:rPr>
              <a:t>hướng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tiến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bộ</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bắt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đầu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mở</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nhà</a:t>
            </a:r>
            <a:r>
              <a:rPr lang="en-US" sz="2000" dirty="0">
                <a:solidFill>
                  <a:schemeClr val="tx1"/>
                </a:solidFill>
                <a:latin typeface="Times New Roman" panose="02020603050405020304" pitchFamily="18" charset="0"/>
                <a:cs typeface="Times New Roman" panose="02020603050405020304" pitchFamily="18" charset="0"/>
              </a:rPr>
              <a:t> in Thái </a:t>
            </a:r>
            <a:r>
              <a:rPr lang="en-US" sz="2000" dirty="0" err="1">
                <a:solidFill>
                  <a:schemeClr val="tx1"/>
                </a:solidFill>
                <a:latin typeface="Times New Roman" panose="02020603050405020304" pitchFamily="18" charset="0"/>
                <a:cs typeface="Times New Roman" panose="02020603050405020304" pitchFamily="18" charset="0"/>
              </a:rPr>
              <a:t>Dương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phố</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Cầu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Đất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để</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xuất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bản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phẩm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mình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bè</a:t>
            </a:r>
            <a:r>
              <a:rPr lang="en-US" sz="2000" dirty="0">
                <a:solidFill>
                  <a:schemeClr val="tx1"/>
                </a:solidFill>
                <a:latin typeface="Times New Roman" panose="02020603050405020304" pitchFamily="18" charset="0"/>
                <a:cs typeface="Times New Roman" panose="02020603050405020304" pitchFamily="18" charset="0"/>
              </a:rPr>
              <a:t>. Trong </a:t>
            </a:r>
            <a:r>
              <a:rPr lang="en-US" sz="2000" dirty="0" err="1">
                <a:solidFill>
                  <a:schemeClr val="tx1"/>
                </a:solidFill>
                <a:latin typeface="Times New Roman" panose="02020603050405020304" pitchFamily="18" charset="0"/>
                <a:cs typeface="Times New Roman" panose="02020603050405020304" pitchFamily="18" charset="0"/>
              </a:rPr>
              <a:t>khoảng</a:t>
            </a:r>
            <a:r>
              <a:rPr lang="en-US" sz="2000" dirty="0">
                <a:solidFill>
                  <a:schemeClr val="tx1"/>
                </a:solidFill>
                <a:latin typeface="Times New Roman" panose="02020603050405020304" pitchFamily="18" charset="0"/>
                <a:cs typeface="Times New Roman" panose="02020603050405020304" pitchFamily="18" charset="0"/>
              </a:rPr>
              <a:t> 20 </a:t>
            </a:r>
            <a:r>
              <a:rPr lang="en-US" sz="2000" dirty="0" err="1">
                <a:solidFill>
                  <a:schemeClr val="tx1"/>
                </a:solidFill>
                <a:latin typeface="Times New Roman" panose="02020603050405020304" pitchFamily="18" charset="0"/>
                <a:cs typeface="Times New Roman" panose="02020603050405020304" pitchFamily="18" charset="0"/>
              </a:rPr>
              <a:t>vở</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kịch</a:t>
            </a:r>
            <a:r>
              <a:rPr lang="en-US" sz="2000" dirty="0">
                <a:solidFill>
                  <a:schemeClr val="tx1"/>
                </a:solidFill>
                <a:latin typeface="Times New Roman" panose="02020603050405020304" pitchFamily="18" charset="0"/>
                <a:cs typeface="Times New Roman" panose="02020603050405020304" pitchFamily="18" charset="0"/>
              </a:rPr>
              <a:t> do </a:t>
            </a:r>
            <a:r>
              <a:rPr lang="en-US" sz="2000" dirty="0" err="1">
                <a:solidFill>
                  <a:schemeClr val="tx1"/>
                </a:solidFill>
                <a:latin typeface="Times New Roman" panose="02020603050405020304" pitchFamily="18" charset="0"/>
                <a:cs typeface="Times New Roman" panose="02020603050405020304" pitchFamily="18" charset="0"/>
              </a:rPr>
              <a:t>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tiếng</a:t>
            </a:r>
            <a:r>
              <a:rPr lang="en-US" sz="2000" dirty="0">
                <a:solidFill>
                  <a:schemeClr val="tx1"/>
                </a:solidFill>
                <a:latin typeface="Times New Roman" panose="02020603050405020304" pitchFamily="18" charset="0"/>
                <a:cs typeface="Times New Roman" panose="02020603050405020304" pitchFamily="18" charset="0"/>
              </a:rPr>
              <a:t> vang, </a:t>
            </a:r>
            <a:r>
              <a:rPr lang="en-US" sz="2000" dirty="0" err="1">
                <a:solidFill>
                  <a:schemeClr val="tx1"/>
                </a:solidFill>
                <a:latin typeface="Times New Roman" panose="02020603050405020304" pitchFamily="18" charset="0"/>
                <a:cs typeface="Times New Roman" panose="02020603050405020304" pitchFamily="18" charset="0"/>
              </a:rPr>
              <a:t>thời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kỳ</a:t>
            </a:r>
            <a:r>
              <a:rPr lang="en-US" sz="2000" dirty="0">
                <a:solidFill>
                  <a:schemeClr val="tx1"/>
                </a:solidFill>
                <a:latin typeface="Times New Roman" panose="02020603050405020304" pitchFamily="18" charset="0"/>
                <a:cs typeface="Times New Roman" panose="02020603050405020304" pitchFamily="18" charset="0"/>
              </a:rPr>
              <a:t> sung </a:t>
            </a:r>
            <a:r>
              <a:rPr lang="en-US" sz="2000" dirty="0" err="1">
                <a:solidFill>
                  <a:schemeClr val="tx1"/>
                </a:solidFill>
                <a:latin typeface="Times New Roman" panose="02020603050405020304" pitchFamily="18" charset="0"/>
                <a:cs typeface="Times New Roman" panose="02020603050405020304" pitchFamily="18" charset="0"/>
              </a:rPr>
              <a:t>sức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nhất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trước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năm</a:t>
            </a:r>
            <a:r>
              <a:rPr lang="en-US" sz="2000" dirty="0">
                <a:solidFill>
                  <a:schemeClr val="tx1"/>
                </a:solidFill>
                <a:latin typeface="Times New Roman" panose="02020603050405020304" pitchFamily="18" charset="0"/>
                <a:cs typeface="Times New Roman" panose="02020603050405020304" pitchFamily="18" charset="0"/>
              </a:rPr>
              <a:t> 1945. </a:t>
            </a:r>
            <a:r>
              <a:rPr lang="en-US" sz="2000" dirty="0" err="1">
                <a:solidFill>
                  <a:schemeClr val="tx1"/>
                </a:solidFill>
                <a:latin typeface="Times New Roman" panose="02020603050405020304" pitchFamily="18" charset="0"/>
                <a:cs typeface="Times New Roman" panose="02020603050405020304" pitchFamily="18" charset="0"/>
              </a:rPr>
              <a:t>Chẳng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như</a:t>
            </a:r>
            <a:r>
              <a:rPr lang="en-US" sz="2000" dirty="0">
                <a:solidFill>
                  <a:schemeClr val="tx1"/>
                </a:solidFill>
                <a:latin typeface="Times New Roman" panose="02020603050405020304" pitchFamily="18" charset="0"/>
                <a:cs typeface="Times New Roman" panose="02020603050405020304" pitchFamily="18" charset="0"/>
              </a:rPr>
              <a:t>: </a:t>
            </a:r>
            <a:r>
              <a:rPr lang="en-US" sz="2000" i="1" dirty="0">
                <a:solidFill>
                  <a:schemeClr val="tx1"/>
                </a:solidFill>
                <a:latin typeface="Times New Roman" panose="02020603050405020304" pitchFamily="18" charset="0"/>
                <a:cs typeface="Times New Roman" panose="02020603050405020304" pitchFamily="18" charset="0"/>
              </a:rPr>
              <a:t>Hoàng </a:t>
            </a:r>
            <a:r>
              <a:rPr lang="en-US" sz="2000" i="1" dirty="0" err="1">
                <a:solidFill>
                  <a:schemeClr val="tx1"/>
                </a:solidFill>
                <a:latin typeface="Times New Roman" panose="02020603050405020304" pitchFamily="18" charset="0"/>
                <a:cs typeface="Times New Roman" panose="02020603050405020304" pitchFamily="18" charset="0"/>
              </a:rPr>
              <a:t>mộng</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điệp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năm</a:t>
            </a:r>
            <a:r>
              <a:rPr lang="en-US" sz="2000" dirty="0">
                <a:solidFill>
                  <a:schemeClr val="tx1"/>
                </a:solidFill>
                <a:latin typeface="Times New Roman" panose="02020603050405020304" pitchFamily="18" charset="0"/>
                <a:cs typeface="Times New Roman" panose="02020603050405020304" pitchFamily="18" charset="0"/>
              </a:rPr>
              <a:t> 1922), </a:t>
            </a:r>
            <a:r>
              <a:rPr lang="en-US" sz="2000" i="1" dirty="0" err="1">
                <a:solidFill>
                  <a:schemeClr val="tx1"/>
                </a:solidFill>
                <a:latin typeface="Times New Roman" panose="02020603050405020304" pitchFamily="18" charset="0"/>
                <a:cs typeface="Times New Roman" panose="02020603050405020304" pitchFamily="18" charset="0"/>
              </a:rPr>
              <a:t>Uyên</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ương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năm</a:t>
            </a:r>
            <a:r>
              <a:rPr lang="en-US" sz="2000" dirty="0">
                <a:solidFill>
                  <a:schemeClr val="tx1"/>
                </a:solidFill>
                <a:latin typeface="Times New Roman" panose="02020603050405020304" pitchFamily="18" charset="0"/>
                <a:cs typeface="Times New Roman" panose="02020603050405020304" pitchFamily="18" charset="0"/>
              </a:rPr>
              <a:t> 1927), </a:t>
            </a:r>
            <a:r>
              <a:rPr lang="en-US" sz="2000" i="1" dirty="0">
                <a:solidFill>
                  <a:schemeClr val="tx1"/>
                </a:solidFill>
                <a:latin typeface="Times New Roman" panose="02020603050405020304" pitchFamily="18" charset="0"/>
                <a:cs typeface="Times New Roman" panose="02020603050405020304" pitchFamily="18" charset="0"/>
              </a:rPr>
              <a:t>Hai </a:t>
            </a:r>
            <a:r>
              <a:rPr lang="en-US" sz="2000" i="1" dirty="0" err="1">
                <a:solidFill>
                  <a:schemeClr val="tx1"/>
                </a:solidFill>
                <a:latin typeface="Times New Roman" panose="02020603050405020304" pitchFamily="18" charset="0"/>
                <a:cs typeface="Times New Roman" panose="02020603050405020304" pitchFamily="18" charset="0"/>
              </a:rPr>
              <a:t>tối</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tân</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hôn</a:t>
            </a:r>
            <a:r>
              <a:rPr lang="en-US" sz="2000" dirty="0">
                <a:solidFill>
                  <a:schemeClr val="tx1"/>
                </a:solidFill>
                <a:latin typeface="Times New Roman" panose="02020603050405020304" pitchFamily="18" charset="0"/>
                <a:cs typeface="Times New Roman" panose="02020603050405020304" pitchFamily="18" charset="0"/>
              </a:rPr>
              <a:t> (1929), </a:t>
            </a:r>
            <a:r>
              <a:rPr lang="en-US" sz="2000" i="1" dirty="0" err="1">
                <a:solidFill>
                  <a:schemeClr val="tx1"/>
                </a:solidFill>
                <a:latin typeface="Times New Roman" panose="02020603050405020304" pitchFamily="18" charset="0"/>
                <a:cs typeface="Times New Roman" panose="02020603050405020304" pitchFamily="18" charset="0"/>
              </a:rPr>
              <a:t>Nghệ</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sĩ</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hồn</a:t>
            </a:r>
            <a:r>
              <a:rPr lang="en-US" sz="2000" dirty="0">
                <a:solidFill>
                  <a:schemeClr val="tx1"/>
                </a:solidFill>
                <a:latin typeface="Times New Roman" panose="02020603050405020304" pitchFamily="18" charset="0"/>
                <a:cs typeface="Times New Roman" panose="02020603050405020304" pitchFamily="18" charset="0"/>
              </a:rPr>
              <a:t> (1932), </a:t>
            </a:r>
            <a:r>
              <a:rPr lang="en-US" sz="2000" i="1" dirty="0" err="1">
                <a:solidFill>
                  <a:schemeClr val="tx1"/>
                </a:solidFill>
                <a:latin typeface="Times New Roman" panose="02020603050405020304" pitchFamily="18" charset="0"/>
                <a:cs typeface="Times New Roman" panose="02020603050405020304" pitchFamily="18" charset="0"/>
              </a:rPr>
              <a:t>Kinh</a:t>
            </a:r>
            <a:r>
              <a:rPr lang="en-US" sz="2000" i="1" dirty="0">
                <a:solidFill>
                  <a:schemeClr val="tx1"/>
                </a:solidFill>
                <a:latin typeface="Times New Roman" panose="02020603050405020304" pitchFamily="18" charset="0"/>
                <a:cs typeface="Times New Roman" panose="02020603050405020304" pitchFamily="18" charset="0"/>
              </a:rPr>
              <a:t> Kha</a:t>
            </a:r>
            <a:r>
              <a:rPr lang="en-US" sz="2000" dirty="0">
                <a:solidFill>
                  <a:schemeClr val="tx1"/>
                </a:solidFill>
                <a:latin typeface="Times New Roman" panose="02020603050405020304" pitchFamily="18" charset="0"/>
                <a:cs typeface="Times New Roman" panose="02020603050405020304" pitchFamily="18" charset="0"/>
              </a:rPr>
              <a:t> (1934), </a:t>
            </a:r>
            <a:r>
              <a:rPr lang="en-US" sz="2000" i="1" dirty="0" err="1">
                <a:solidFill>
                  <a:schemeClr val="tx1"/>
                </a:solidFill>
                <a:latin typeface="Times New Roman" panose="02020603050405020304" pitchFamily="18" charset="0"/>
                <a:cs typeface="Times New Roman" panose="02020603050405020304" pitchFamily="18" charset="0"/>
              </a:rPr>
              <a:t>Trường</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hận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bằng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tiếng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Pháp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thưởng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Viện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Hàn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lâm</a:t>
            </a:r>
            <a:r>
              <a:rPr lang="en-US" sz="2000" dirty="0">
                <a:solidFill>
                  <a:schemeClr val="tx1"/>
                </a:solidFill>
                <a:latin typeface="Times New Roman" panose="02020603050405020304" pitchFamily="18" charset="0"/>
                <a:cs typeface="Times New Roman" panose="02020603050405020304" pitchFamily="18" charset="0"/>
              </a:rPr>
              <a:t> Nice, </a:t>
            </a:r>
            <a:r>
              <a:rPr lang="en-US" sz="2000" dirty="0" err="1">
                <a:solidFill>
                  <a:schemeClr val="tx1"/>
                </a:solidFill>
                <a:latin typeface="Times New Roman" panose="02020603050405020304" pitchFamily="18" charset="0"/>
                <a:cs typeface="Times New Roman" panose="02020603050405020304" pitchFamily="18" charset="0"/>
              </a:rPr>
              <a:t>Pháp</a:t>
            </a:r>
            <a:r>
              <a:rPr lang="en-US" sz="2000" dirty="0">
                <a:solidFill>
                  <a:schemeClr val="tx1"/>
                </a:solidFill>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945729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05C2C-2D83-476C-5CC7-7F09E69E24D5}"/>
              </a:ext>
            </a:extLst>
          </p:cNvPr>
          <p:cNvGrpSpPr/>
          <p:nvPr/>
        </p:nvGrpSpPr>
        <p:grpSpPr>
          <a:xfrm>
            <a:off x="629710" y="1977684"/>
            <a:ext cx="7884580" cy="1188132"/>
            <a:chOff x="1259419" y="1817841"/>
            <a:chExt cx="7884580" cy="1188132"/>
          </a:xfrm>
        </p:grpSpPr>
        <p:sp>
          <p:nvSpPr>
            <p:cNvPr id="5" name="Rectangle: Rounded Corners 4">
              <a:extLst>
                <a:ext uri="{FF2B5EF4-FFF2-40B4-BE49-F238E27FC236}">
                  <a16:creationId xmlns:a16="http://schemas.microsoft.com/office/drawing/2014/main" id="{1AB166F6-F1B4-7B82-47D6-1F783B4FDDD6}"/>
                </a:ext>
              </a:extLst>
            </p:cNvPr>
            <p:cNvSpPr/>
            <p:nvPr/>
          </p:nvSpPr>
          <p:spPr>
            <a:xfrm>
              <a:off x="1259419" y="1817841"/>
              <a:ext cx="7884580" cy="1188132"/>
            </a:xfrm>
            <a:prstGeom prst="roundRect">
              <a:avLst>
                <a:gd name="adj" fmla="val 1667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6D01AD55-EBDD-79D4-0695-2404B269D9A6}"/>
                </a:ext>
              </a:extLst>
            </p:cNvPr>
            <p:cNvSpPr txBox="1"/>
            <p:nvPr/>
          </p:nvSpPr>
          <p:spPr>
            <a:xfrm>
              <a:off x="1317429" y="1875851"/>
              <a:ext cx="7768560" cy="10721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4400" b="1" kern="1200" dirty="0">
                  <a:solidFill>
                    <a:schemeClr val="tx1"/>
                  </a:solidFill>
                  <a:latin typeface="Times New Roman" panose="02020603050405020304" pitchFamily="18" charset="0"/>
                  <a:cs typeface="Times New Roman" panose="02020603050405020304" pitchFamily="18" charset="0"/>
                </a:rPr>
                <a:t>2. </a:t>
              </a:r>
              <a:r>
                <a:rPr lang="en-US" sz="4400" b="1" kern="1200" dirty="0" err="1">
                  <a:solidFill>
                    <a:schemeClr val="tx1"/>
                  </a:solidFill>
                  <a:latin typeface="Times New Roman" panose="02020603050405020304" pitchFamily="18" charset="0"/>
                  <a:cs typeface="Times New Roman" panose="02020603050405020304" pitchFamily="18" charset="0"/>
                </a:rPr>
                <a:t>Tác</a:t>
              </a:r>
              <a:r>
                <a:rPr lang="en-US" sz="4400" b="1" kern="1200" dirty="0">
                  <a:solidFill>
                    <a:schemeClr val="tx1"/>
                  </a:solidFill>
                  <a:latin typeface="Times New Roman" panose="02020603050405020304" pitchFamily="18" charset="0"/>
                  <a:cs typeface="Times New Roman" panose="02020603050405020304" pitchFamily="18" charset="0"/>
                </a:rPr>
                <a:t> </a:t>
              </a:r>
              <a:r>
                <a:rPr lang="en-US" sz="4400" b="1" kern="1200" dirty="0" err="1">
                  <a:solidFill>
                    <a:schemeClr val="tx1"/>
                  </a:solidFill>
                  <a:latin typeface="Times New Roman" panose="02020603050405020304" pitchFamily="18" charset="0"/>
                  <a:cs typeface="Times New Roman" panose="02020603050405020304" pitchFamily="18" charset="0"/>
                </a:rPr>
                <a:t>phẩm</a:t>
              </a:r>
              <a:endParaRPr lang="en-US" sz="4400" b="1"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43124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71329D-F361-4CA0-F789-F47A5CE53134}"/>
              </a:ext>
            </a:extLst>
          </p:cNvPr>
          <p:cNvSpPr>
            <a:spLocks noGrp="1"/>
          </p:cNvSpPr>
          <p:nvPr>
            <p:ph/>
          </p:nvPr>
        </p:nvSpPr>
        <p:spPr/>
        <p:txBody>
          <a:bodyPr/>
          <a:lstStyle/>
          <a:p>
            <a:endParaRPr lang="en-US"/>
          </a:p>
        </p:txBody>
      </p:sp>
      <p:pic>
        <p:nvPicPr>
          <p:cNvPr id="4" name="Picture 3">
            <a:extLst>
              <a:ext uri="{FF2B5EF4-FFF2-40B4-BE49-F238E27FC236}">
                <a16:creationId xmlns:a16="http://schemas.microsoft.com/office/drawing/2014/main" id="{139F37B3-103D-1191-BAA4-BBEABC8379CA}"/>
              </a:ext>
            </a:extLst>
          </p:cNvPr>
          <p:cNvPicPr>
            <a:picLocks noChangeAspect="1"/>
          </p:cNvPicPr>
          <p:nvPr/>
        </p:nvPicPr>
        <p:blipFill>
          <a:blip r:embed="rId2"/>
          <a:stretch>
            <a:fillRect/>
          </a:stretch>
        </p:blipFill>
        <p:spPr>
          <a:xfrm>
            <a:off x="0" y="0"/>
            <a:ext cx="9144000" cy="5344871"/>
          </a:xfrm>
          <a:prstGeom prst="rect">
            <a:avLst/>
          </a:prstGeom>
        </p:spPr>
      </p:pic>
      <p:sp>
        <p:nvSpPr>
          <p:cNvPr id="5" name="Rectangle 4">
            <a:extLst>
              <a:ext uri="{FF2B5EF4-FFF2-40B4-BE49-F238E27FC236}">
                <a16:creationId xmlns:a16="http://schemas.microsoft.com/office/drawing/2014/main" id="{96B6A3FC-7BFB-6F25-D58C-A0630A04000F}"/>
              </a:ext>
            </a:extLst>
          </p:cNvPr>
          <p:cNvSpPr/>
          <p:nvPr/>
        </p:nvSpPr>
        <p:spPr bwMode="auto">
          <a:xfrm>
            <a:off x="420329" y="658390"/>
            <a:ext cx="8723671" cy="4028090"/>
          </a:xfrm>
          <a:prstGeom prst="rect">
            <a:avLst/>
          </a:prstGeom>
          <a:solidFill>
            <a:schemeClr val="bg1">
              <a:alpha val="71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algn="ctr" defTabSz="914400" eaLnBrk="0" fontAlgn="base" hangingPunct="0">
              <a:spcBef>
                <a:spcPct val="0"/>
              </a:spcBef>
              <a:spcAft>
                <a:spcPct val="0"/>
              </a:spcAft>
            </a:pPr>
            <a:r>
              <a:rPr kumimoji="0" lang="vi-V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sz="3200" b="1" dirty="0" err="1">
                <a:solidFill>
                  <a:srgbClr val="FF0000"/>
                </a:solidFill>
                <a:latin typeface="#9Slide05 Brannboll Ny" panose="02000000000000000000" pitchFamily="2" charset="0"/>
              </a:rPr>
              <a:t>Tóm</a:t>
            </a:r>
            <a:r>
              <a:rPr lang="en-US" sz="3200" b="1" dirty="0">
                <a:solidFill>
                  <a:srgbClr val="FF0000"/>
                </a:solidFill>
                <a:latin typeface="#9Slide05 Brannboll Ny" panose="02000000000000000000" pitchFamily="2" charset="0"/>
              </a:rPr>
              <a:t> </a:t>
            </a:r>
            <a:r>
              <a:rPr lang="en-US" sz="3200" b="1" dirty="0" err="1">
                <a:solidFill>
                  <a:srgbClr val="FF0000"/>
                </a:solidFill>
                <a:latin typeface="#9Slide05 Brannboll Ny" panose="02000000000000000000" pitchFamily="2" charset="0"/>
              </a:rPr>
              <a:t>tắt</a:t>
            </a:r>
            <a:r>
              <a:rPr lang="en-US" sz="3200" b="1" dirty="0">
                <a:solidFill>
                  <a:srgbClr val="FF0000"/>
                </a:solidFill>
                <a:latin typeface="#9Slide05 Brannboll Ny" panose="02000000000000000000" pitchFamily="2" charset="0"/>
              </a:rPr>
              <a:t> </a:t>
            </a:r>
            <a:r>
              <a:rPr lang="en-US" sz="3200" b="1" dirty="0" err="1">
                <a:solidFill>
                  <a:srgbClr val="FF0000"/>
                </a:solidFill>
                <a:latin typeface="#9Slide05 Brannboll Ny" panose="02000000000000000000" pitchFamily="2" charset="0"/>
              </a:rPr>
              <a:t>vở</a:t>
            </a:r>
            <a:r>
              <a:rPr lang="en-US" sz="3200" b="1" dirty="0">
                <a:solidFill>
                  <a:srgbClr val="FF0000"/>
                </a:solidFill>
                <a:latin typeface="#9Slide05 Brannboll Ny" panose="02000000000000000000" pitchFamily="2" charset="0"/>
              </a:rPr>
              <a:t> </a:t>
            </a:r>
            <a:r>
              <a:rPr lang="en-US" sz="3200" b="1" dirty="0" err="1">
                <a:solidFill>
                  <a:srgbClr val="FF0000"/>
                </a:solidFill>
                <a:latin typeface="#9Slide05 Brannboll Ny" panose="02000000000000000000" pitchFamily="2" charset="0"/>
              </a:rPr>
              <a:t>kịch</a:t>
            </a:r>
            <a:r>
              <a:rPr lang="en-US" sz="3200" b="1" dirty="0">
                <a:solidFill>
                  <a:srgbClr val="FF0000"/>
                </a:solidFill>
                <a:latin typeface="#9Slide05 Brannboll Ny" panose="02000000000000000000" pitchFamily="2" charset="0"/>
              </a:rPr>
              <a:t> Kim </a:t>
            </a:r>
            <a:r>
              <a:rPr lang="en-US" sz="3200" b="1" dirty="0" err="1">
                <a:solidFill>
                  <a:srgbClr val="FF0000"/>
                </a:solidFill>
                <a:latin typeface="#9Slide05 Brannboll Ny" panose="02000000000000000000" pitchFamily="2" charset="0"/>
              </a:rPr>
              <a:t>tiền</a:t>
            </a:r>
            <a:endParaRPr lang="en-US" sz="3200" b="1" dirty="0">
              <a:solidFill>
                <a:srgbClr val="FF0000"/>
              </a:solidFill>
              <a:latin typeface="#9Slide05 Brannboll Ny" panose="02000000000000000000" pitchFamily="2" charset="0"/>
            </a:endParaRPr>
          </a:p>
          <a:p>
            <a:pPr marL="0" marR="0" indent="0" algn="just"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vi-VN" sz="21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Trần Thiết Chung vốn là một người có tài, quyết chí sống thanh bạch bằng nghề văn, coi khinh mọi sự phú quý ở đời. Cự Lợi – một chủ thầu – là bạn thân thiết với Trần Thiết Chung, đã năm lần bảy lượt đến nhà và khuyên Trần Thiết Chung nên dùng tài năng của mình để kiếm tiền, nhằm lo cho vợ con đỡ khổ. Trước lời khuyên của bạn cũng như những lời nói gây tự ái của vợ, Trần Thiết Chung đành cay đắng thay đổi lối sống. Ông lao vào kiếm tiền bất chấp mọi thủ đoạn và nhanh chóng trở thành một nhà triệu phú. Tuy nhiên, từ khi trở nên giàu có, ông cũng thay đổi tính nết. Vì tiền, Trần Thiết Chung sẵn sàng hắt hủi vợ con, xua đuổi bạn bè cũ, đối xử tệ bạc với người làm thuê. Công nhân mỏ than vì bị đối xử tệ bạc, đã quyết định đình công, kéo đến phá nhà Trần Thiết Chung. Kết cục, Trần Thiết Chung bị chết bi thảm</a:t>
            </a:r>
            <a:r>
              <a:rPr kumimoji="0" lang="en-US" sz="21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p>
        </p:txBody>
      </p:sp>
    </p:spTree>
    <p:extLst>
      <p:ext uri="{BB962C8B-B14F-4D97-AF65-F5344CB8AC3E}">
        <p14:creationId xmlns:p14="http://schemas.microsoft.com/office/powerpoint/2010/main" val="3736920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440"/>
        <p:cNvGrpSpPr/>
        <p:nvPr/>
      </p:nvGrpSpPr>
      <p:grpSpPr>
        <a:xfrm>
          <a:off x="0" y="0"/>
          <a:ext cx="0" cy="0"/>
          <a:chOff x="0" y="0"/>
          <a:chExt cx="0" cy="0"/>
        </a:xfrm>
      </p:grpSpPr>
      <p:pic>
        <p:nvPicPr>
          <p:cNvPr id="22" name="Picture 5">
            <a:extLst>
              <a:ext uri="{FF2B5EF4-FFF2-40B4-BE49-F238E27FC236}">
                <a16:creationId xmlns:a16="http://schemas.microsoft.com/office/drawing/2014/main" id="{90664436-173A-43A6-B80E-5952C1430C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6441" y="857249"/>
            <a:ext cx="8640960" cy="2964473"/>
          </a:xfrm>
          <a:prstGeom prst="rect">
            <a:avLst/>
          </a:prstGeom>
        </p:spPr>
      </p:pic>
      <p:sp>
        <p:nvSpPr>
          <p:cNvPr id="52" name="Google Shape;377;p34">
            <a:extLst>
              <a:ext uri="{FF2B5EF4-FFF2-40B4-BE49-F238E27FC236}">
                <a16:creationId xmlns:a16="http://schemas.microsoft.com/office/drawing/2014/main" id="{422FDB54-EA8E-405F-BD08-B64C3A6D971F}"/>
              </a:ext>
            </a:extLst>
          </p:cNvPr>
          <p:cNvSpPr txBox="1">
            <a:spLocks noGrp="1"/>
          </p:cNvSpPr>
          <p:nvPr>
            <p:ph type="title"/>
          </p:nvPr>
        </p:nvSpPr>
        <p:spPr>
          <a:xfrm>
            <a:off x="1296835" y="76199"/>
            <a:ext cx="6659542" cy="628651"/>
          </a:xfrm>
          <a:prstGeom prst="rect">
            <a:avLst/>
          </a:prstGeom>
          <a:solidFill>
            <a:schemeClr val="bg1"/>
          </a:solidFill>
        </p:spPr>
        <p:txBody>
          <a:bodyPr spcFirstLastPara="1" vert="horz" wrap="square" lIns="91425" tIns="91425" rIns="91425" bIns="91425" numCol="1" rtlCol="0" anchor="t" anchorCtr="0" compatLnSpc="1">
            <a:prstTxWarp prst="textNoShape">
              <a:avLst/>
            </a:prstTxWarp>
            <a:noAutofit/>
          </a:bodyPr>
          <a:lstStyle/>
          <a:p>
            <a:pPr lvl="0" algn="ctr"/>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Tác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phẩm</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6D8CDEE2-EE88-4FE6-9C9E-D47814C284AF}"/>
              </a:ext>
            </a:extLst>
          </p:cNvPr>
          <p:cNvSpPr txBox="1"/>
          <p:nvPr/>
        </p:nvSpPr>
        <p:spPr>
          <a:xfrm>
            <a:off x="464346" y="1653702"/>
            <a:ext cx="8324519"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Văn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Kim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a:t>
            </a:r>
          </a:p>
          <a:p>
            <a:pPr algn="just"/>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Vị</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đoạn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trích</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a:t>
            </a:r>
          </a:p>
        </p:txBody>
      </p:sp>
      <p:pic>
        <p:nvPicPr>
          <p:cNvPr id="24" name="Picture 15">
            <a:extLst>
              <a:ext uri="{FF2B5EF4-FFF2-40B4-BE49-F238E27FC236}">
                <a16:creationId xmlns:a16="http://schemas.microsoft.com/office/drawing/2014/main" id="{87D13BC8-A7B4-4F1F-ABC9-AFD828D10F6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8788" y="-151381"/>
            <a:ext cx="959835" cy="1153823"/>
          </a:xfrm>
          <a:prstGeom prst="rect">
            <a:avLst/>
          </a:prstGeom>
        </p:spPr>
      </p:pic>
      <p:pic>
        <p:nvPicPr>
          <p:cNvPr id="28" name="Picture 9">
            <a:extLst>
              <a:ext uri="{FF2B5EF4-FFF2-40B4-BE49-F238E27FC236}">
                <a16:creationId xmlns:a16="http://schemas.microsoft.com/office/drawing/2014/main" id="{533F8E32-DEFD-42EE-A826-84CEE82DC1D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956377" y="4371484"/>
            <a:ext cx="1324162" cy="830612"/>
          </a:xfrm>
          <a:prstGeom prst="rect">
            <a:avLst/>
          </a:prstGeom>
        </p:spPr>
      </p:pic>
      <p:sp>
        <p:nvSpPr>
          <p:cNvPr id="3" name="Rectangle 2"/>
          <p:cNvSpPr/>
          <p:nvPr/>
        </p:nvSpPr>
        <p:spPr>
          <a:xfrm>
            <a:off x="2286000" y="1913878"/>
            <a:ext cx="4572000" cy="326180"/>
          </a:xfrm>
          <a:prstGeom prst="rect">
            <a:avLst/>
          </a:prstGeom>
        </p:spPr>
        <p:txBody>
          <a:bodyPr>
            <a:spAutoFit/>
          </a:bodyPr>
          <a:lstStyle/>
          <a:p>
            <a:pPr algn="just">
              <a:lnSpc>
                <a:spcPct val="150000"/>
              </a:lnSpc>
              <a:spcBef>
                <a:spcPts val="225"/>
              </a:spcBef>
              <a:spcAft>
                <a:spcPts val="225"/>
              </a:spcAft>
            </a:pP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9808780"/>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inVertical)">
                                      <p:cBhvr>
                                        <p:cTn id="11" dur="300"/>
                                        <p:tgtEl>
                                          <p:spTgt spid="22"/>
                                        </p:tgtEl>
                                      </p:cBhvr>
                                    </p:animEffect>
                                  </p:childTnLst>
                                </p:cTn>
                              </p:par>
                              <p:par>
                                <p:cTn id="12" presetID="16" presetClass="entr" presetSubtype="21"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300"/>
                                        <p:tgtEl>
                                          <p:spTgt spid="28"/>
                                        </p:tgtEl>
                                      </p:cBhvr>
                                    </p:animEffect>
                                  </p:childTnLst>
                                </p:cTn>
                              </p:par>
                              <p:par>
                                <p:cTn id="15" presetID="16" presetClass="entr" presetSubtype="21"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3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22" dur="3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27" dur="3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05C2C-2D83-476C-5CC7-7F09E69E24D5}"/>
              </a:ext>
            </a:extLst>
          </p:cNvPr>
          <p:cNvGrpSpPr/>
          <p:nvPr/>
        </p:nvGrpSpPr>
        <p:grpSpPr>
          <a:xfrm>
            <a:off x="473299" y="2061905"/>
            <a:ext cx="7884580" cy="1188132"/>
            <a:chOff x="1259419" y="1817841"/>
            <a:chExt cx="7884580" cy="1188132"/>
          </a:xfrm>
          <a:solidFill>
            <a:srgbClr val="CC0099"/>
          </a:solidFill>
        </p:grpSpPr>
        <p:sp>
          <p:nvSpPr>
            <p:cNvPr id="5" name="Rectangle: Rounded Corners 4">
              <a:extLst>
                <a:ext uri="{FF2B5EF4-FFF2-40B4-BE49-F238E27FC236}">
                  <a16:creationId xmlns:a16="http://schemas.microsoft.com/office/drawing/2014/main" id="{1AB166F6-F1B4-7B82-47D6-1F783B4FDDD6}"/>
                </a:ext>
              </a:extLst>
            </p:cNvPr>
            <p:cNvSpPr/>
            <p:nvPr/>
          </p:nvSpPr>
          <p:spPr>
            <a:xfrm>
              <a:off x="1259419" y="1817841"/>
              <a:ext cx="7884580" cy="1188132"/>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6D01AD55-EBDD-79D4-0695-2404B269D9A6}"/>
                </a:ext>
              </a:extLst>
            </p:cNvPr>
            <p:cNvSpPr txBox="1"/>
            <p:nvPr/>
          </p:nvSpPr>
          <p:spPr>
            <a:xfrm>
              <a:off x="1317429" y="1875851"/>
              <a:ext cx="7768560" cy="10721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b="1" kern="1200" dirty="0">
                  <a:latin typeface="Times New Roman" panose="02020603050405020304" pitchFamily="18" charset="0"/>
                  <a:cs typeface="Times New Roman" panose="02020603050405020304" pitchFamily="18" charset="0"/>
                </a:rPr>
                <a:t>3. </a:t>
              </a:r>
              <a:r>
                <a:rPr lang="en-US" sz="3900" b="1" kern="1200" dirty="0" err="1">
                  <a:latin typeface="Times New Roman" panose="02020603050405020304" pitchFamily="18" charset="0"/>
                  <a:cs typeface="Times New Roman" panose="02020603050405020304" pitchFamily="18" charset="0"/>
                </a:rPr>
                <a:t>Đọc</a:t>
              </a:r>
              <a:r>
                <a:rPr lang="en-US" sz="3900" b="1" kern="1200" dirty="0">
                  <a:latin typeface="Times New Roman" panose="02020603050405020304" pitchFamily="18" charset="0"/>
                  <a:cs typeface="Times New Roman" panose="02020603050405020304" pitchFamily="18" charset="0"/>
                </a:rPr>
                <a:t> </a:t>
              </a:r>
              <a:r>
                <a:rPr lang="en-US" sz="3900" b="1" kern="1200" dirty="0" err="1">
                  <a:latin typeface="Times New Roman" panose="02020603050405020304" pitchFamily="18" charset="0"/>
                  <a:cs typeface="Times New Roman" panose="02020603050405020304" pitchFamily="18" charset="0"/>
                </a:rPr>
                <a:t>văn</a:t>
              </a:r>
              <a:r>
                <a:rPr lang="en-US" sz="3900" b="1" kern="1200" dirty="0">
                  <a:latin typeface="Times New Roman" panose="02020603050405020304" pitchFamily="18" charset="0"/>
                  <a:cs typeface="Times New Roman" panose="02020603050405020304" pitchFamily="18" charset="0"/>
                </a:rPr>
                <a:t> </a:t>
              </a:r>
              <a:r>
                <a:rPr lang="en-US" sz="3900" b="1" kern="1200" dirty="0" err="1">
                  <a:latin typeface="Times New Roman" panose="02020603050405020304" pitchFamily="18" charset="0"/>
                  <a:cs typeface="Times New Roman" panose="02020603050405020304" pitchFamily="18" charset="0"/>
                </a:rPr>
                <a:t>bản</a:t>
              </a:r>
              <a:endParaRPr lang="en-US" sz="3900" b="1"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92376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nyPPT_26">
            <a:hlinkClick r:id="" action="ppaction://media"/>
            <a:extLst>
              <a:ext uri="{FF2B5EF4-FFF2-40B4-BE49-F238E27FC236}">
                <a16:creationId xmlns:a16="http://schemas.microsoft.com/office/drawing/2014/main" id="{0ACFFB3F-92BA-AF46-B6D8-4C6C76CFE5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sp>
        <p:nvSpPr>
          <p:cNvPr id="3" name="TextBox 1">
            <a:extLst>
              <a:ext uri="{FF2B5EF4-FFF2-40B4-BE49-F238E27FC236}">
                <a16:creationId xmlns:a16="http://schemas.microsoft.com/office/drawing/2014/main" id="{54FCD88D-FB32-9D48-9344-1D904A7DA1D4}"/>
              </a:ext>
            </a:extLst>
          </p:cNvPr>
          <p:cNvSpPr txBox="1"/>
          <p:nvPr/>
        </p:nvSpPr>
        <p:spPr>
          <a:xfrm>
            <a:off x="2188153" y="1609699"/>
            <a:ext cx="4888056" cy="1731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lgn="ctr">
              <a:defRPr sz="1500">
                <a:solidFill>
                  <a:srgbClr val="535353"/>
                </a:solidFill>
                <a:latin typeface="Avenir Next"/>
                <a:ea typeface="Avenir Next"/>
                <a:cs typeface="Avenir Next"/>
                <a:sym typeface="Avenir Next"/>
              </a:defRPr>
            </a:lvl1pPr>
          </a:lstStyle>
          <a:p>
            <a:pPr lvl="0"/>
            <a:r>
              <a:rPr lang="en-US" sz="5400" b="1" dirty="0">
                <a:solidFill>
                  <a:schemeClr val="bg1"/>
                </a:solidFill>
                <a:latin typeface="Times New Roman" panose="02020603050405020304" pitchFamily="18" charset="0"/>
                <a:cs typeface="Times New Roman" panose="02020603050405020304" pitchFamily="18" charset="0"/>
              </a:rPr>
              <a:t>KHỞI ĐỘNG</a:t>
            </a:r>
          </a:p>
          <a:p>
            <a:pPr lvl="0"/>
            <a:r>
              <a:rPr lang="en-US" sz="5400" b="1" dirty="0">
                <a:solidFill>
                  <a:schemeClr val="bg1"/>
                </a:solidFill>
                <a:latin typeface="Times New Roman" panose="02020603050405020304" pitchFamily="18" charset="0"/>
                <a:cs typeface="Times New Roman" panose="02020603050405020304" pitchFamily="18" charset="0"/>
              </a:rPr>
              <a:t>Ai </a:t>
            </a:r>
            <a:r>
              <a:rPr lang="en-US" sz="5400" b="1" dirty="0" err="1">
                <a:solidFill>
                  <a:schemeClr val="bg1"/>
                </a:solidFill>
                <a:latin typeface="Times New Roman" panose="02020603050405020304" pitchFamily="18" charset="0"/>
                <a:cs typeface="Times New Roman" panose="02020603050405020304" pitchFamily="18" charset="0"/>
              </a:rPr>
              <a:t>nhanh</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hơn</a:t>
            </a:r>
            <a:r>
              <a:rPr lang="en-US" sz="5400" b="1" dirty="0">
                <a:solidFill>
                  <a:schemeClr val="bg1"/>
                </a:solidFill>
                <a:latin typeface="Times New Roman" panose="02020603050405020304" pitchFamily="18" charset="0"/>
                <a:cs typeface="Times New Roman" panose="02020603050405020304" pitchFamily="18" charset="0"/>
              </a:rPr>
              <a:t>?</a:t>
            </a:r>
            <a:endParaRPr sz="5400" b="1" dirty="0">
              <a:solidFill>
                <a:schemeClr val="bg1"/>
              </a:solidFill>
              <a:latin typeface="Times New Roman" panose="02020603050405020304" pitchFamily="18" charset="0"/>
              <a:cs typeface="Times New Roman" panose="02020603050405020304" pitchFamily="18" charset="0"/>
            </a:endParaRPr>
          </a:p>
        </p:txBody>
      </p:sp>
      <p:pic>
        <p:nvPicPr>
          <p:cNvPr id="2" name="Audio TinyPPT">
            <a:hlinkClick r:id="" action="ppaction://media"/>
            <a:extLst>
              <a:ext uri="{FF2B5EF4-FFF2-40B4-BE49-F238E27FC236}">
                <a16:creationId xmlns:a16="http://schemas.microsoft.com/office/drawing/2014/main" id="{248FC541-A74B-3542-AEF4-A9889ED3597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203821" y="4589092"/>
            <a:ext cx="609600" cy="609600"/>
          </a:xfrm>
          <a:prstGeom prst="rect">
            <a:avLst/>
          </a:prstGeom>
        </p:spPr>
      </p:pic>
    </p:spTree>
    <p:extLst>
      <p:ext uri="{BB962C8B-B14F-4D97-AF65-F5344CB8AC3E}">
        <p14:creationId xmlns:p14="http://schemas.microsoft.com/office/powerpoint/2010/main" val="2422655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2" fill="hold"/>
                                        <p:tgtEl>
                                          <p:spTgt spid="2"/>
                                        </p:tgtEl>
                                      </p:cBhvr>
                                    </p:cmd>
                                  </p:childTnLst>
                                </p:cTn>
                              </p:par>
                              <p:par>
                                <p:cTn id="7" presetID="1" presetClass="mediacall" presetSubtype="0" fill="hold" nodeType="withEffect">
                                  <p:stCondLst>
                                    <p:cond delay="0"/>
                                  </p:stCondLst>
                                  <p:childTnLst>
                                    <p:cmd type="call" cmd="playFrom(0.0)">
                                      <p:cBhvr>
                                        <p:cTn id="8" dur="8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2"/>
                </p:tgtEl>
              </p:cMediaNode>
            </p:audio>
            <p:video>
              <p:cMediaNode vol="100000">
                <p:cTn id="10"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84" name="Google Shape;6631;p47">
            <a:extLst>
              <a:ext uri="{FF2B5EF4-FFF2-40B4-BE49-F238E27FC236}">
                <a16:creationId xmlns:a16="http://schemas.microsoft.com/office/drawing/2014/main" id="{82189004-614D-423C-8988-6E284BA2DEC4}"/>
              </a:ext>
            </a:extLst>
          </p:cNvPr>
          <p:cNvSpPr txBox="1">
            <a:spLocks/>
          </p:cNvSpPr>
          <p:nvPr/>
        </p:nvSpPr>
        <p:spPr>
          <a:xfrm>
            <a:off x="0" y="-1846"/>
            <a:ext cx="9144000" cy="923865"/>
          </a:xfrm>
          <a:prstGeom prst="rect">
            <a:avLst/>
          </a:prstGeom>
          <a:solidFill>
            <a:schemeClr val="accent1">
              <a:lumMod val="20000"/>
              <a:lumOff val="80000"/>
              <a:alpha val="74118"/>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buClr>
                <a:srgbClr val="313752"/>
              </a:buClr>
              <a:tabLst>
                <a:tab pos="171442" algn="l"/>
              </a:tabLst>
              <a:defRPr/>
            </a:pP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TIẾT…THỰC HÀNH ĐỌC HIỂU: ĐÌNH CÔNG VÀ NỔI DẬY</a:t>
            </a:r>
            <a:endPar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组合 42"/>
          <p:cNvGrpSpPr>
            <a:grpSpLocks/>
          </p:cNvGrpSpPr>
          <p:nvPr/>
        </p:nvGrpSpPr>
        <p:grpSpPr bwMode="auto">
          <a:xfrm>
            <a:off x="337742" y="2221180"/>
            <a:ext cx="1848260" cy="1948395"/>
            <a:chOff x="0" y="0"/>
            <a:chExt cx="1897838" cy="2107541"/>
          </a:xfrm>
        </p:grpSpPr>
        <p:sp>
          <p:nvSpPr>
            <p:cNvPr id="5" name="Freeform 5"/>
            <p:cNvSpPr>
              <a:spLocks noChangeArrowheads="1"/>
            </p:cNvSpPr>
            <p:nvPr/>
          </p:nvSpPr>
          <p:spPr bwMode="auto">
            <a:xfrm>
              <a:off x="194837" y="0"/>
              <a:ext cx="1563688" cy="1893888"/>
            </a:xfrm>
            <a:custGeom>
              <a:avLst/>
              <a:gdLst/>
              <a:ahLst/>
              <a:cxnLst>
                <a:cxn ang="0">
                  <a:pos x="5" y="116"/>
                </a:cxn>
                <a:cxn ang="0">
                  <a:pos x="28" y="101"/>
                </a:cxn>
                <a:cxn ang="0">
                  <a:pos x="34" y="126"/>
                </a:cxn>
                <a:cxn ang="0">
                  <a:pos x="7" y="124"/>
                </a:cxn>
                <a:cxn ang="0">
                  <a:pos x="31" y="168"/>
                </a:cxn>
                <a:cxn ang="0">
                  <a:pos x="57" y="167"/>
                </a:cxn>
                <a:cxn ang="0">
                  <a:pos x="33" y="177"/>
                </a:cxn>
                <a:cxn ang="0">
                  <a:pos x="31" y="227"/>
                </a:cxn>
                <a:cxn ang="0">
                  <a:pos x="55" y="213"/>
                </a:cxn>
                <a:cxn ang="0">
                  <a:pos x="61" y="238"/>
                </a:cxn>
                <a:cxn ang="0">
                  <a:pos x="33" y="235"/>
                </a:cxn>
                <a:cxn ang="0">
                  <a:pos x="58" y="280"/>
                </a:cxn>
                <a:cxn ang="0">
                  <a:pos x="83" y="278"/>
                </a:cxn>
                <a:cxn ang="0">
                  <a:pos x="60" y="288"/>
                </a:cxn>
                <a:cxn ang="0">
                  <a:pos x="58" y="338"/>
                </a:cxn>
                <a:cxn ang="0">
                  <a:pos x="81" y="324"/>
                </a:cxn>
                <a:cxn ang="0">
                  <a:pos x="87" y="349"/>
                </a:cxn>
                <a:cxn ang="0">
                  <a:pos x="60" y="347"/>
                </a:cxn>
                <a:cxn ang="0">
                  <a:pos x="85" y="391"/>
                </a:cxn>
                <a:cxn ang="0">
                  <a:pos x="110" y="389"/>
                </a:cxn>
                <a:cxn ang="0">
                  <a:pos x="87" y="399"/>
                </a:cxn>
                <a:cxn ang="0">
                  <a:pos x="85" y="450"/>
                </a:cxn>
                <a:cxn ang="0">
                  <a:pos x="108" y="435"/>
                </a:cxn>
                <a:cxn ang="0">
                  <a:pos x="114" y="460"/>
                </a:cxn>
                <a:cxn ang="0">
                  <a:pos x="87" y="458"/>
                </a:cxn>
                <a:cxn ang="0">
                  <a:pos x="111" y="502"/>
                </a:cxn>
                <a:cxn ang="0">
                  <a:pos x="137" y="501"/>
                </a:cxn>
                <a:cxn ang="0">
                  <a:pos x="113" y="511"/>
                </a:cxn>
                <a:cxn ang="0">
                  <a:pos x="111" y="561"/>
                </a:cxn>
                <a:cxn ang="0">
                  <a:pos x="135" y="547"/>
                </a:cxn>
                <a:cxn ang="0">
                  <a:pos x="141" y="572"/>
                </a:cxn>
                <a:cxn ang="0">
                  <a:pos x="113" y="569"/>
                </a:cxn>
                <a:cxn ang="0">
                  <a:pos x="138" y="613"/>
                </a:cxn>
                <a:cxn ang="0">
                  <a:pos x="163" y="612"/>
                </a:cxn>
                <a:cxn ang="0">
                  <a:pos x="140" y="622"/>
                </a:cxn>
                <a:cxn ang="0">
                  <a:pos x="131" y="645"/>
                </a:cxn>
                <a:cxn ang="0">
                  <a:pos x="400" y="0"/>
                </a:cxn>
              </a:cxnLst>
              <a:rect l="0" t="0" r="r" b="b"/>
              <a:pathLst>
                <a:path w="532" h="645">
                  <a:moveTo>
                    <a:pt x="0" y="96"/>
                  </a:moveTo>
                  <a:cubicBezTo>
                    <a:pt x="5" y="116"/>
                    <a:pt x="5" y="116"/>
                    <a:pt x="5" y="116"/>
                  </a:cubicBezTo>
                  <a:cubicBezTo>
                    <a:pt x="18" y="113"/>
                    <a:pt x="18" y="113"/>
                    <a:pt x="18" y="113"/>
                  </a:cubicBezTo>
                  <a:cubicBezTo>
                    <a:pt x="19" y="107"/>
                    <a:pt x="22" y="103"/>
                    <a:pt x="28" y="101"/>
                  </a:cubicBezTo>
                  <a:cubicBezTo>
                    <a:pt x="35" y="100"/>
                    <a:pt x="42" y="104"/>
                    <a:pt x="43" y="111"/>
                  </a:cubicBezTo>
                  <a:cubicBezTo>
                    <a:pt x="45" y="118"/>
                    <a:pt x="41" y="125"/>
                    <a:pt x="34" y="126"/>
                  </a:cubicBezTo>
                  <a:cubicBezTo>
                    <a:pt x="28" y="128"/>
                    <a:pt x="23" y="125"/>
                    <a:pt x="20" y="121"/>
                  </a:cubicBezTo>
                  <a:cubicBezTo>
                    <a:pt x="7" y="124"/>
                    <a:pt x="7" y="124"/>
                    <a:pt x="7" y="124"/>
                  </a:cubicBezTo>
                  <a:cubicBezTo>
                    <a:pt x="18" y="171"/>
                    <a:pt x="18" y="171"/>
                    <a:pt x="18" y="171"/>
                  </a:cubicBezTo>
                  <a:cubicBezTo>
                    <a:pt x="31" y="168"/>
                    <a:pt x="31" y="168"/>
                    <a:pt x="31" y="168"/>
                  </a:cubicBezTo>
                  <a:cubicBezTo>
                    <a:pt x="32" y="163"/>
                    <a:pt x="36" y="158"/>
                    <a:pt x="41" y="157"/>
                  </a:cubicBezTo>
                  <a:cubicBezTo>
                    <a:pt x="48" y="155"/>
                    <a:pt x="55" y="160"/>
                    <a:pt x="57" y="167"/>
                  </a:cubicBezTo>
                  <a:cubicBezTo>
                    <a:pt x="58" y="173"/>
                    <a:pt x="54" y="180"/>
                    <a:pt x="47" y="182"/>
                  </a:cubicBezTo>
                  <a:cubicBezTo>
                    <a:pt x="42" y="183"/>
                    <a:pt x="36" y="181"/>
                    <a:pt x="33" y="177"/>
                  </a:cubicBezTo>
                  <a:cubicBezTo>
                    <a:pt x="20" y="180"/>
                    <a:pt x="20" y="180"/>
                    <a:pt x="20" y="180"/>
                  </a:cubicBezTo>
                  <a:cubicBezTo>
                    <a:pt x="31" y="227"/>
                    <a:pt x="31" y="227"/>
                    <a:pt x="31" y="227"/>
                  </a:cubicBezTo>
                  <a:cubicBezTo>
                    <a:pt x="45" y="224"/>
                    <a:pt x="45" y="224"/>
                    <a:pt x="45" y="224"/>
                  </a:cubicBezTo>
                  <a:cubicBezTo>
                    <a:pt x="45" y="219"/>
                    <a:pt x="49" y="214"/>
                    <a:pt x="55" y="213"/>
                  </a:cubicBezTo>
                  <a:cubicBezTo>
                    <a:pt x="61" y="211"/>
                    <a:pt x="68" y="215"/>
                    <a:pt x="70" y="222"/>
                  </a:cubicBezTo>
                  <a:cubicBezTo>
                    <a:pt x="72" y="229"/>
                    <a:pt x="67" y="236"/>
                    <a:pt x="61" y="238"/>
                  </a:cubicBezTo>
                  <a:cubicBezTo>
                    <a:pt x="55" y="239"/>
                    <a:pt x="50" y="237"/>
                    <a:pt x="47" y="232"/>
                  </a:cubicBezTo>
                  <a:cubicBezTo>
                    <a:pt x="33" y="235"/>
                    <a:pt x="33" y="235"/>
                    <a:pt x="33" y="235"/>
                  </a:cubicBezTo>
                  <a:cubicBezTo>
                    <a:pt x="45" y="283"/>
                    <a:pt x="45" y="283"/>
                    <a:pt x="45" y="283"/>
                  </a:cubicBezTo>
                  <a:cubicBezTo>
                    <a:pt x="58" y="280"/>
                    <a:pt x="58" y="280"/>
                    <a:pt x="58" y="280"/>
                  </a:cubicBezTo>
                  <a:cubicBezTo>
                    <a:pt x="59" y="274"/>
                    <a:pt x="62" y="270"/>
                    <a:pt x="68" y="268"/>
                  </a:cubicBezTo>
                  <a:cubicBezTo>
                    <a:pt x="75" y="267"/>
                    <a:pt x="82" y="271"/>
                    <a:pt x="83" y="278"/>
                  </a:cubicBezTo>
                  <a:cubicBezTo>
                    <a:pt x="85" y="285"/>
                    <a:pt x="81" y="292"/>
                    <a:pt x="74" y="293"/>
                  </a:cubicBezTo>
                  <a:cubicBezTo>
                    <a:pt x="68" y="295"/>
                    <a:pt x="63" y="292"/>
                    <a:pt x="60" y="288"/>
                  </a:cubicBezTo>
                  <a:cubicBezTo>
                    <a:pt x="47" y="291"/>
                    <a:pt x="47" y="291"/>
                    <a:pt x="47" y="291"/>
                  </a:cubicBezTo>
                  <a:cubicBezTo>
                    <a:pt x="58" y="338"/>
                    <a:pt x="58" y="338"/>
                    <a:pt x="58" y="338"/>
                  </a:cubicBezTo>
                  <a:cubicBezTo>
                    <a:pt x="71" y="335"/>
                    <a:pt x="71" y="335"/>
                    <a:pt x="71" y="335"/>
                  </a:cubicBezTo>
                  <a:cubicBezTo>
                    <a:pt x="72" y="330"/>
                    <a:pt x="76" y="325"/>
                    <a:pt x="81" y="324"/>
                  </a:cubicBezTo>
                  <a:cubicBezTo>
                    <a:pt x="88" y="322"/>
                    <a:pt x="95" y="327"/>
                    <a:pt x="97" y="334"/>
                  </a:cubicBezTo>
                  <a:cubicBezTo>
                    <a:pt x="98" y="340"/>
                    <a:pt x="94" y="347"/>
                    <a:pt x="87" y="349"/>
                  </a:cubicBezTo>
                  <a:cubicBezTo>
                    <a:pt x="82" y="350"/>
                    <a:pt x="76" y="348"/>
                    <a:pt x="73" y="344"/>
                  </a:cubicBezTo>
                  <a:cubicBezTo>
                    <a:pt x="60" y="347"/>
                    <a:pt x="60" y="347"/>
                    <a:pt x="60" y="347"/>
                  </a:cubicBezTo>
                  <a:cubicBezTo>
                    <a:pt x="71" y="394"/>
                    <a:pt x="71" y="394"/>
                    <a:pt x="71" y="394"/>
                  </a:cubicBezTo>
                  <a:cubicBezTo>
                    <a:pt x="85" y="391"/>
                    <a:pt x="85" y="391"/>
                    <a:pt x="85" y="391"/>
                  </a:cubicBezTo>
                  <a:cubicBezTo>
                    <a:pt x="85" y="386"/>
                    <a:pt x="89" y="381"/>
                    <a:pt x="95" y="380"/>
                  </a:cubicBezTo>
                  <a:cubicBezTo>
                    <a:pt x="101" y="378"/>
                    <a:pt x="108" y="382"/>
                    <a:pt x="110" y="389"/>
                  </a:cubicBezTo>
                  <a:cubicBezTo>
                    <a:pt x="112" y="396"/>
                    <a:pt x="107" y="403"/>
                    <a:pt x="101" y="405"/>
                  </a:cubicBezTo>
                  <a:cubicBezTo>
                    <a:pt x="95" y="406"/>
                    <a:pt x="90" y="404"/>
                    <a:pt x="87" y="399"/>
                  </a:cubicBezTo>
                  <a:cubicBezTo>
                    <a:pt x="73" y="402"/>
                    <a:pt x="73" y="402"/>
                    <a:pt x="73" y="402"/>
                  </a:cubicBezTo>
                  <a:cubicBezTo>
                    <a:pt x="85" y="450"/>
                    <a:pt x="85" y="450"/>
                    <a:pt x="85" y="450"/>
                  </a:cubicBezTo>
                  <a:cubicBezTo>
                    <a:pt x="98" y="446"/>
                    <a:pt x="98" y="446"/>
                    <a:pt x="98" y="446"/>
                  </a:cubicBezTo>
                  <a:cubicBezTo>
                    <a:pt x="99" y="441"/>
                    <a:pt x="102" y="437"/>
                    <a:pt x="108" y="435"/>
                  </a:cubicBezTo>
                  <a:cubicBezTo>
                    <a:pt x="115" y="434"/>
                    <a:pt x="122" y="438"/>
                    <a:pt x="123" y="445"/>
                  </a:cubicBezTo>
                  <a:cubicBezTo>
                    <a:pt x="125" y="452"/>
                    <a:pt x="121" y="459"/>
                    <a:pt x="114" y="460"/>
                  </a:cubicBezTo>
                  <a:cubicBezTo>
                    <a:pt x="108" y="462"/>
                    <a:pt x="103" y="459"/>
                    <a:pt x="100" y="455"/>
                  </a:cubicBezTo>
                  <a:cubicBezTo>
                    <a:pt x="87" y="458"/>
                    <a:pt x="87" y="458"/>
                    <a:pt x="87" y="458"/>
                  </a:cubicBezTo>
                  <a:cubicBezTo>
                    <a:pt x="98" y="505"/>
                    <a:pt x="98" y="505"/>
                    <a:pt x="98" y="505"/>
                  </a:cubicBezTo>
                  <a:cubicBezTo>
                    <a:pt x="111" y="502"/>
                    <a:pt x="111" y="502"/>
                    <a:pt x="111" y="502"/>
                  </a:cubicBezTo>
                  <a:cubicBezTo>
                    <a:pt x="112" y="497"/>
                    <a:pt x="116" y="492"/>
                    <a:pt x="121" y="491"/>
                  </a:cubicBezTo>
                  <a:cubicBezTo>
                    <a:pt x="128" y="489"/>
                    <a:pt x="135" y="494"/>
                    <a:pt x="137" y="501"/>
                  </a:cubicBezTo>
                  <a:cubicBezTo>
                    <a:pt x="138" y="507"/>
                    <a:pt x="134" y="514"/>
                    <a:pt x="127" y="516"/>
                  </a:cubicBezTo>
                  <a:cubicBezTo>
                    <a:pt x="122" y="517"/>
                    <a:pt x="116" y="515"/>
                    <a:pt x="113" y="511"/>
                  </a:cubicBezTo>
                  <a:cubicBezTo>
                    <a:pt x="100" y="514"/>
                    <a:pt x="100" y="514"/>
                    <a:pt x="100" y="514"/>
                  </a:cubicBezTo>
                  <a:cubicBezTo>
                    <a:pt x="111" y="561"/>
                    <a:pt x="111" y="561"/>
                    <a:pt x="111" y="561"/>
                  </a:cubicBezTo>
                  <a:cubicBezTo>
                    <a:pt x="125" y="558"/>
                    <a:pt x="125" y="558"/>
                    <a:pt x="125" y="558"/>
                  </a:cubicBezTo>
                  <a:cubicBezTo>
                    <a:pt x="125" y="553"/>
                    <a:pt x="129" y="548"/>
                    <a:pt x="135" y="547"/>
                  </a:cubicBezTo>
                  <a:cubicBezTo>
                    <a:pt x="141" y="545"/>
                    <a:pt x="148" y="549"/>
                    <a:pt x="150" y="556"/>
                  </a:cubicBezTo>
                  <a:cubicBezTo>
                    <a:pt x="152" y="563"/>
                    <a:pt x="147" y="570"/>
                    <a:pt x="141" y="572"/>
                  </a:cubicBezTo>
                  <a:cubicBezTo>
                    <a:pt x="135" y="573"/>
                    <a:pt x="130" y="571"/>
                    <a:pt x="127" y="566"/>
                  </a:cubicBezTo>
                  <a:cubicBezTo>
                    <a:pt x="113" y="569"/>
                    <a:pt x="113" y="569"/>
                    <a:pt x="113" y="569"/>
                  </a:cubicBezTo>
                  <a:cubicBezTo>
                    <a:pt x="125" y="617"/>
                    <a:pt x="125" y="617"/>
                    <a:pt x="125" y="617"/>
                  </a:cubicBezTo>
                  <a:cubicBezTo>
                    <a:pt x="138" y="613"/>
                    <a:pt x="138" y="613"/>
                    <a:pt x="138" y="613"/>
                  </a:cubicBezTo>
                  <a:cubicBezTo>
                    <a:pt x="139" y="608"/>
                    <a:pt x="142" y="604"/>
                    <a:pt x="148" y="602"/>
                  </a:cubicBezTo>
                  <a:cubicBezTo>
                    <a:pt x="155" y="601"/>
                    <a:pt x="162" y="605"/>
                    <a:pt x="163" y="612"/>
                  </a:cubicBezTo>
                  <a:cubicBezTo>
                    <a:pt x="165" y="619"/>
                    <a:pt x="161" y="626"/>
                    <a:pt x="154" y="627"/>
                  </a:cubicBezTo>
                  <a:cubicBezTo>
                    <a:pt x="148" y="629"/>
                    <a:pt x="143" y="626"/>
                    <a:pt x="140" y="622"/>
                  </a:cubicBezTo>
                  <a:cubicBezTo>
                    <a:pt x="127" y="625"/>
                    <a:pt x="127" y="625"/>
                    <a:pt x="127" y="625"/>
                  </a:cubicBezTo>
                  <a:cubicBezTo>
                    <a:pt x="131" y="645"/>
                    <a:pt x="131" y="645"/>
                    <a:pt x="131" y="645"/>
                  </a:cubicBezTo>
                  <a:cubicBezTo>
                    <a:pt x="532" y="549"/>
                    <a:pt x="532" y="549"/>
                    <a:pt x="532" y="549"/>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nvGrpSpPr>
            <p:cNvPr id="6" name="组合 44"/>
            <p:cNvGrpSpPr>
              <a:grpSpLocks/>
            </p:cNvGrpSpPr>
            <p:nvPr/>
          </p:nvGrpSpPr>
          <p:grpSpPr bwMode="auto">
            <a:xfrm>
              <a:off x="0" y="175321"/>
              <a:ext cx="1563688" cy="1890713"/>
              <a:chOff x="0" y="0"/>
              <a:chExt cx="1563688" cy="1890713"/>
            </a:xfrm>
          </p:grpSpPr>
          <p:sp>
            <p:nvSpPr>
              <p:cNvPr id="21" name="Freeform 6"/>
              <p:cNvSpPr>
                <a:spLocks noChangeArrowheads="1"/>
              </p:cNvSpPr>
              <p:nvPr/>
            </p:nvSpPr>
            <p:spPr bwMode="auto">
              <a:xfrm>
                <a:off x="0" y="0"/>
                <a:ext cx="1563688" cy="1890713"/>
              </a:xfrm>
              <a:custGeom>
                <a:avLst/>
                <a:gdLst/>
                <a:ahLst/>
                <a:cxnLst>
                  <a:cxn ang="0">
                    <a:pos x="4" y="115"/>
                  </a:cxn>
                  <a:cxn ang="0">
                    <a:pos x="28" y="101"/>
                  </a:cxn>
                  <a:cxn ang="0">
                    <a:pos x="34" y="126"/>
                  </a:cxn>
                  <a:cxn ang="0">
                    <a:pos x="6" y="123"/>
                  </a:cxn>
                  <a:cxn ang="0">
                    <a:pos x="31" y="168"/>
                  </a:cxn>
                  <a:cxn ang="0">
                    <a:pos x="56" y="166"/>
                  </a:cxn>
                  <a:cxn ang="0">
                    <a:pos x="33" y="176"/>
                  </a:cxn>
                  <a:cxn ang="0">
                    <a:pos x="31" y="226"/>
                  </a:cxn>
                  <a:cxn ang="0">
                    <a:pos x="54" y="212"/>
                  </a:cxn>
                  <a:cxn ang="0">
                    <a:pos x="60" y="237"/>
                  </a:cxn>
                  <a:cxn ang="0">
                    <a:pos x="33" y="235"/>
                  </a:cxn>
                  <a:cxn ang="0">
                    <a:pos x="58" y="279"/>
                  </a:cxn>
                  <a:cxn ang="0">
                    <a:pos x="83" y="277"/>
                  </a:cxn>
                  <a:cxn ang="0">
                    <a:pos x="60" y="287"/>
                  </a:cxn>
                  <a:cxn ang="0">
                    <a:pos x="58" y="338"/>
                  </a:cxn>
                  <a:cxn ang="0">
                    <a:pos x="81" y="323"/>
                  </a:cxn>
                  <a:cxn ang="0">
                    <a:pos x="87" y="348"/>
                  </a:cxn>
                  <a:cxn ang="0">
                    <a:pos x="60" y="346"/>
                  </a:cxn>
                  <a:cxn ang="0">
                    <a:pos x="85" y="390"/>
                  </a:cxn>
                  <a:cxn ang="0">
                    <a:pos x="110" y="389"/>
                  </a:cxn>
                  <a:cxn ang="0">
                    <a:pos x="87" y="399"/>
                  </a:cxn>
                  <a:cxn ang="0">
                    <a:pos x="84" y="449"/>
                  </a:cxn>
                  <a:cxn ang="0">
                    <a:pos x="108" y="435"/>
                  </a:cxn>
                  <a:cxn ang="0">
                    <a:pos x="114" y="460"/>
                  </a:cxn>
                  <a:cxn ang="0">
                    <a:pos x="86" y="457"/>
                  </a:cxn>
                  <a:cxn ang="0">
                    <a:pos x="111" y="502"/>
                  </a:cxn>
                  <a:cxn ang="0">
                    <a:pos x="136" y="500"/>
                  </a:cxn>
                  <a:cxn ang="0">
                    <a:pos x="113" y="510"/>
                  </a:cxn>
                  <a:cxn ang="0">
                    <a:pos x="111" y="560"/>
                  </a:cxn>
                  <a:cxn ang="0">
                    <a:pos x="134" y="546"/>
                  </a:cxn>
                  <a:cxn ang="0">
                    <a:pos x="140" y="571"/>
                  </a:cxn>
                  <a:cxn ang="0">
                    <a:pos x="113" y="569"/>
                  </a:cxn>
                  <a:cxn ang="0">
                    <a:pos x="138" y="613"/>
                  </a:cxn>
                  <a:cxn ang="0">
                    <a:pos x="163" y="611"/>
                  </a:cxn>
                  <a:cxn ang="0">
                    <a:pos x="140" y="621"/>
                  </a:cxn>
                  <a:cxn ang="0">
                    <a:pos x="131" y="644"/>
                  </a:cxn>
                  <a:cxn ang="0">
                    <a:pos x="400" y="0"/>
                  </a:cxn>
                </a:cxnLst>
                <a:rect l="0" t="0" r="r" b="b"/>
                <a:pathLst>
                  <a:path w="532" h="644">
                    <a:moveTo>
                      <a:pt x="0" y="96"/>
                    </a:moveTo>
                    <a:cubicBezTo>
                      <a:pt x="4" y="115"/>
                      <a:pt x="4" y="115"/>
                      <a:pt x="4" y="115"/>
                    </a:cubicBezTo>
                    <a:cubicBezTo>
                      <a:pt x="18" y="112"/>
                      <a:pt x="18" y="112"/>
                      <a:pt x="18" y="112"/>
                    </a:cubicBezTo>
                    <a:cubicBezTo>
                      <a:pt x="18" y="107"/>
                      <a:pt x="22" y="102"/>
                      <a:pt x="28" y="101"/>
                    </a:cubicBezTo>
                    <a:cubicBezTo>
                      <a:pt x="35" y="99"/>
                      <a:pt x="41" y="103"/>
                      <a:pt x="43" y="110"/>
                    </a:cubicBezTo>
                    <a:cubicBezTo>
                      <a:pt x="45" y="117"/>
                      <a:pt x="41" y="124"/>
                      <a:pt x="34" y="126"/>
                    </a:cubicBezTo>
                    <a:cubicBezTo>
                      <a:pt x="28" y="127"/>
                      <a:pt x="23" y="125"/>
                      <a:pt x="20" y="120"/>
                    </a:cubicBezTo>
                    <a:cubicBezTo>
                      <a:pt x="6" y="123"/>
                      <a:pt x="6" y="123"/>
                      <a:pt x="6" y="123"/>
                    </a:cubicBezTo>
                    <a:cubicBezTo>
                      <a:pt x="18" y="171"/>
                      <a:pt x="18" y="171"/>
                      <a:pt x="18" y="171"/>
                    </a:cubicBezTo>
                    <a:cubicBezTo>
                      <a:pt x="31" y="168"/>
                      <a:pt x="31" y="168"/>
                      <a:pt x="31" y="168"/>
                    </a:cubicBezTo>
                    <a:cubicBezTo>
                      <a:pt x="32" y="162"/>
                      <a:pt x="36" y="158"/>
                      <a:pt x="41" y="156"/>
                    </a:cubicBezTo>
                    <a:cubicBezTo>
                      <a:pt x="48" y="155"/>
                      <a:pt x="55" y="159"/>
                      <a:pt x="56" y="166"/>
                    </a:cubicBezTo>
                    <a:cubicBezTo>
                      <a:pt x="58" y="173"/>
                      <a:pt x="54" y="180"/>
                      <a:pt x="47" y="181"/>
                    </a:cubicBezTo>
                    <a:cubicBezTo>
                      <a:pt x="42" y="183"/>
                      <a:pt x="36" y="180"/>
                      <a:pt x="33" y="176"/>
                    </a:cubicBezTo>
                    <a:cubicBezTo>
                      <a:pt x="20" y="179"/>
                      <a:pt x="20" y="179"/>
                      <a:pt x="20" y="179"/>
                    </a:cubicBezTo>
                    <a:cubicBezTo>
                      <a:pt x="31" y="226"/>
                      <a:pt x="31" y="226"/>
                      <a:pt x="31" y="226"/>
                    </a:cubicBezTo>
                    <a:cubicBezTo>
                      <a:pt x="45" y="223"/>
                      <a:pt x="45" y="223"/>
                      <a:pt x="45" y="223"/>
                    </a:cubicBezTo>
                    <a:cubicBezTo>
                      <a:pt x="45" y="218"/>
                      <a:pt x="49" y="213"/>
                      <a:pt x="54" y="212"/>
                    </a:cubicBezTo>
                    <a:cubicBezTo>
                      <a:pt x="61" y="210"/>
                      <a:pt x="68" y="215"/>
                      <a:pt x="70" y="222"/>
                    </a:cubicBezTo>
                    <a:cubicBezTo>
                      <a:pt x="71" y="228"/>
                      <a:pt x="67" y="235"/>
                      <a:pt x="60" y="237"/>
                    </a:cubicBezTo>
                    <a:cubicBezTo>
                      <a:pt x="55" y="238"/>
                      <a:pt x="49" y="236"/>
                      <a:pt x="47" y="232"/>
                    </a:cubicBezTo>
                    <a:cubicBezTo>
                      <a:pt x="33" y="235"/>
                      <a:pt x="33" y="235"/>
                      <a:pt x="33" y="235"/>
                    </a:cubicBezTo>
                    <a:cubicBezTo>
                      <a:pt x="44" y="282"/>
                      <a:pt x="44" y="282"/>
                      <a:pt x="44" y="282"/>
                    </a:cubicBezTo>
                    <a:cubicBezTo>
                      <a:pt x="58" y="279"/>
                      <a:pt x="58" y="279"/>
                      <a:pt x="58" y="279"/>
                    </a:cubicBezTo>
                    <a:cubicBezTo>
                      <a:pt x="58" y="274"/>
                      <a:pt x="62" y="269"/>
                      <a:pt x="68" y="268"/>
                    </a:cubicBezTo>
                    <a:cubicBezTo>
                      <a:pt x="75" y="266"/>
                      <a:pt x="81" y="270"/>
                      <a:pt x="83" y="277"/>
                    </a:cubicBezTo>
                    <a:cubicBezTo>
                      <a:pt x="85" y="284"/>
                      <a:pt x="81" y="291"/>
                      <a:pt x="74" y="293"/>
                    </a:cubicBezTo>
                    <a:cubicBezTo>
                      <a:pt x="68" y="294"/>
                      <a:pt x="63" y="292"/>
                      <a:pt x="60" y="287"/>
                    </a:cubicBezTo>
                    <a:cubicBezTo>
                      <a:pt x="46" y="290"/>
                      <a:pt x="46" y="290"/>
                      <a:pt x="46" y="290"/>
                    </a:cubicBezTo>
                    <a:cubicBezTo>
                      <a:pt x="58" y="338"/>
                      <a:pt x="58" y="338"/>
                      <a:pt x="58" y="338"/>
                    </a:cubicBezTo>
                    <a:cubicBezTo>
                      <a:pt x="71" y="335"/>
                      <a:pt x="71" y="335"/>
                      <a:pt x="71" y="335"/>
                    </a:cubicBezTo>
                    <a:cubicBezTo>
                      <a:pt x="72" y="329"/>
                      <a:pt x="76" y="325"/>
                      <a:pt x="81" y="323"/>
                    </a:cubicBezTo>
                    <a:cubicBezTo>
                      <a:pt x="88" y="322"/>
                      <a:pt x="95" y="326"/>
                      <a:pt x="96" y="333"/>
                    </a:cubicBezTo>
                    <a:cubicBezTo>
                      <a:pt x="98" y="340"/>
                      <a:pt x="94" y="347"/>
                      <a:pt x="87" y="348"/>
                    </a:cubicBezTo>
                    <a:cubicBezTo>
                      <a:pt x="82" y="350"/>
                      <a:pt x="76" y="347"/>
                      <a:pt x="73" y="343"/>
                    </a:cubicBezTo>
                    <a:cubicBezTo>
                      <a:pt x="60" y="346"/>
                      <a:pt x="60" y="346"/>
                      <a:pt x="60" y="346"/>
                    </a:cubicBezTo>
                    <a:cubicBezTo>
                      <a:pt x="71" y="393"/>
                      <a:pt x="71" y="393"/>
                      <a:pt x="71" y="393"/>
                    </a:cubicBezTo>
                    <a:cubicBezTo>
                      <a:pt x="85" y="390"/>
                      <a:pt x="85" y="390"/>
                      <a:pt x="85" y="390"/>
                    </a:cubicBezTo>
                    <a:cubicBezTo>
                      <a:pt x="85" y="385"/>
                      <a:pt x="89" y="380"/>
                      <a:pt x="94" y="379"/>
                    </a:cubicBezTo>
                    <a:cubicBezTo>
                      <a:pt x="101" y="377"/>
                      <a:pt x="108" y="382"/>
                      <a:pt x="110" y="389"/>
                    </a:cubicBezTo>
                    <a:cubicBezTo>
                      <a:pt x="111" y="395"/>
                      <a:pt x="107" y="402"/>
                      <a:pt x="100" y="404"/>
                    </a:cubicBezTo>
                    <a:cubicBezTo>
                      <a:pt x="95" y="405"/>
                      <a:pt x="89" y="403"/>
                      <a:pt x="87" y="399"/>
                    </a:cubicBezTo>
                    <a:cubicBezTo>
                      <a:pt x="73" y="402"/>
                      <a:pt x="73" y="402"/>
                      <a:pt x="73" y="402"/>
                    </a:cubicBezTo>
                    <a:cubicBezTo>
                      <a:pt x="84" y="449"/>
                      <a:pt x="84" y="449"/>
                      <a:pt x="84" y="449"/>
                    </a:cubicBezTo>
                    <a:cubicBezTo>
                      <a:pt x="98" y="446"/>
                      <a:pt x="98" y="446"/>
                      <a:pt x="98" y="446"/>
                    </a:cubicBezTo>
                    <a:cubicBezTo>
                      <a:pt x="98" y="441"/>
                      <a:pt x="102" y="436"/>
                      <a:pt x="108" y="435"/>
                    </a:cubicBezTo>
                    <a:cubicBezTo>
                      <a:pt x="115" y="433"/>
                      <a:pt x="122" y="437"/>
                      <a:pt x="123" y="444"/>
                    </a:cubicBezTo>
                    <a:cubicBezTo>
                      <a:pt x="125" y="451"/>
                      <a:pt x="121" y="458"/>
                      <a:pt x="114" y="460"/>
                    </a:cubicBezTo>
                    <a:cubicBezTo>
                      <a:pt x="108" y="461"/>
                      <a:pt x="103" y="459"/>
                      <a:pt x="100" y="454"/>
                    </a:cubicBezTo>
                    <a:cubicBezTo>
                      <a:pt x="86" y="457"/>
                      <a:pt x="86" y="457"/>
                      <a:pt x="86" y="457"/>
                    </a:cubicBezTo>
                    <a:cubicBezTo>
                      <a:pt x="98" y="505"/>
                      <a:pt x="98" y="505"/>
                      <a:pt x="98" y="505"/>
                    </a:cubicBezTo>
                    <a:cubicBezTo>
                      <a:pt x="111" y="502"/>
                      <a:pt x="111" y="502"/>
                      <a:pt x="111" y="502"/>
                    </a:cubicBezTo>
                    <a:cubicBezTo>
                      <a:pt x="112" y="496"/>
                      <a:pt x="116" y="492"/>
                      <a:pt x="121" y="490"/>
                    </a:cubicBezTo>
                    <a:cubicBezTo>
                      <a:pt x="128" y="489"/>
                      <a:pt x="135" y="493"/>
                      <a:pt x="136" y="500"/>
                    </a:cubicBezTo>
                    <a:cubicBezTo>
                      <a:pt x="138" y="507"/>
                      <a:pt x="134" y="514"/>
                      <a:pt x="127" y="515"/>
                    </a:cubicBezTo>
                    <a:cubicBezTo>
                      <a:pt x="122" y="517"/>
                      <a:pt x="116" y="514"/>
                      <a:pt x="113" y="510"/>
                    </a:cubicBezTo>
                    <a:cubicBezTo>
                      <a:pt x="100" y="513"/>
                      <a:pt x="100" y="513"/>
                      <a:pt x="100" y="513"/>
                    </a:cubicBezTo>
                    <a:cubicBezTo>
                      <a:pt x="111" y="560"/>
                      <a:pt x="111" y="560"/>
                      <a:pt x="111" y="560"/>
                    </a:cubicBezTo>
                    <a:cubicBezTo>
                      <a:pt x="125" y="557"/>
                      <a:pt x="125" y="557"/>
                      <a:pt x="125" y="557"/>
                    </a:cubicBezTo>
                    <a:cubicBezTo>
                      <a:pt x="125" y="552"/>
                      <a:pt x="129" y="547"/>
                      <a:pt x="134" y="546"/>
                    </a:cubicBezTo>
                    <a:cubicBezTo>
                      <a:pt x="141" y="544"/>
                      <a:pt x="148" y="549"/>
                      <a:pt x="150" y="556"/>
                    </a:cubicBezTo>
                    <a:cubicBezTo>
                      <a:pt x="151" y="562"/>
                      <a:pt x="147" y="569"/>
                      <a:pt x="140" y="571"/>
                    </a:cubicBezTo>
                    <a:cubicBezTo>
                      <a:pt x="135" y="572"/>
                      <a:pt x="129" y="570"/>
                      <a:pt x="127" y="566"/>
                    </a:cubicBezTo>
                    <a:cubicBezTo>
                      <a:pt x="113" y="569"/>
                      <a:pt x="113" y="569"/>
                      <a:pt x="113" y="569"/>
                    </a:cubicBezTo>
                    <a:cubicBezTo>
                      <a:pt x="124" y="616"/>
                      <a:pt x="124" y="616"/>
                      <a:pt x="124" y="616"/>
                    </a:cubicBezTo>
                    <a:cubicBezTo>
                      <a:pt x="138" y="613"/>
                      <a:pt x="138" y="613"/>
                      <a:pt x="138" y="613"/>
                    </a:cubicBezTo>
                    <a:cubicBezTo>
                      <a:pt x="138" y="608"/>
                      <a:pt x="142" y="603"/>
                      <a:pt x="148" y="602"/>
                    </a:cubicBezTo>
                    <a:cubicBezTo>
                      <a:pt x="155" y="600"/>
                      <a:pt x="162" y="604"/>
                      <a:pt x="163" y="611"/>
                    </a:cubicBezTo>
                    <a:cubicBezTo>
                      <a:pt x="165" y="618"/>
                      <a:pt x="161" y="625"/>
                      <a:pt x="154" y="627"/>
                    </a:cubicBezTo>
                    <a:cubicBezTo>
                      <a:pt x="148" y="628"/>
                      <a:pt x="143" y="626"/>
                      <a:pt x="140" y="621"/>
                    </a:cubicBezTo>
                    <a:cubicBezTo>
                      <a:pt x="126" y="624"/>
                      <a:pt x="126" y="624"/>
                      <a:pt x="126" y="624"/>
                    </a:cubicBezTo>
                    <a:cubicBezTo>
                      <a:pt x="131" y="644"/>
                      <a:pt x="131" y="644"/>
                      <a:pt x="131" y="644"/>
                    </a:cubicBezTo>
                    <a:cubicBezTo>
                      <a:pt x="532" y="548"/>
                      <a:pt x="532" y="548"/>
                      <a:pt x="532" y="548"/>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2" name="Freeform 7"/>
              <p:cNvSpPr>
                <a:spLocks noChangeArrowheads="1"/>
              </p:cNvSpPr>
              <p:nvPr/>
            </p:nvSpPr>
            <p:spPr bwMode="auto">
              <a:xfrm>
                <a:off x="555625" y="1558925"/>
                <a:ext cx="996950" cy="247650"/>
              </a:xfrm>
              <a:custGeom>
                <a:avLst/>
                <a:gdLst/>
                <a:ahLst/>
                <a:cxnLst>
                  <a:cxn ang="0">
                    <a:pos x="0" y="152"/>
                  </a:cxn>
                  <a:cxn ang="0">
                    <a:pos x="628" y="0"/>
                  </a:cxn>
                  <a:cxn ang="0">
                    <a:pos x="628" y="6"/>
                  </a:cxn>
                  <a:cxn ang="0">
                    <a:pos x="0" y="156"/>
                  </a:cxn>
                  <a:cxn ang="0">
                    <a:pos x="0" y="152"/>
                  </a:cxn>
                </a:cxnLst>
                <a:rect l="0" t="0" r="r" b="b"/>
                <a:pathLst>
                  <a:path w="628" h="156">
                    <a:moveTo>
                      <a:pt x="0" y="152"/>
                    </a:moveTo>
                    <a:lnTo>
                      <a:pt x="628" y="0"/>
                    </a:lnTo>
                    <a:lnTo>
                      <a:pt x="628" y="6"/>
                    </a:lnTo>
                    <a:lnTo>
                      <a:pt x="0"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3" name="Freeform 8"/>
              <p:cNvSpPr>
                <a:spLocks noChangeArrowheads="1"/>
              </p:cNvSpPr>
              <p:nvPr/>
            </p:nvSpPr>
            <p:spPr bwMode="auto">
              <a:xfrm>
                <a:off x="534988" y="1476375"/>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4" name="Freeform 9"/>
              <p:cNvSpPr>
                <a:spLocks noChangeArrowheads="1"/>
              </p:cNvSpPr>
              <p:nvPr/>
            </p:nvSpPr>
            <p:spPr bwMode="auto">
              <a:xfrm>
                <a:off x="514350" y="1392238"/>
                <a:ext cx="996950" cy="242888"/>
              </a:xfrm>
              <a:custGeom>
                <a:avLst/>
                <a:gdLst/>
                <a:ahLst/>
                <a:cxnLst>
                  <a:cxn ang="0">
                    <a:pos x="0" y="150"/>
                  </a:cxn>
                  <a:cxn ang="0">
                    <a:pos x="628" y="0"/>
                  </a:cxn>
                  <a:cxn ang="0">
                    <a:pos x="628" y="3"/>
                  </a:cxn>
                  <a:cxn ang="0">
                    <a:pos x="0" y="153"/>
                  </a:cxn>
                  <a:cxn ang="0">
                    <a:pos x="0" y="150"/>
                  </a:cxn>
                </a:cxnLst>
                <a:rect l="0" t="0" r="r" b="b"/>
                <a:pathLst>
                  <a:path w="628" h="153">
                    <a:moveTo>
                      <a:pt x="0" y="150"/>
                    </a:moveTo>
                    <a:lnTo>
                      <a:pt x="628" y="0"/>
                    </a:lnTo>
                    <a:lnTo>
                      <a:pt x="628" y="3"/>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5" name="Freeform 10"/>
              <p:cNvSpPr>
                <a:spLocks noChangeArrowheads="1"/>
              </p:cNvSpPr>
              <p:nvPr/>
            </p:nvSpPr>
            <p:spPr bwMode="auto">
              <a:xfrm>
                <a:off x="493713" y="1306513"/>
                <a:ext cx="996950" cy="246063"/>
              </a:xfrm>
              <a:custGeom>
                <a:avLst/>
                <a:gdLst/>
                <a:ahLst/>
                <a:cxnLst>
                  <a:cxn ang="0">
                    <a:pos x="0" y="150"/>
                  </a:cxn>
                  <a:cxn ang="0">
                    <a:pos x="628" y="0"/>
                  </a:cxn>
                  <a:cxn ang="0">
                    <a:pos x="628" y="4"/>
                  </a:cxn>
                  <a:cxn ang="0">
                    <a:pos x="2" y="155"/>
                  </a:cxn>
                  <a:cxn ang="0">
                    <a:pos x="0" y="150"/>
                  </a:cxn>
                </a:cxnLst>
                <a:rect l="0" t="0" r="r" b="b"/>
                <a:pathLst>
                  <a:path w="628" h="155">
                    <a:moveTo>
                      <a:pt x="0" y="150"/>
                    </a:moveTo>
                    <a:lnTo>
                      <a:pt x="628" y="0"/>
                    </a:lnTo>
                    <a:lnTo>
                      <a:pt x="628" y="4"/>
                    </a:lnTo>
                    <a:lnTo>
                      <a:pt x="2" y="155"/>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6" name="Freeform 11"/>
              <p:cNvSpPr>
                <a:spLocks noChangeArrowheads="1"/>
              </p:cNvSpPr>
              <p:nvPr/>
            </p:nvSpPr>
            <p:spPr bwMode="auto">
              <a:xfrm>
                <a:off x="473075" y="1220788"/>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7" name="Freeform 12"/>
              <p:cNvSpPr>
                <a:spLocks noChangeArrowheads="1"/>
              </p:cNvSpPr>
              <p:nvPr/>
            </p:nvSpPr>
            <p:spPr bwMode="auto">
              <a:xfrm>
                <a:off x="452438" y="1139825"/>
                <a:ext cx="1000125" cy="242888"/>
              </a:xfrm>
              <a:custGeom>
                <a:avLst/>
                <a:gdLst/>
                <a:ahLst/>
                <a:cxnLst>
                  <a:cxn ang="0">
                    <a:pos x="0" y="150"/>
                  </a:cxn>
                  <a:cxn ang="0">
                    <a:pos x="628" y="0"/>
                  </a:cxn>
                  <a:cxn ang="0">
                    <a:pos x="630" y="3"/>
                  </a:cxn>
                  <a:cxn ang="0">
                    <a:pos x="2" y="153"/>
                  </a:cxn>
                  <a:cxn ang="0">
                    <a:pos x="0" y="150"/>
                  </a:cxn>
                </a:cxnLst>
                <a:rect l="0" t="0" r="r" b="b"/>
                <a:pathLst>
                  <a:path w="630" h="153">
                    <a:moveTo>
                      <a:pt x="0" y="150"/>
                    </a:moveTo>
                    <a:lnTo>
                      <a:pt x="628" y="0"/>
                    </a:lnTo>
                    <a:lnTo>
                      <a:pt x="630" y="3"/>
                    </a:lnTo>
                    <a:lnTo>
                      <a:pt x="2"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8" name="Freeform 13"/>
              <p:cNvSpPr>
                <a:spLocks noChangeArrowheads="1"/>
              </p:cNvSpPr>
              <p:nvPr/>
            </p:nvSpPr>
            <p:spPr bwMode="auto">
              <a:xfrm>
                <a:off x="431800" y="105410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9" name="Freeform 14"/>
              <p:cNvSpPr>
                <a:spLocks noChangeArrowheads="1"/>
              </p:cNvSpPr>
              <p:nvPr/>
            </p:nvSpPr>
            <p:spPr bwMode="auto">
              <a:xfrm>
                <a:off x="411163" y="968375"/>
                <a:ext cx="1000125" cy="247650"/>
              </a:xfrm>
              <a:custGeom>
                <a:avLst/>
                <a:gdLst/>
                <a:ahLst/>
                <a:cxnLst>
                  <a:cxn ang="0">
                    <a:pos x="0" y="150"/>
                  </a:cxn>
                  <a:cxn ang="0">
                    <a:pos x="628" y="0"/>
                  </a:cxn>
                  <a:cxn ang="0">
                    <a:pos x="630" y="4"/>
                  </a:cxn>
                  <a:cxn ang="0">
                    <a:pos x="2" y="156"/>
                  </a:cxn>
                  <a:cxn ang="0">
                    <a:pos x="0" y="150"/>
                  </a:cxn>
                </a:cxnLst>
                <a:rect l="0" t="0" r="r" b="b"/>
                <a:pathLst>
                  <a:path w="630" h="156">
                    <a:moveTo>
                      <a:pt x="0" y="150"/>
                    </a:moveTo>
                    <a:lnTo>
                      <a:pt x="628" y="0"/>
                    </a:lnTo>
                    <a:lnTo>
                      <a:pt x="630" y="4"/>
                    </a:lnTo>
                    <a:lnTo>
                      <a:pt x="2" y="156"/>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0" name="Freeform 15"/>
              <p:cNvSpPr>
                <a:spLocks noChangeArrowheads="1"/>
              </p:cNvSpPr>
              <p:nvPr/>
            </p:nvSpPr>
            <p:spPr bwMode="auto">
              <a:xfrm>
                <a:off x="393700" y="884238"/>
                <a:ext cx="996950" cy="246063"/>
              </a:xfrm>
              <a:custGeom>
                <a:avLst/>
                <a:gdLst/>
                <a:ahLst/>
                <a:cxnLst>
                  <a:cxn ang="0">
                    <a:pos x="0" y="151"/>
                  </a:cxn>
                  <a:cxn ang="0">
                    <a:pos x="626" y="0"/>
                  </a:cxn>
                  <a:cxn ang="0">
                    <a:pos x="628" y="5"/>
                  </a:cxn>
                  <a:cxn ang="0">
                    <a:pos x="0" y="155"/>
                  </a:cxn>
                  <a:cxn ang="0">
                    <a:pos x="0" y="151"/>
                  </a:cxn>
                </a:cxnLst>
                <a:rect l="0" t="0" r="r" b="b"/>
                <a:pathLst>
                  <a:path w="628" h="155">
                    <a:moveTo>
                      <a:pt x="0" y="151"/>
                    </a:moveTo>
                    <a:lnTo>
                      <a:pt x="626" y="0"/>
                    </a:lnTo>
                    <a:lnTo>
                      <a:pt x="628" y="5"/>
                    </a:lnTo>
                    <a:lnTo>
                      <a:pt x="0" y="155"/>
                    </a:lnTo>
                    <a:lnTo>
                      <a:pt x="0" y="151"/>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1" name="Freeform 16"/>
              <p:cNvSpPr>
                <a:spLocks noChangeArrowheads="1"/>
              </p:cNvSpPr>
              <p:nvPr/>
            </p:nvSpPr>
            <p:spPr bwMode="auto">
              <a:xfrm>
                <a:off x="373063" y="801688"/>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2" name="Freeform 17"/>
              <p:cNvSpPr>
                <a:spLocks noChangeArrowheads="1"/>
              </p:cNvSpPr>
              <p:nvPr/>
            </p:nvSpPr>
            <p:spPr bwMode="auto">
              <a:xfrm>
                <a:off x="352425" y="715963"/>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3" name="Freeform 18"/>
              <p:cNvSpPr>
                <a:spLocks noChangeArrowheads="1"/>
              </p:cNvSpPr>
              <p:nvPr/>
            </p:nvSpPr>
            <p:spPr bwMode="auto">
              <a:xfrm>
                <a:off x="331788" y="631825"/>
                <a:ext cx="996950" cy="246063"/>
              </a:xfrm>
              <a:custGeom>
                <a:avLst/>
                <a:gdLst/>
                <a:ahLst/>
                <a:cxnLst>
                  <a:cxn ang="0">
                    <a:pos x="0" y="149"/>
                  </a:cxn>
                  <a:cxn ang="0">
                    <a:pos x="628" y="0"/>
                  </a:cxn>
                  <a:cxn ang="0">
                    <a:pos x="628" y="3"/>
                  </a:cxn>
                  <a:cxn ang="0">
                    <a:pos x="0" y="155"/>
                  </a:cxn>
                  <a:cxn ang="0">
                    <a:pos x="0" y="149"/>
                  </a:cxn>
                </a:cxnLst>
                <a:rect l="0" t="0" r="r" b="b"/>
                <a:pathLst>
                  <a:path w="628" h="155">
                    <a:moveTo>
                      <a:pt x="0" y="149"/>
                    </a:moveTo>
                    <a:lnTo>
                      <a:pt x="628" y="0"/>
                    </a:lnTo>
                    <a:lnTo>
                      <a:pt x="628" y="3"/>
                    </a:lnTo>
                    <a:lnTo>
                      <a:pt x="0" y="155"/>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4" name="Freeform 19"/>
              <p:cNvSpPr>
                <a:spLocks noChangeArrowheads="1"/>
              </p:cNvSpPr>
              <p:nvPr/>
            </p:nvSpPr>
            <p:spPr bwMode="auto">
              <a:xfrm>
                <a:off x="311150" y="546100"/>
                <a:ext cx="996950" cy="246063"/>
              </a:xfrm>
              <a:custGeom>
                <a:avLst/>
                <a:gdLst/>
                <a:ahLst/>
                <a:cxnLst>
                  <a:cxn ang="0">
                    <a:pos x="0" y="152"/>
                  </a:cxn>
                  <a:cxn ang="0">
                    <a:pos x="628" y="0"/>
                  </a:cxn>
                  <a:cxn ang="0">
                    <a:pos x="628" y="6"/>
                  </a:cxn>
                  <a:cxn ang="0">
                    <a:pos x="2" y="155"/>
                  </a:cxn>
                  <a:cxn ang="0">
                    <a:pos x="0" y="152"/>
                  </a:cxn>
                </a:cxnLst>
                <a:rect l="0" t="0" r="r" b="b"/>
                <a:pathLst>
                  <a:path w="628" h="155">
                    <a:moveTo>
                      <a:pt x="0" y="152"/>
                    </a:moveTo>
                    <a:lnTo>
                      <a:pt x="628" y="0"/>
                    </a:lnTo>
                    <a:lnTo>
                      <a:pt x="628" y="6"/>
                    </a:lnTo>
                    <a:lnTo>
                      <a:pt x="2" y="155"/>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5" name="Freeform 20"/>
              <p:cNvSpPr>
                <a:spLocks noChangeArrowheads="1"/>
              </p:cNvSpPr>
              <p:nvPr/>
            </p:nvSpPr>
            <p:spPr bwMode="auto">
              <a:xfrm>
                <a:off x="290513" y="46355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6" name="Freeform 21"/>
              <p:cNvSpPr>
                <a:spLocks noChangeArrowheads="1"/>
              </p:cNvSpPr>
              <p:nvPr/>
            </p:nvSpPr>
            <p:spPr bwMode="auto">
              <a:xfrm>
                <a:off x="269875" y="379413"/>
                <a:ext cx="1000125" cy="242888"/>
              </a:xfrm>
              <a:custGeom>
                <a:avLst/>
                <a:gdLst/>
                <a:ahLst/>
                <a:cxnLst>
                  <a:cxn ang="0">
                    <a:pos x="0" y="149"/>
                  </a:cxn>
                  <a:cxn ang="0">
                    <a:pos x="628" y="0"/>
                  </a:cxn>
                  <a:cxn ang="0">
                    <a:pos x="630" y="3"/>
                  </a:cxn>
                  <a:cxn ang="0">
                    <a:pos x="2" y="153"/>
                  </a:cxn>
                  <a:cxn ang="0">
                    <a:pos x="0" y="149"/>
                  </a:cxn>
                </a:cxnLst>
                <a:rect l="0" t="0" r="r" b="b"/>
                <a:pathLst>
                  <a:path w="630" h="153">
                    <a:moveTo>
                      <a:pt x="0" y="149"/>
                    </a:moveTo>
                    <a:lnTo>
                      <a:pt x="628" y="0"/>
                    </a:lnTo>
                    <a:lnTo>
                      <a:pt x="630" y="3"/>
                    </a:lnTo>
                    <a:lnTo>
                      <a:pt x="2" y="153"/>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7" name="Freeform 22"/>
              <p:cNvSpPr>
                <a:spLocks noChangeArrowheads="1"/>
              </p:cNvSpPr>
              <p:nvPr/>
            </p:nvSpPr>
            <p:spPr bwMode="auto">
              <a:xfrm>
                <a:off x="249238" y="293688"/>
                <a:ext cx="1000125" cy="246063"/>
              </a:xfrm>
              <a:custGeom>
                <a:avLst/>
                <a:gdLst/>
                <a:ahLst/>
                <a:cxnLst>
                  <a:cxn ang="0">
                    <a:pos x="0" y="150"/>
                  </a:cxn>
                  <a:cxn ang="0">
                    <a:pos x="628" y="0"/>
                  </a:cxn>
                  <a:cxn ang="0">
                    <a:pos x="630" y="4"/>
                  </a:cxn>
                  <a:cxn ang="0">
                    <a:pos x="2" y="155"/>
                  </a:cxn>
                  <a:cxn ang="0">
                    <a:pos x="0" y="150"/>
                  </a:cxn>
                </a:cxnLst>
                <a:rect l="0" t="0" r="r" b="b"/>
                <a:pathLst>
                  <a:path w="630" h="155">
                    <a:moveTo>
                      <a:pt x="0" y="150"/>
                    </a:moveTo>
                    <a:lnTo>
                      <a:pt x="628" y="0"/>
                    </a:lnTo>
                    <a:lnTo>
                      <a:pt x="630" y="4"/>
                    </a:lnTo>
                    <a:lnTo>
                      <a:pt x="2" y="155"/>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8" name="Freeform 23"/>
              <p:cNvSpPr>
                <a:spLocks noChangeArrowheads="1"/>
              </p:cNvSpPr>
              <p:nvPr/>
            </p:nvSpPr>
            <p:spPr bwMode="auto">
              <a:xfrm>
                <a:off x="228600" y="207963"/>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9" name="Freeform 24"/>
              <p:cNvSpPr>
                <a:spLocks noChangeArrowheads="1"/>
              </p:cNvSpPr>
              <p:nvPr/>
            </p:nvSpPr>
            <p:spPr bwMode="auto">
              <a:xfrm>
                <a:off x="211138" y="127000"/>
                <a:ext cx="996950" cy="242888"/>
              </a:xfrm>
              <a:custGeom>
                <a:avLst/>
                <a:gdLst/>
                <a:ahLst/>
                <a:cxnLst>
                  <a:cxn ang="0">
                    <a:pos x="0" y="149"/>
                  </a:cxn>
                  <a:cxn ang="0">
                    <a:pos x="626" y="0"/>
                  </a:cxn>
                  <a:cxn ang="0">
                    <a:pos x="628" y="3"/>
                  </a:cxn>
                  <a:cxn ang="0">
                    <a:pos x="0" y="153"/>
                  </a:cxn>
                  <a:cxn ang="0">
                    <a:pos x="0" y="149"/>
                  </a:cxn>
                </a:cxnLst>
                <a:rect l="0" t="0" r="r" b="b"/>
                <a:pathLst>
                  <a:path w="628" h="153">
                    <a:moveTo>
                      <a:pt x="0" y="149"/>
                    </a:moveTo>
                    <a:lnTo>
                      <a:pt x="626" y="0"/>
                    </a:lnTo>
                    <a:lnTo>
                      <a:pt x="628" y="3"/>
                    </a:lnTo>
                    <a:lnTo>
                      <a:pt x="0" y="153"/>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40" name="Freeform 25"/>
              <p:cNvSpPr>
                <a:spLocks noChangeArrowheads="1"/>
              </p:cNvSpPr>
              <p:nvPr/>
            </p:nvSpPr>
            <p:spPr bwMode="auto">
              <a:xfrm>
                <a:off x="190500" y="41275"/>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41" name="Freeform 26"/>
              <p:cNvSpPr>
                <a:spLocks noChangeArrowheads="1"/>
              </p:cNvSpPr>
              <p:nvPr/>
            </p:nvSpPr>
            <p:spPr bwMode="auto">
              <a:xfrm>
                <a:off x="173038" y="238125"/>
                <a:ext cx="393700" cy="1611313"/>
              </a:xfrm>
              <a:custGeom>
                <a:avLst/>
                <a:gdLst/>
                <a:ahLst/>
                <a:cxnLst>
                  <a:cxn ang="0">
                    <a:pos x="243" y="1015"/>
                  </a:cxn>
                  <a:cxn ang="0">
                    <a:pos x="248" y="1013"/>
                  </a:cxn>
                  <a:cxn ang="0">
                    <a:pos x="4" y="0"/>
                  </a:cxn>
                  <a:cxn ang="0">
                    <a:pos x="0" y="0"/>
                  </a:cxn>
                  <a:cxn ang="0">
                    <a:pos x="243" y="1015"/>
                  </a:cxn>
                </a:cxnLst>
                <a:rect l="0" t="0" r="r" b="b"/>
                <a:pathLst>
                  <a:path w="248" h="1015">
                    <a:moveTo>
                      <a:pt x="243" y="1015"/>
                    </a:moveTo>
                    <a:lnTo>
                      <a:pt x="248" y="1013"/>
                    </a:lnTo>
                    <a:lnTo>
                      <a:pt x="4" y="0"/>
                    </a:lnTo>
                    <a:lnTo>
                      <a:pt x="0" y="0"/>
                    </a:lnTo>
                    <a:lnTo>
                      <a:pt x="243" y="1015"/>
                    </a:lnTo>
                    <a:close/>
                  </a:path>
                </a:pathLst>
              </a:custGeom>
              <a:solidFill>
                <a:srgbClr val="2D688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grpSp>
          <p:nvGrpSpPr>
            <p:cNvPr id="7" name="组合 45"/>
            <p:cNvGrpSpPr>
              <a:grpSpLocks/>
            </p:cNvGrpSpPr>
            <p:nvPr/>
          </p:nvGrpSpPr>
          <p:grpSpPr bwMode="auto">
            <a:xfrm>
              <a:off x="1283475" y="383516"/>
              <a:ext cx="614363" cy="1724025"/>
              <a:chOff x="0" y="0"/>
              <a:chExt cx="614363" cy="1724025"/>
            </a:xfrm>
          </p:grpSpPr>
          <p:sp>
            <p:nvSpPr>
              <p:cNvPr id="9" name="Freeform 27"/>
              <p:cNvSpPr>
                <a:spLocks noChangeArrowheads="1"/>
              </p:cNvSpPr>
              <p:nvPr/>
            </p:nvSpPr>
            <p:spPr bwMode="auto">
              <a:xfrm>
                <a:off x="358775" y="0"/>
                <a:ext cx="255588" cy="398463"/>
              </a:xfrm>
              <a:custGeom>
                <a:avLst/>
                <a:gdLst/>
                <a:ahLst/>
                <a:cxnLst>
                  <a:cxn ang="0">
                    <a:pos x="61" y="111"/>
                  </a:cxn>
                  <a:cxn ang="0">
                    <a:pos x="24" y="131"/>
                  </a:cxn>
                  <a:cxn ang="0">
                    <a:pos x="24" y="131"/>
                  </a:cxn>
                  <a:cxn ang="0">
                    <a:pos x="5" y="94"/>
                  </a:cxn>
                  <a:cxn ang="0">
                    <a:pos x="26" y="25"/>
                  </a:cxn>
                  <a:cxn ang="0">
                    <a:pos x="63" y="5"/>
                  </a:cxn>
                  <a:cxn ang="0">
                    <a:pos x="63" y="5"/>
                  </a:cxn>
                  <a:cxn ang="0">
                    <a:pos x="82" y="42"/>
                  </a:cxn>
                  <a:cxn ang="0">
                    <a:pos x="61" y="111"/>
                  </a:cxn>
                </a:cxnLst>
                <a:rect l="0" t="0" r="r" b="b"/>
                <a:pathLst>
                  <a:path w="87" h="136">
                    <a:moveTo>
                      <a:pt x="61" y="111"/>
                    </a:moveTo>
                    <a:cubicBezTo>
                      <a:pt x="56" y="127"/>
                      <a:pt x="40" y="136"/>
                      <a:pt x="24" y="131"/>
                    </a:cubicBezTo>
                    <a:cubicBezTo>
                      <a:pt x="24" y="131"/>
                      <a:pt x="24" y="131"/>
                      <a:pt x="24" y="131"/>
                    </a:cubicBezTo>
                    <a:cubicBezTo>
                      <a:pt x="9" y="126"/>
                      <a:pt x="0" y="109"/>
                      <a:pt x="5" y="94"/>
                    </a:cubicBezTo>
                    <a:cubicBezTo>
                      <a:pt x="26" y="25"/>
                      <a:pt x="26" y="25"/>
                      <a:pt x="26" y="25"/>
                    </a:cubicBezTo>
                    <a:cubicBezTo>
                      <a:pt x="31" y="9"/>
                      <a:pt x="47" y="0"/>
                      <a:pt x="63" y="5"/>
                    </a:cubicBezTo>
                    <a:cubicBezTo>
                      <a:pt x="63" y="5"/>
                      <a:pt x="63" y="5"/>
                      <a:pt x="63" y="5"/>
                    </a:cubicBezTo>
                    <a:cubicBezTo>
                      <a:pt x="78" y="10"/>
                      <a:pt x="87" y="27"/>
                      <a:pt x="82" y="42"/>
                    </a:cubicBezTo>
                    <a:lnTo>
                      <a:pt x="61" y="111"/>
                    </a:lnTo>
                    <a:close/>
                  </a:path>
                </a:pathLst>
              </a:custGeom>
              <a:solidFill>
                <a:srgbClr val="BF272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0" name="Freeform 28"/>
              <p:cNvSpPr>
                <a:spLocks noChangeArrowheads="1"/>
              </p:cNvSpPr>
              <p:nvPr/>
            </p:nvSpPr>
            <p:spPr bwMode="auto">
              <a:xfrm>
                <a:off x="412750" y="11112"/>
                <a:ext cx="201613" cy="387350"/>
              </a:xfrm>
              <a:custGeom>
                <a:avLst/>
                <a:gdLst/>
                <a:ahLst/>
                <a:cxnLst>
                  <a:cxn ang="0">
                    <a:pos x="45" y="1"/>
                  </a:cxn>
                  <a:cxn ang="0">
                    <a:pos x="39" y="0"/>
                  </a:cxn>
                  <a:cxn ang="0">
                    <a:pos x="0" y="124"/>
                  </a:cxn>
                  <a:cxn ang="0">
                    <a:pos x="6" y="127"/>
                  </a:cxn>
                  <a:cxn ang="0">
                    <a:pos x="43" y="107"/>
                  </a:cxn>
                  <a:cxn ang="0">
                    <a:pos x="64" y="38"/>
                  </a:cxn>
                  <a:cxn ang="0">
                    <a:pos x="45" y="1"/>
                  </a:cxn>
                </a:cxnLst>
                <a:rect l="0" t="0" r="r" b="b"/>
                <a:pathLst>
                  <a:path w="69" h="132">
                    <a:moveTo>
                      <a:pt x="45" y="1"/>
                    </a:moveTo>
                    <a:cubicBezTo>
                      <a:pt x="43" y="1"/>
                      <a:pt x="41" y="0"/>
                      <a:pt x="39" y="0"/>
                    </a:cubicBezTo>
                    <a:cubicBezTo>
                      <a:pt x="0" y="124"/>
                      <a:pt x="0" y="124"/>
                      <a:pt x="0" y="124"/>
                    </a:cubicBezTo>
                    <a:cubicBezTo>
                      <a:pt x="2" y="125"/>
                      <a:pt x="4" y="126"/>
                      <a:pt x="6" y="127"/>
                    </a:cubicBezTo>
                    <a:cubicBezTo>
                      <a:pt x="22" y="132"/>
                      <a:pt x="38" y="123"/>
                      <a:pt x="43" y="107"/>
                    </a:cubicBezTo>
                    <a:cubicBezTo>
                      <a:pt x="64" y="38"/>
                      <a:pt x="64" y="38"/>
                      <a:pt x="64" y="38"/>
                    </a:cubicBezTo>
                    <a:cubicBezTo>
                      <a:pt x="69" y="23"/>
                      <a:pt x="60" y="6"/>
                      <a:pt x="45" y="1"/>
                    </a:cubicBezTo>
                    <a:close/>
                  </a:path>
                </a:pathLst>
              </a:custGeom>
              <a:solidFill>
                <a:srgbClr val="A32126"/>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1" name="Freeform 29"/>
              <p:cNvSpPr>
                <a:spLocks noChangeArrowheads="1"/>
              </p:cNvSpPr>
              <p:nvPr/>
            </p:nvSpPr>
            <p:spPr bwMode="auto">
              <a:xfrm>
                <a:off x="482600" y="44450"/>
                <a:ext cx="127000" cy="339725"/>
              </a:xfrm>
              <a:custGeom>
                <a:avLst/>
                <a:gdLst/>
                <a:ahLst/>
                <a:cxnLst>
                  <a:cxn ang="0">
                    <a:pos x="35" y="0"/>
                  </a:cxn>
                  <a:cxn ang="0">
                    <a:pos x="0" y="116"/>
                  </a:cxn>
                  <a:cxn ang="0">
                    <a:pos x="19" y="96"/>
                  </a:cxn>
                  <a:cxn ang="0">
                    <a:pos x="40" y="27"/>
                  </a:cxn>
                  <a:cxn ang="0">
                    <a:pos x="35" y="0"/>
                  </a:cxn>
                </a:cxnLst>
                <a:rect l="0" t="0" r="r" b="b"/>
                <a:pathLst>
                  <a:path w="43" h="116">
                    <a:moveTo>
                      <a:pt x="35" y="0"/>
                    </a:moveTo>
                    <a:cubicBezTo>
                      <a:pt x="0" y="116"/>
                      <a:pt x="0" y="116"/>
                      <a:pt x="0" y="116"/>
                    </a:cubicBezTo>
                    <a:cubicBezTo>
                      <a:pt x="9" y="113"/>
                      <a:pt x="16" y="106"/>
                      <a:pt x="19" y="96"/>
                    </a:cubicBezTo>
                    <a:cubicBezTo>
                      <a:pt x="40" y="27"/>
                      <a:pt x="40" y="27"/>
                      <a:pt x="40" y="27"/>
                    </a:cubicBezTo>
                    <a:cubicBezTo>
                      <a:pt x="43" y="17"/>
                      <a:pt x="41" y="7"/>
                      <a:pt x="35" y="0"/>
                    </a:cubicBezTo>
                    <a:close/>
                  </a:path>
                </a:pathLst>
              </a:custGeom>
              <a:solidFill>
                <a:srgbClr val="8A1C20"/>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2" name="Freeform 30"/>
              <p:cNvSpPr>
                <a:spLocks noChangeArrowheads="1"/>
              </p:cNvSpPr>
              <p:nvPr/>
            </p:nvSpPr>
            <p:spPr bwMode="auto">
              <a:xfrm>
                <a:off x="0" y="222250"/>
                <a:ext cx="555625" cy="1316038"/>
              </a:xfrm>
              <a:custGeom>
                <a:avLst/>
                <a:gdLst/>
                <a:ahLst/>
                <a:cxnLst>
                  <a:cxn ang="0">
                    <a:pos x="104" y="829"/>
                  </a:cxn>
                  <a:cxn ang="0">
                    <a:pos x="0" y="798"/>
                  </a:cxn>
                  <a:cxn ang="0">
                    <a:pos x="245" y="0"/>
                  </a:cxn>
                  <a:cxn ang="0">
                    <a:pos x="350" y="32"/>
                  </a:cxn>
                  <a:cxn ang="0">
                    <a:pos x="104" y="829"/>
                  </a:cxn>
                </a:cxnLst>
                <a:rect l="0" t="0" r="r" b="b"/>
                <a:pathLst>
                  <a:path w="350" h="829">
                    <a:moveTo>
                      <a:pt x="104" y="829"/>
                    </a:moveTo>
                    <a:lnTo>
                      <a:pt x="0" y="798"/>
                    </a:lnTo>
                    <a:lnTo>
                      <a:pt x="245" y="0"/>
                    </a:lnTo>
                    <a:lnTo>
                      <a:pt x="350" y="32"/>
                    </a:lnTo>
                    <a:lnTo>
                      <a:pt x="104" y="829"/>
                    </a:lnTo>
                    <a:close/>
                  </a:path>
                </a:pathLst>
              </a:custGeom>
              <a:solidFill>
                <a:srgbClr val="00C5C2"/>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3" name="Freeform 31"/>
              <p:cNvSpPr>
                <a:spLocks noChangeArrowheads="1"/>
              </p:cNvSpPr>
              <p:nvPr/>
            </p:nvSpPr>
            <p:spPr bwMode="auto">
              <a:xfrm>
                <a:off x="65088" y="242887"/>
                <a:ext cx="490538" cy="1295400"/>
              </a:xfrm>
              <a:custGeom>
                <a:avLst/>
                <a:gdLst/>
                <a:ahLst/>
                <a:cxnLst>
                  <a:cxn ang="0">
                    <a:pos x="245" y="0"/>
                  </a:cxn>
                  <a:cxn ang="0">
                    <a:pos x="0" y="796"/>
                  </a:cxn>
                  <a:cxn ang="0">
                    <a:pos x="63" y="816"/>
                  </a:cxn>
                  <a:cxn ang="0">
                    <a:pos x="309" y="19"/>
                  </a:cxn>
                  <a:cxn ang="0">
                    <a:pos x="245" y="0"/>
                  </a:cxn>
                </a:cxnLst>
                <a:rect l="0" t="0" r="r" b="b"/>
                <a:pathLst>
                  <a:path w="309" h="816">
                    <a:moveTo>
                      <a:pt x="245" y="0"/>
                    </a:moveTo>
                    <a:lnTo>
                      <a:pt x="0" y="796"/>
                    </a:lnTo>
                    <a:lnTo>
                      <a:pt x="63" y="816"/>
                    </a:lnTo>
                    <a:lnTo>
                      <a:pt x="309" y="19"/>
                    </a:lnTo>
                    <a:lnTo>
                      <a:pt x="245" y="0"/>
                    </a:lnTo>
                    <a:close/>
                  </a:path>
                </a:pathLst>
              </a:custGeom>
              <a:solidFill>
                <a:srgbClr val="00ABA8"/>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4" name="Freeform 32"/>
              <p:cNvSpPr>
                <a:spLocks noChangeArrowheads="1"/>
              </p:cNvSpPr>
              <p:nvPr/>
            </p:nvSpPr>
            <p:spPr bwMode="auto">
              <a:xfrm>
                <a:off x="130175" y="260350"/>
                <a:ext cx="425450" cy="1277938"/>
              </a:xfrm>
              <a:custGeom>
                <a:avLst/>
                <a:gdLst/>
                <a:ahLst/>
                <a:cxnLst>
                  <a:cxn ang="0">
                    <a:pos x="244" y="0"/>
                  </a:cxn>
                  <a:cxn ang="0">
                    <a:pos x="0" y="798"/>
                  </a:cxn>
                  <a:cxn ang="0">
                    <a:pos x="22" y="805"/>
                  </a:cxn>
                  <a:cxn ang="0">
                    <a:pos x="268" y="8"/>
                  </a:cxn>
                  <a:cxn ang="0">
                    <a:pos x="244" y="0"/>
                  </a:cxn>
                </a:cxnLst>
                <a:rect l="0" t="0" r="r" b="b"/>
                <a:pathLst>
                  <a:path w="268" h="805">
                    <a:moveTo>
                      <a:pt x="244" y="0"/>
                    </a:moveTo>
                    <a:lnTo>
                      <a:pt x="0" y="798"/>
                    </a:lnTo>
                    <a:lnTo>
                      <a:pt x="22" y="805"/>
                    </a:lnTo>
                    <a:lnTo>
                      <a:pt x="268" y="8"/>
                    </a:lnTo>
                    <a:lnTo>
                      <a:pt x="244" y="0"/>
                    </a:lnTo>
                    <a:close/>
                  </a:path>
                </a:pathLst>
              </a:custGeom>
              <a:solidFill>
                <a:srgbClr val="00918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5" name="Freeform 33"/>
              <p:cNvSpPr>
                <a:spLocks noChangeArrowheads="1"/>
              </p:cNvSpPr>
              <p:nvPr/>
            </p:nvSpPr>
            <p:spPr bwMode="auto">
              <a:xfrm>
                <a:off x="0" y="1489075"/>
                <a:ext cx="165100" cy="234950"/>
              </a:xfrm>
              <a:custGeom>
                <a:avLst/>
                <a:gdLst/>
                <a:ahLst/>
                <a:cxnLst>
                  <a:cxn ang="0">
                    <a:pos x="104" y="31"/>
                  </a:cxn>
                  <a:cxn ang="0">
                    <a:pos x="11" y="148"/>
                  </a:cxn>
                  <a:cxn ang="0">
                    <a:pos x="0" y="0"/>
                  </a:cxn>
                  <a:cxn ang="0">
                    <a:pos x="104" y="31"/>
                  </a:cxn>
                </a:cxnLst>
                <a:rect l="0" t="0" r="r" b="b"/>
                <a:pathLst>
                  <a:path w="104" h="148">
                    <a:moveTo>
                      <a:pt x="104" y="31"/>
                    </a:moveTo>
                    <a:lnTo>
                      <a:pt x="11" y="148"/>
                    </a:lnTo>
                    <a:lnTo>
                      <a:pt x="0" y="0"/>
                    </a:lnTo>
                    <a:lnTo>
                      <a:pt x="104" y="31"/>
                    </a:lnTo>
                    <a:close/>
                  </a:path>
                </a:pathLst>
              </a:custGeom>
              <a:solidFill>
                <a:srgbClr val="F9D5B8"/>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6" name="Freeform 34"/>
              <p:cNvSpPr>
                <a:spLocks noChangeArrowheads="1"/>
              </p:cNvSpPr>
              <p:nvPr/>
            </p:nvSpPr>
            <p:spPr bwMode="auto">
              <a:xfrm>
                <a:off x="12700" y="1662112"/>
                <a:ext cx="44450" cy="61913"/>
              </a:xfrm>
              <a:custGeom>
                <a:avLst/>
                <a:gdLst/>
                <a:ahLst/>
                <a:cxnLst>
                  <a:cxn ang="0">
                    <a:pos x="0" y="0"/>
                  </a:cxn>
                  <a:cxn ang="0">
                    <a:pos x="3" y="39"/>
                  </a:cxn>
                  <a:cxn ang="0">
                    <a:pos x="28" y="9"/>
                  </a:cxn>
                  <a:cxn ang="0">
                    <a:pos x="0" y="0"/>
                  </a:cxn>
                </a:cxnLst>
                <a:rect l="0" t="0" r="r" b="b"/>
                <a:pathLst>
                  <a:path w="28" h="39">
                    <a:moveTo>
                      <a:pt x="0" y="0"/>
                    </a:moveTo>
                    <a:lnTo>
                      <a:pt x="3" y="39"/>
                    </a:lnTo>
                    <a:lnTo>
                      <a:pt x="28" y="9"/>
                    </a:lnTo>
                    <a:lnTo>
                      <a:pt x="0" y="0"/>
                    </a:lnTo>
                    <a:close/>
                  </a:path>
                </a:pathLst>
              </a:custGeom>
              <a:solidFill>
                <a:srgbClr val="4D4D4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7" name="Freeform 35"/>
              <p:cNvSpPr>
                <a:spLocks noChangeArrowheads="1"/>
              </p:cNvSpPr>
              <p:nvPr/>
            </p:nvSpPr>
            <p:spPr bwMode="auto">
              <a:xfrm>
                <a:off x="376238" y="200025"/>
                <a:ext cx="192088" cy="96838"/>
              </a:xfrm>
              <a:custGeom>
                <a:avLst/>
                <a:gdLst/>
                <a:ahLst/>
                <a:cxnLst>
                  <a:cxn ang="0">
                    <a:pos x="62" y="30"/>
                  </a:cxn>
                  <a:cxn ang="0">
                    <a:pos x="58" y="33"/>
                  </a:cxn>
                  <a:cxn ang="0">
                    <a:pos x="3" y="16"/>
                  </a:cxn>
                  <a:cxn ang="0">
                    <a:pos x="0" y="11"/>
                  </a:cxn>
                  <a:cxn ang="0">
                    <a:pos x="3" y="3"/>
                  </a:cxn>
                  <a:cxn ang="0">
                    <a:pos x="7" y="0"/>
                  </a:cxn>
                  <a:cxn ang="0">
                    <a:pos x="62" y="17"/>
                  </a:cxn>
                  <a:cxn ang="0">
                    <a:pos x="65" y="22"/>
                  </a:cxn>
                  <a:cxn ang="0">
                    <a:pos x="62" y="30"/>
                  </a:cxn>
                </a:cxnLst>
                <a:rect l="0" t="0" r="r" b="b"/>
                <a:pathLst>
                  <a:path w="65" h="33">
                    <a:moveTo>
                      <a:pt x="62" y="30"/>
                    </a:moveTo>
                    <a:cubicBezTo>
                      <a:pt x="61" y="32"/>
                      <a:pt x="59" y="33"/>
                      <a:pt x="58" y="33"/>
                    </a:cubicBezTo>
                    <a:cubicBezTo>
                      <a:pt x="3" y="16"/>
                      <a:pt x="3" y="16"/>
                      <a:pt x="3" y="16"/>
                    </a:cubicBezTo>
                    <a:cubicBezTo>
                      <a:pt x="1" y="15"/>
                      <a:pt x="0" y="13"/>
                      <a:pt x="0" y="11"/>
                    </a:cubicBezTo>
                    <a:cubicBezTo>
                      <a:pt x="3" y="3"/>
                      <a:pt x="3" y="3"/>
                      <a:pt x="3" y="3"/>
                    </a:cubicBezTo>
                    <a:cubicBezTo>
                      <a:pt x="4" y="1"/>
                      <a:pt x="6" y="0"/>
                      <a:pt x="7" y="0"/>
                    </a:cubicBezTo>
                    <a:cubicBezTo>
                      <a:pt x="62" y="17"/>
                      <a:pt x="62" y="17"/>
                      <a:pt x="62" y="17"/>
                    </a:cubicBezTo>
                    <a:cubicBezTo>
                      <a:pt x="64" y="18"/>
                      <a:pt x="65" y="20"/>
                      <a:pt x="65" y="22"/>
                    </a:cubicBezTo>
                    <a:lnTo>
                      <a:pt x="62" y="30"/>
                    </a:lnTo>
                    <a:close/>
                  </a:path>
                </a:pathLst>
              </a:custGeom>
              <a:solidFill>
                <a:srgbClr val="FAEC21"/>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8" name="Freeform 36"/>
              <p:cNvSpPr>
                <a:spLocks noChangeArrowheads="1"/>
              </p:cNvSpPr>
              <p:nvPr/>
            </p:nvSpPr>
            <p:spPr bwMode="auto">
              <a:xfrm>
                <a:off x="447675" y="219075"/>
                <a:ext cx="120650" cy="77788"/>
              </a:xfrm>
              <a:custGeom>
                <a:avLst/>
                <a:gdLst/>
                <a:ahLst/>
                <a:cxnLst>
                  <a:cxn ang="0">
                    <a:pos x="38" y="10"/>
                  </a:cxn>
                  <a:cxn ang="0">
                    <a:pos x="5" y="0"/>
                  </a:cxn>
                  <a:cxn ang="0">
                    <a:pos x="0" y="15"/>
                  </a:cxn>
                  <a:cxn ang="0">
                    <a:pos x="34" y="26"/>
                  </a:cxn>
                  <a:cxn ang="0">
                    <a:pos x="38" y="23"/>
                  </a:cxn>
                  <a:cxn ang="0">
                    <a:pos x="41" y="15"/>
                  </a:cxn>
                  <a:cxn ang="0">
                    <a:pos x="38" y="10"/>
                  </a:cxn>
                </a:cxnLst>
                <a:rect l="0" t="0" r="r" b="b"/>
                <a:pathLst>
                  <a:path w="41" h="26">
                    <a:moveTo>
                      <a:pt x="38" y="10"/>
                    </a:moveTo>
                    <a:cubicBezTo>
                      <a:pt x="5" y="0"/>
                      <a:pt x="5" y="0"/>
                      <a:pt x="5" y="0"/>
                    </a:cubicBezTo>
                    <a:cubicBezTo>
                      <a:pt x="0" y="15"/>
                      <a:pt x="0" y="15"/>
                      <a:pt x="0" y="15"/>
                    </a:cubicBezTo>
                    <a:cubicBezTo>
                      <a:pt x="34" y="26"/>
                      <a:pt x="34" y="26"/>
                      <a:pt x="34" y="26"/>
                    </a:cubicBezTo>
                    <a:cubicBezTo>
                      <a:pt x="35" y="26"/>
                      <a:pt x="37" y="25"/>
                      <a:pt x="38" y="23"/>
                    </a:cubicBezTo>
                    <a:cubicBezTo>
                      <a:pt x="41" y="15"/>
                      <a:pt x="41" y="15"/>
                      <a:pt x="41" y="15"/>
                    </a:cubicBezTo>
                    <a:cubicBezTo>
                      <a:pt x="41" y="13"/>
                      <a:pt x="40" y="11"/>
                      <a:pt x="38" y="10"/>
                    </a:cubicBezTo>
                    <a:close/>
                  </a:path>
                </a:pathLst>
              </a:custGeom>
              <a:solidFill>
                <a:srgbClr val="E0D41E"/>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9" name="Freeform 37"/>
              <p:cNvSpPr>
                <a:spLocks noChangeArrowheads="1"/>
              </p:cNvSpPr>
              <p:nvPr/>
            </p:nvSpPr>
            <p:spPr bwMode="auto">
              <a:xfrm>
                <a:off x="376238" y="200025"/>
                <a:ext cx="36513" cy="49213"/>
              </a:xfrm>
              <a:custGeom>
                <a:avLst/>
                <a:gdLst/>
                <a:ahLst/>
                <a:cxnLst>
                  <a:cxn ang="0">
                    <a:pos x="12" y="2"/>
                  </a:cxn>
                  <a:cxn ang="0">
                    <a:pos x="7" y="0"/>
                  </a:cxn>
                  <a:cxn ang="0">
                    <a:pos x="3" y="3"/>
                  </a:cxn>
                  <a:cxn ang="0">
                    <a:pos x="0" y="11"/>
                  </a:cxn>
                  <a:cxn ang="0">
                    <a:pos x="3" y="16"/>
                  </a:cxn>
                  <a:cxn ang="0">
                    <a:pos x="7" y="17"/>
                  </a:cxn>
                  <a:cxn ang="0">
                    <a:pos x="12" y="2"/>
                  </a:cxn>
                </a:cxnLst>
                <a:rect l="0" t="0" r="r" b="b"/>
                <a:pathLst>
                  <a:path w="12" h="17">
                    <a:moveTo>
                      <a:pt x="12" y="2"/>
                    </a:moveTo>
                    <a:cubicBezTo>
                      <a:pt x="7" y="0"/>
                      <a:pt x="7" y="0"/>
                      <a:pt x="7" y="0"/>
                    </a:cubicBezTo>
                    <a:cubicBezTo>
                      <a:pt x="6" y="0"/>
                      <a:pt x="4" y="1"/>
                      <a:pt x="3" y="3"/>
                    </a:cubicBezTo>
                    <a:cubicBezTo>
                      <a:pt x="0" y="11"/>
                      <a:pt x="0" y="11"/>
                      <a:pt x="0" y="11"/>
                    </a:cubicBezTo>
                    <a:cubicBezTo>
                      <a:pt x="0" y="13"/>
                      <a:pt x="1" y="15"/>
                      <a:pt x="3" y="16"/>
                    </a:cubicBezTo>
                    <a:cubicBezTo>
                      <a:pt x="7" y="17"/>
                      <a:pt x="7" y="17"/>
                      <a:pt x="7" y="17"/>
                    </a:cubicBezTo>
                    <a:lnTo>
                      <a:pt x="12" y="2"/>
                    </a:lnTo>
                    <a:close/>
                  </a:path>
                </a:pathLst>
              </a:custGeom>
              <a:solidFill>
                <a:srgbClr val="E0D41E"/>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0" name="Freeform 38"/>
              <p:cNvSpPr>
                <a:spLocks noChangeArrowheads="1"/>
              </p:cNvSpPr>
              <p:nvPr/>
            </p:nvSpPr>
            <p:spPr bwMode="auto">
              <a:xfrm>
                <a:off x="512763" y="239712"/>
                <a:ext cx="55563" cy="57150"/>
              </a:xfrm>
              <a:custGeom>
                <a:avLst/>
                <a:gdLst/>
                <a:ahLst/>
                <a:cxnLst>
                  <a:cxn ang="0">
                    <a:pos x="16" y="3"/>
                  </a:cxn>
                  <a:cxn ang="0">
                    <a:pos x="4" y="0"/>
                  </a:cxn>
                  <a:cxn ang="0">
                    <a:pos x="0" y="15"/>
                  </a:cxn>
                  <a:cxn ang="0">
                    <a:pos x="12" y="19"/>
                  </a:cxn>
                  <a:cxn ang="0">
                    <a:pos x="16" y="16"/>
                  </a:cxn>
                  <a:cxn ang="0">
                    <a:pos x="19" y="8"/>
                  </a:cxn>
                  <a:cxn ang="0">
                    <a:pos x="16" y="3"/>
                  </a:cxn>
                </a:cxnLst>
                <a:rect l="0" t="0" r="r" b="b"/>
                <a:pathLst>
                  <a:path w="19" h="19">
                    <a:moveTo>
                      <a:pt x="16" y="3"/>
                    </a:moveTo>
                    <a:cubicBezTo>
                      <a:pt x="4" y="0"/>
                      <a:pt x="4" y="0"/>
                      <a:pt x="4" y="0"/>
                    </a:cubicBezTo>
                    <a:cubicBezTo>
                      <a:pt x="0" y="15"/>
                      <a:pt x="0" y="15"/>
                      <a:pt x="0" y="15"/>
                    </a:cubicBezTo>
                    <a:cubicBezTo>
                      <a:pt x="12" y="19"/>
                      <a:pt x="12" y="19"/>
                      <a:pt x="12" y="19"/>
                    </a:cubicBezTo>
                    <a:cubicBezTo>
                      <a:pt x="13" y="19"/>
                      <a:pt x="15" y="18"/>
                      <a:pt x="16" y="16"/>
                    </a:cubicBezTo>
                    <a:cubicBezTo>
                      <a:pt x="19" y="8"/>
                      <a:pt x="19" y="8"/>
                      <a:pt x="19" y="8"/>
                    </a:cubicBezTo>
                    <a:cubicBezTo>
                      <a:pt x="19" y="6"/>
                      <a:pt x="18" y="4"/>
                      <a:pt x="16" y="3"/>
                    </a:cubicBezTo>
                    <a:close/>
                  </a:path>
                </a:pathLst>
              </a:custGeom>
              <a:solidFill>
                <a:srgbClr val="C4BA1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sp>
          <p:nvSpPr>
            <p:cNvPr id="8" name="文本框 46"/>
            <p:cNvSpPr txBox="1">
              <a:spLocks noChangeArrowheads="1"/>
            </p:cNvSpPr>
            <p:nvPr/>
          </p:nvSpPr>
          <p:spPr bwMode="auto">
            <a:xfrm>
              <a:off x="203510" y="457312"/>
              <a:ext cx="1371600" cy="1165206"/>
            </a:xfrm>
            <a:prstGeom prst="rect">
              <a:avLst/>
            </a:prstGeom>
            <a:noFill/>
            <a:ln w="9525">
              <a:noFill/>
              <a:miter lim="800000"/>
              <a:headEnd/>
              <a:tailEnd/>
            </a:ln>
          </p:spPr>
          <p:txBody>
            <a:bodyPr>
              <a:spAutoFit/>
            </a:bodyPr>
            <a:lstStyle/>
            <a:p>
              <a:pPr algn="ct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Nội</a:t>
              </a: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 dung</a:t>
              </a:r>
              <a:endParaRPr lang="zh-CN" altLang="en-US" sz="32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pic>
        <p:nvPicPr>
          <p:cNvPr id="42" name="Picture 71"/>
          <p:cNvPicPr>
            <a:picLocks noChangeAspect="1" noChangeArrowheads="1"/>
          </p:cNvPicPr>
          <p:nvPr/>
        </p:nvPicPr>
        <p:blipFill>
          <a:blip r:embed="rId4" cstate="print"/>
          <a:srcRect/>
          <a:stretch>
            <a:fillRect/>
          </a:stretch>
        </p:blipFill>
        <p:spPr bwMode="auto">
          <a:xfrm>
            <a:off x="7982903" y="931347"/>
            <a:ext cx="488316" cy="4212153"/>
          </a:xfrm>
          <a:prstGeom prst="rect">
            <a:avLst/>
          </a:prstGeom>
          <a:noFill/>
          <a:ln w="9525">
            <a:noFill/>
            <a:miter lim="800000"/>
            <a:headEnd/>
            <a:tailEnd/>
          </a:ln>
        </p:spPr>
      </p:pic>
      <p:pic>
        <p:nvPicPr>
          <p:cNvPr id="43" name="Picture 73"/>
          <p:cNvPicPr>
            <a:picLocks noChangeAspect="1" noChangeArrowheads="1"/>
          </p:cNvPicPr>
          <p:nvPr/>
        </p:nvPicPr>
        <p:blipFill>
          <a:blip r:embed="rId5" cstate="print"/>
          <a:srcRect/>
          <a:stretch>
            <a:fillRect/>
          </a:stretch>
        </p:blipFill>
        <p:spPr bwMode="auto">
          <a:xfrm>
            <a:off x="7598331" y="931350"/>
            <a:ext cx="283797" cy="4212150"/>
          </a:xfrm>
          <a:prstGeom prst="rect">
            <a:avLst/>
          </a:prstGeom>
          <a:noFill/>
          <a:ln w="9525">
            <a:noFill/>
            <a:miter lim="800000"/>
            <a:headEnd/>
            <a:tailEnd/>
          </a:ln>
        </p:spPr>
      </p:pic>
      <p:grpSp>
        <p:nvGrpSpPr>
          <p:cNvPr id="44" name="组合 84"/>
          <p:cNvGrpSpPr>
            <a:grpSpLocks/>
          </p:cNvGrpSpPr>
          <p:nvPr/>
        </p:nvGrpSpPr>
        <p:grpSpPr bwMode="auto">
          <a:xfrm>
            <a:off x="2823859" y="1382488"/>
            <a:ext cx="5694331" cy="973768"/>
            <a:chOff x="0" y="0"/>
            <a:chExt cx="5467144" cy="668621"/>
          </a:xfrm>
        </p:grpSpPr>
        <p:grpSp>
          <p:nvGrpSpPr>
            <p:cNvPr id="45" name="组合 26"/>
            <p:cNvGrpSpPr>
              <a:grpSpLocks/>
            </p:cNvGrpSpPr>
            <p:nvPr/>
          </p:nvGrpSpPr>
          <p:grpSpPr bwMode="auto">
            <a:xfrm>
              <a:off x="0" y="0"/>
              <a:ext cx="5467144" cy="668621"/>
              <a:chOff x="0" y="0"/>
              <a:chExt cx="10006012" cy="1139825"/>
            </a:xfrm>
          </p:grpSpPr>
          <p:sp>
            <p:nvSpPr>
              <p:cNvPr id="47" name="Freeform 30"/>
              <p:cNvSpPr>
                <a:spLocks noChangeArrowheads="1"/>
              </p:cNvSpPr>
              <p:nvPr/>
            </p:nvSpPr>
            <p:spPr bwMode="auto">
              <a:xfrm>
                <a:off x="0" y="0"/>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48" name="Freeform 31"/>
              <p:cNvSpPr>
                <a:spLocks noChangeArrowheads="1"/>
              </p:cNvSpPr>
              <p:nvPr/>
            </p:nvSpPr>
            <p:spPr bwMode="auto">
              <a:xfrm>
                <a:off x="8229600" y="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chemeClr val="bg1">
                  <a:lumMod val="85000"/>
                </a:schemeClr>
              </a:solidFill>
              <a:ln w="9525">
                <a:noFill/>
                <a:round/>
                <a:headEnd/>
                <a:tailEnd/>
              </a:ln>
            </p:spPr>
            <p:txBody>
              <a:bodyPr/>
              <a:lstStyle/>
              <a:p>
                <a:endParaRPr lang="zh-CN" altLang="en-US" sz="3200" dirty="0">
                  <a:solidFill>
                    <a:srgbClr val="FF0066"/>
                  </a:solidFill>
                  <a:latin typeface="Times New Roman" panose="02020603050405020304" pitchFamily="18" charset="0"/>
                  <a:cs typeface="Times New Roman" panose="02020603050405020304" pitchFamily="18" charset="0"/>
                </a:endParaRPr>
              </a:p>
            </p:txBody>
          </p:sp>
          <p:sp>
            <p:nvSpPr>
              <p:cNvPr id="49"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grpSp>
        <p:sp>
          <p:nvSpPr>
            <p:cNvPr id="46" name="文本框 80"/>
            <p:cNvSpPr txBox="1">
              <a:spLocks noChangeArrowheads="1"/>
            </p:cNvSpPr>
            <p:nvPr/>
          </p:nvSpPr>
          <p:spPr bwMode="auto">
            <a:xfrm>
              <a:off x="136049" y="134847"/>
              <a:ext cx="4538957" cy="401526"/>
            </a:xfrm>
            <a:prstGeom prst="rect">
              <a:avLst/>
            </a:prstGeom>
            <a:noFill/>
            <a:ln w="9525">
              <a:noFill/>
              <a:miter lim="800000"/>
              <a:headEnd/>
              <a:tailEnd/>
            </a:ln>
          </p:spPr>
          <p:txBody>
            <a:bodyPr wrap="square">
              <a:spAutoFit/>
            </a:bodyPr>
            <a:lstStyle/>
            <a:p>
              <a:r>
                <a:rPr lang="en-US" altLang="zh-CN"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I. </a:t>
              </a:r>
              <a:r>
                <a:rPr lang="en-US" altLang="zh-CN" sz="3200" b="1" dirty="0" err="1">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Tìm</a:t>
              </a:r>
              <a:r>
                <a:rPr lang="en-US" altLang="zh-CN"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hiểu</a:t>
              </a:r>
              <a:r>
                <a:rPr lang="en-US" altLang="zh-CN"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chung</a:t>
              </a:r>
              <a:endParaRPr lang="zh-CN" altLang="en-US"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50" name="组合 85"/>
          <p:cNvGrpSpPr>
            <a:grpSpLocks/>
          </p:cNvGrpSpPr>
          <p:nvPr/>
        </p:nvGrpSpPr>
        <p:grpSpPr bwMode="auto">
          <a:xfrm>
            <a:off x="2786983" y="2709960"/>
            <a:ext cx="5712852" cy="933436"/>
            <a:chOff x="-23359" y="19147"/>
            <a:chExt cx="5484928" cy="668621"/>
          </a:xfrm>
        </p:grpSpPr>
        <p:grpSp>
          <p:nvGrpSpPr>
            <p:cNvPr id="51" name="组合 30"/>
            <p:cNvGrpSpPr>
              <a:grpSpLocks/>
            </p:cNvGrpSpPr>
            <p:nvPr/>
          </p:nvGrpSpPr>
          <p:grpSpPr bwMode="auto">
            <a:xfrm>
              <a:off x="-23359" y="19147"/>
              <a:ext cx="5484928" cy="668621"/>
              <a:chOff x="-42750" y="32640"/>
              <a:chExt cx="10038559" cy="1139826"/>
            </a:xfrm>
          </p:grpSpPr>
          <p:sp>
            <p:nvSpPr>
              <p:cNvPr id="53" name="Freeform 30"/>
              <p:cNvSpPr>
                <a:spLocks noChangeArrowheads="1"/>
              </p:cNvSpPr>
              <p:nvPr/>
            </p:nvSpPr>
            <p:spPr bwMode="auto">
              <a:xfrm>
                <a:off x="-42750" y="32641"/>
                <a:ext cx="10006011"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54" name="Freeform 31"/>
              <p:cNvSpPr>
                <a:spLocks noChangeArrowheads="1"/>
              </p:cNvSpPr>
              <p:nvPr/>
            </p:nvSpPr>
            <p:spPr bwMode="auto">
              <a:xfrm>
                <a:off x="8219397" y="3264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55"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grpSp>
        <p:sp>
          <p:nvSpPr>
            <p:cNvPr id="52" name="文本框 81"/>
            <p:cNvSpPr txBox="1">
              <a:spLocks noChangeArrowheads="1"/>
            </p:cNvSpPr>
            <p:nvPr/>
          </p:nvSpPr>
          <p:spPr bwMode="auto">
            <a:xfrm>
              <a:off x="148095" y="157415"/>
              <a:ext cx="4360490" cy="418875"/>
            </a:xfrm>
            <a:prstGeom prst="rect">
              <a:avLst/>
            </a:prstGeom>
            <a:noFill/>
            <a:ln w="9525">
              <a:noFill/>
              <a:miter lim="800000"/>
              <a:headEnd/>
              <a:tailEnd/>
            </a:ln>
          </p:spPr>
          <p:txBody>
            <a:bodyPr wrap="square">
              <a:spAutoFit/>
            </a:bodyPr>
            <a:lstStyle/>
            <a:p>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II. </a:t>
              </a: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Tìm</a:t>
              </a: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hiểu</a:t>
              </a: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 chi </a:t>
              </a: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tiết</a:t>
              </a:r>
              <a:endParaRPr lang="zh-CN" altLang="en-US" sz="32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56" name="组合 85"/>
          <p:cNvGrpSpPr>
            <a:grpSpLocks/>
          </p:cNvGrpSpPr>
          <p:nvPr/>
        </p:nvGrpSpPr>
        <p:grpSpPr bwMode="auto">
          <a:xfrm>
            <a:off x="2786983" y="4003100"/>
            <a:ext cx="5712852" cy="904084"/>
            <a:chOff x="-23359" y="19147"/>
            <a:chExt cx="5484928" cy="668621"/>
          </a:xfrm>
        </p:grpSpPr>
        <p:grpSp>
          <p:nvGrpSpPr>
            <p:cNvPr id="57" name="组合 30"/>
            <p:cNvGrpSpPr>
              <a:grpSpLocks/>
            </p:cNvGrpSpPr>
            <p:nvPr/>
          </p:nvGrpSpPr>
          <p:grpSpPr bwMode="auto">
            <a:xfrm>
              <a:off x="-23359" y="19147"/>
              <a:ext cx="5484928" cy="668621"/>
              <a:chOff x="-42750" y="32640"/>
              <a:chExt cx="10038559" cy="1139826"/>
            </a:xfrm>
          </p:grpSpPr>
          <p:sp>
            <p:nvSpPr>
              <p:cNvPr id="59" name="Freeform 30"/>
              <p:cNvSpPr>
                <a:spLocks noChangeArrowheads="1"/>
              </p:cNvSpPr>
              <p:nvPr/>
            </p:nvSpPr>
            <p:spPr bwMode="auto">
              <a:xfrm>
                <a:off x="-42750" y="32641"/>
                <a:ext cx="10006011"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60" name="Freeform 31"/>
              <p:cNvSpPr>
                <a:spLocks noChangeArrowheads="1"/>
              </p:cNvSpPr>
              <p:nvPr/>
            </p:nvSpPr>
            <p:spPr bwMode="auto">
              <a:xfrm>
                <a:off x="8219397" y="3264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chemeClr val="bg1">
                  <a:lumMod val="85000"/>
                </a:schemeClr>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61"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grpSp>
        <p:sp>
          <p:nvSpPr>
            <p:cNvPr id="58" name="文本框 81"/>
            <p:cNvSpPr txBox="1">
              <a:spLocks noChangeArrowheads="1"/>
            </p:cNvSpPr>
            <p:nvPr/>
          </p:nvSpPr>
          <p:spPr bwMode="auto">
            <a:xfrm>
              <a:off x="119698" y="136688"/>
              <a:ext cx="4494322" cy="432474"/>
            </a:xfrm>
            <a:prstGeom prst="rect">
              <a:avLst/>
            </a:prstGeom>
            <a:noFill/>
            <a:ln w="9525">
              <a:noFill/>
              <a:miter lim="800000"/>
              <a:headEnd/>
              <a:tailEnd/>
            </a:ln>
          </p:spPr>
          <p:txBody>
            <a:bodyPr wrap="square">
              <a:spAutoFit/>
            </a:bodyPr>
            <a:lstStyle/>
            <a:p>
              <a:r>
                <a:rPr lang="en-US" altLang="zh-CN"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III. </a:t>
              </a:r>
              <a:r>
                <a:rPr lang="en-US" altLang="zh-CN" sz="3200" b="1" dirty="0" err="1">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Tổng</a:t>
              </a:r>
              <a:r>
                <a:rPr lang="en-US" altLang="zh-CN"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kết</a:t>
              </a:r>
              <a:endParaRPr lang="zh-CN" altLang="en-US"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403883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par>
                                <p:cTn id="21" presetID="53" presetClass="entr" presetSubtype="16"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Effect transition="in" filter="fade">
                                      <p:cBhvr>
                                        <p:cTn id="25" dur="500"/>
                                        <p:tgtEl>
                                          <p:spTgt spid="43"/>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p:cTn id="35" dur="500" fill="hold"/>
                                        <p:tgtEl>
                                          <p:spTgt spid="50"/>
                                        </p:tgtEl>
                                        <p:attrNameLst>
                                          <p:attrName>ppt_w</p:attrName>
                                        </p:attrNameLst>
                                      </p:cBhvr>
                                      <p:tavLst>
                                        <p:tav tm="0">
                                          <p:val>
                                            <p:fltVal val="0"/>
                                          </p:val>
                                        </p:tav>
                                        <p:tav tm="100000">
                                          <p:val>
                                            <p:strVal val="#ppt_w"/>
                                          </p:val>
                                        </p:tav>
                                      </p:tavLst>
                                    </p:anim>
                                    <p:anim calcmode="lin" valueType="num">
                                      <p:cBhvr>
                                        <p:cTn id="36" dur="500" fill="hold"/>
                                        <p:tgtEl>
                                          <p:spTgt spid="50"/>
                                        </p:tgtEl>
                                        <p:attrNameLst>
                                          <p:attrName>ppt_h</p:attrName>
                                        </p:attrNameLst>
                                      </p:cBhvr>
                                      <p:tavLst>
                                        <p:tav tm="0">
                                          <p:val>
                                            <p:fltVal val="0"/>
                                          </p:val>
                                        </p:tav>
                                        <p:tav tm="100000">
                                          <p:val>
                                            <p:strVal val="#ppt_h"/>
                                          </p:val>
                                        </p:tav>
                                      </p:tavLst>
                                    </p:anim>
                                    <p:animEffect transition="in" filter="fade">
                                      <p:cBhvr>
                                        <p:cTn id="37" dur="500"/>
                                        <p:tgtEl>
                                          <p:spTgt spid="50"/>
                                        </p:tgtEl>
                                      </p:cBhvr>
                                    </p:animEffect>
                                  </p:childTnLst>
                                </p:cTn>
                              </p:par>
                            </p:childTnLst>
                          </p:cTn>
                        </p:par>
                        <p:par>
                          <p:cTn id="38" fill="hold">
                            <p:stCondLst>
                              <p:cond delay="1500"/>
                            </p:stCondLst>
                            <p:childTnLst>
                              <p:par>
                                <p:cTn id="39" presetID="53" presetClass="entr" presetSubtype="16" fill="hold" nodeType="after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5656" y="1671650"/>
            <a:ext cx="6192688" cy="900100"/>
          </a:xfrm>
        </p:spPr>
        <p:txBody>
          <a:bodyPr/>
          <a:lstStyle/>
          <a:p>
            <a:r>
              <a:rPr lang="en-US" sz="4800" b="1" dirty="0">
                <a:solidFill>
                  <a:srgbClr val="002060"/>
                </a:solidFill>
                <a:latin typeface="Times New Roman" panose="02020603050405020304" pitchFamily="18" charset="0"/>
                <a:cs typeface="Times New Roman" panose="02020603050405020304" pitchFamily="18" charset="0"/>
              </a:rPr>
              <a:t>II. </a:t>
            </a:r>
            <a:r>
              <a:rPr lang="en-US" sz="4800" b="1" dirty="0" err="1">
                <a:solidFill>
                  <a:srgbClr val="002060"/>
                </a:solidFill>
                <a:latin typeface="Times New Roman" panose="02020603050405020304" pitchFamily="18" charset="0"/>
                <a:cs typeface="Times New Roman" panose="02020603050405020304" pitchFamily="18" charset="0"/>
              </a:rPr>
              <a:t>Tìm</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hiểu</a:t>
            </a:r>
            <a:r>
              <a:rPr lang="en-US" sz="4800" b="1" dirty="0">
                <a:solidFill>
                  <a:srgbClr val="002060"/>
                </a:solidFill>
                <a:latin typeface="Times New Roman" panose="02020603050405020304" pitchFamily="18" charset="0"/>
                <a:cs typeface="Times New Roman" panose="02020603050405020304" pitchFamily="18" charset="0"/>
              </a:rPr>
              <a:t> chi </a:t>
            </a:r>
            <a:r>
              <a:rPr lang="en-US" sz="4800" b="1" dirty="0" err="1">
                <a:solidFill>
                  <a:srgbClr val="002060"/>
                </a:solidFill>
                <a:latin typeface="Times New Roman" panose="02020603050405020304" pitchFamily="18" charset="0"/>
                <a:cs typeface="Times New Roman" panose="02020603050405020304" pitchFamily="18" charset="0"/>
              </a:rPr>
              <a:t>tiết</a:t>
            </a:r>
            <a:endParaRPr lang="en-US" sz="4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85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10929043"/>
              </p:ext>
            </p:extLst>
          </p:nvPr>
        </p:nvGraphicFramePr>
        <p:xfrm>
          <a:off x="0" y="195486"/>
          <a:ext cx="9144000"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92448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05C2C-2D83-476C-5CC7-7F09E69E24D5}"/>
              </a:ext>
            </a:extLst>
          </p:cNvPr>
          <p:cNvGrpSpPr/>
          <p:nvPr/>
        </p:nvGrpSpPr>
        <p:grpSpPr>
          <a:xfrm>
            <a:off x="391055" y="1691934"/>
            <a:ext cx="8361890" cy="1188132"/>
            <a:chOff x="1259419" y="1817841"/>
            <a:chExt cx="7884580" cy="1188132"/>
          </a:xfrm>
        </p:grpSpPr>
        <p:sp>
          <p:nvSpPr>
            <p:cNvPr id="5" name="Rectangle: Rounded Corners 4">
              <a:extLst>
                <a:ext uri="{FF2B5EF4-FFF2-40B4-BE49-F238E27FC236}">
                  <a16:creationId xmlns:a16="http://schemas.microsoft.com/office/drawing/2014/main" id="{1AB166F6-F1B4-7B82-47D6-1F783B4FDDD6}"/>
                </a:ext>
              </a:extLst>
            </p:cNvPr>
            <p:cNvSpPr/>
            <p:nvPr/>
          </p:nvSpPr>
          <p:spPr>
            <a:xfrm>
              <a:off x="1259419" y="1817841"/>
              <a:ext cx="7884580" cy="1188132"/>
            </a:xfrm>
            <a:prstGeom prst="roundRect">
              <a:avLst>
                <a:gd name="adj" fmla="val 1667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6D01AD55-EBDD-79D4-0695-2404B269D9A6}"/>
                </a:ext>
              </a:extLst>
            </p:cNvPr>
            <p:cNvSpPr txBox="1"/>
            <p:nvPr/>
          </p:nvSpPr>
          <p:spPr>
            <a:xfrm>
              <a:off x="1317429" y="1875851"/>
              <a:ext cx="7768560" cy="10721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7368" tIns="277368" rIns="277368" bIns="277368" numCol="1" spcCol="1270" anchor="ctr" anchorCtr="0">
              <a:noAutofit/>
            </a:bodyPr>
            <a:lstStyle/>
            <a:p>
              <a:pPr lvl="0" algn="ctr"/>
              <a:r>
                <a:rPr lang="en-US" sz="4400" b="1" dirty="0">
                  <a:solidFill>
                    <a:schemeClr val="tx1"/>
                  </a:solidFill>
                  <a:latin typeface="Times New Roman" panose="02020603050405020304" pitchFamily="18" charset="0"/>
                  <a:cs typeface="Times New Roman" panose="02020603050405020304" pitchFamily="18" charset="0"/>
                </a:rPr>
                <a:t>1. </a:t>
              </a:r>
              <a:r>
                <a:rPr lang="en-US" sz="4400" b="1" dirty="0" err="1">
                  <a:solidFill>
                    <a:schemeClr val="tx1"/>
                  </a:solidFill>
                  <a:latin typeface="Times New Roman" panose="02020603050405020304" pitchFamily="18" charset="0"/>
                  <a:cs typeface="Times New Roman" panose="02020603050405020304" pitchFamily="18" charset="0"/>
                </a:rPr>
                <a:t>Sự</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kiện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nhân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vật</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và</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bối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cảnh</a:t>
              </a:r>
              <a:endParaRPr lang="en-US" sz="4400" b="1"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15346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0F3EB-2354-FF87-C2C3-848C7F413DD4}"/>
            </a:ext>
          </a:extLst>
        </p:cNvPr>
        <p:cNvGrpSpPr/>
        <p:nvPr/>
      </p:nvGrpSpPr>
      <p:grpSpPr>
        <a:xfrm>
          <a:off x="0" y="0"/>
          <a:ext cx="0" cy="0"/>
          <a:chOff x="0" y="0"/>
          <a:chExt cx="0" cy="0"/>
        </a:xfrm>
      </p:grpSpPr>
      <p:sp>
        <p:nvSpPr>
          <p:cNvPr id="25" name="Hình tự do: Hình 10">
            <a:extLst>
              <a:ext uri="{FF2B5EF4-FFF2-40B4-BE49-F238E27FC236}">
                <a16:creationId xmlns:a16="http://schemas.microsoft.com/office/drawing/2014/main" id="{F5F4EB7E-34EC-766D-201F-898F0F6F2AAB}"/>
              </a:ext>
            </a:extLst>
          </p:cNvPr>
          <p:cNvSpPr/>
          <p:nvPr/>
        </p:nvSpPr>
        <p:spPr>
          <a:xfrm>
            <a:off x="7075" y="0"/>
            <a:ext cx="9197411" cy="5143500"/>
          </a:xfrm>
          <a:custGeom>
            <a:avLst/>
            <a:gdLst>
              <a:gd name="connsiteX0" fmla="*/ 159799 w 12192000"/>
              <a:gd name="connsiteY0" fmla="*/ 167936 h 6858000"/>
              <a:gd name="connsiteX1" fmla="*/ 159799 w 12192000"/>
              <a:gd name="connsiteY1" fmla="*/ 6690064 h 6858000"/>
              <a:gd name="connsiteX2" fmla="*/ 12020365 w 12192000"/>
              <a:gd name="connsiteY2" fmla="*/ 6690064 h 6858000"/>
              <a:gd name="connsiteX3" fmla="*/ 12020365 w 12192000"/>
              <a:gd name="connsiteY3" fmla="*/ 16793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59799" y="167936"/>
                </a:moveTo>
                <a:lnTo>
                  <a:pt x="159799" y="6690064"/>
                </a:lnTo>
                <a:lnTo>
                  <a:pt x="12020365" y="6690064"/>
                </a:lnTo>
                <a:lnTo>
                  <a:pt x="12020365" y="167936"/>
                </a:lnTo>
                <a:close/>
                <a:moveTo>
                  <a:pt x="0" y="0"/>
                </a:moveTo>
                <a:lnTo>
                  <a:pt x="12192000" y="0"/>
                </a:lnTo>
                <a:lnTo>
                  <a:pt x="12192000" y="6858000"/>
                </a:lnTo>
                <a:lnTo>
                  <a:pt x="0" y="6858000"/>
                </a:lnTo>
                <a:close/>
              </a:path>
            </a:pathLst>
          </a:custGeom>
          <a:solidFill>
            <a:schemeClr val="bg2"/>
          </a:solidFill>
          <a:ln w="25400" cap="rnd">
            <a:solidFill>
              <a:srgbClr val="FC6536"/>
            </a:solidFill>
            <a:beve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0322022F-8B51-6D80-C4A4-3D2C96A51F98}"/>
              </a:ext>
            </a:extLst>
          </p:cNvPr>
          <p:cNvSpPr/>
          <p:nvPr/>
        </p:nvSpPr>
        <p:spPr>
          <a:xfrm>
            <a:off x="149653" y="171448"/>
            <a:ext cx="8844695" cy="4800604"/>
          </a:xfrm>
          <a:prstGeom prst="rect">
            <a:avLst/>
          </a:prstGeom>
          <a:solidFill>
            <a:schemeClr val="accent4">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grpSp>
        <p:nvGrpSpPr>
          <p:cNvPr id="13" name="Group 12">
            <a:extLst>
              <a:ext uri="{FF2B5EF4-FFF2-40B4-BE49-F238E27FC236}">
                <a16:creationId xmlns:a16="http://schemas.microsoft.com/office/drawing/2014/main" id="{EF3E8BDE-7579-6EE7-387C-17FD99B724B3}"/>
              </a:ext>
            </a:extLst>
          </p:cNvPr>
          <p:cNvGrpSpPr/>
          <p:nvPr/>
        </p:nvGrpSpPr>
        <p:grpSpPr>
          <a:xfrm>
            <a:off x="268765" y="263507"/>
            <a:ext cx="455135" cy="453369"/>
            <a:chOff x="288469" y="252786"/>
            <a:chExt cx="949528" cy="930837"/>
          </a:xfrm>
        </p:grpSpPr>
        <p:sp>
          <p:nvSpPr>
            <p:cNvPr id="14" name="Hình chữ nhật: Góc Tròn 5">
              <a:extLst>
                <a:ext uri="{FF2B5EF4-FFF2-40B4-BE49-F238E27FC236}">
                  <a16:creationId xmlns:a16="http://schemas.microsoft.com/office/drawing/2014/main" id="{25B1178D-63DF-2C79-B028-0D0E1C81FEB6}"/>
                </a:ext>
              </a:extLst>
            </p:cNvPr>
            <p:cNvSpPr/>
            <p:nvPr/>
          </p:nvSpPr>
          <p:spPr>
            <a:xfrm>
              <a:off x="288469" y="252786"/>
              <a:ext cx="949528" cy="930837"/>
            </a:xfrm>
            <a:prstGeom prst="roundRect">
              <a:avLst>
                <a:gd name="adj" fmla="val 50000"/>
              </a:avLst>
            </a:prstGeom>
            <a:solidFill>
              <a:srgbClr val="FF0000"/>
            </a:solidFill>
            <a:ln w="38100" cap="flat" cmpd="sng" algn="ctr">
              <a:solidFill>
                <a:sysClr val="window" lastClr="FFFFFF"/>
              </a:solidFill>
              <a:prstDash val="solid"/>
              <a:miter lim="800000"/>
            </a:ln>
            <a:effectLst/>
          </p:spPr>
          <p:txBody>
            <a:bodyPr rtlCol="0" anchor="ctr"/>
            <a:lstStyle/>
            <a:p>
              <a:pPr algn="ctr">
                <a:defRPr/>
              </a:pPr>
              <a:endParaRPr lang="en-US" sz="4500" b="1" kern="0" dirty="0">
                <a:solidFill>
                  <a:prstClr val="white"/>
                </a:solidFill>
                <a:effectLst>
                  <a:outerShdw blurRad="38100" dist="38100" dir="2700000" algn="tl">
                    <a:srgbClr val="000000">
                      <a:alpha val="43137"/>
                    </a:srgbClr>
                  </a:outerShdw>
                </a:effectLst>
                <a:latin typeface="#9Slide03 Bebas Neue Bold" panose="020B0606020202050201" pitchFamily="34" charset="0"/>
                <a:ea typeface="#9Slide04 Abraham Lincoln" pitchFamily="2" charset="0"/>
              </a:endParaRPr>
            </a:p>
          </p:txBody>
        </p:sp>
        <p:pic>
          <p:nvPicPr>
            <p:cNvPr id="15" name="Picture 14">
              <a:extLst>
                <a:ext uri="{FF2B5EF4-FFF2-40B4-BE49-F238E27FC236}">
                  <a16:creationId xmlns:a16="http://schemas.microsoft.com/office/drawing/2014/main" id="{B4B3F5DF-7CAC-C70C-A1C7-185C79E3B4BE}"/>
                </a:ext>
              </a:extLst>
            </p:cNvPr>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backgroundRemoval t="10000" b="93462" l="10000" r="90000">
                          <a14:foregroundMark x1="32308" y1="19231" x2="32308" y2="19231"/>
                          <a14:foregroundMark x1="18462" y1="29231" x2="18462" y2="29231"/>
                          <a14:foregroundMark x1="14615" y1="48846" x2="14615" y2="48846"/>
                          <a14:foregroundMark x1="18077" y1="65385" x2="18077" y2="65385"/>
                          <a14:foregroundMark x1="45769" y1="93462" x2="45769" y2="93462"/>
                          <a14:foregroundMark x1="68462" y1="15385" x2="68462" y2="15385"/>
                          <a14:foregroundMark x1="50000" y1="10385" x2="50000" y2="10385"/>
                          <a14:foregroundMark x1="83846" y1="28462" x2="83846" y2="28462"/>
                          <a14:foregroundMark x1="84231" y1="47692" x2="84231" y2="47692"/>
                          <a14:foregroundMark x1="80385" y1="65385" x2="80385" y2="65385"/>
                        </a14:backgroundRemoval>
                      </a14:imgEffect>
                    </a14:imgLayer>
                  </a14:imgProps>
                </a:ext>
              </a:extLst>
            </a:blip>
            <a:stretch>
              <a:fillRect/>
            </a:stretch>
          </p:blipFill>
          <p:spPr>
            <a:xfrm>
              <a:off x="426984" y="398958"/>
              <a:ext cx="704217" cy="704217"/>
            </a:xfrm>
            <a:prstGeom prst="rect">
              <a:avLst/>
            </a:prstGeom>
          </p:spPr>
        </p:pic>
      </p:grpSp>
      <p:sp>
        <p:nvSpPr>
          <p:cNvPr id="5" name="Freeform 8">
            <a:extLst>
              <a:ext uri="{FF2B5EF4-FFF2-40B4-BE49-F238E27FC236}">
                <a16:creationId xmlns:a16="http://schemas.microsoft.com/office/drawing/2014/main" id="{CCF08699-994C-48C7-0E2C-11280E6065FC}"/>
              </a:ext>
            </a:extLst>
          </p:cNvPr>
          <p:cNvSpPr/>
          <p:nvPr/>
        </p:nvSpPr>
        <p:spPr>
          <a:xfrm rot="2351313">
            <a:off x="7010895" y="371505"/>
            <a:ext cx="2757779" cy="596683"/>
          </a:xfrm>
          <a:custGeom>
            <a:avLst/>
            <a:gdLst/>
            <a:ahLst/>
            <a:cxnLst/>
            <a:rect l="l" t="t" r="r" b="b"/>
            <a:pathLst>
              <a:path w="5515559" h="1193366">
                <a:moveTo>
                  <a:pt x="0" y="0"/>
                </a:moveTo>
                <a:lnTo>
                  <a:pt x="5515559" y="0"/>
                </a:lnTo>
                <a:lnTo>
                  <a:pt x="5515559" y="1193366"/>
                </a:lnTo>
                <a:lnTo>
                  <a:pt x="0" y="11933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23">
              <a:defRPr/>
            </a:pPr>
            <a:endParaRPr lang="en-US" sz="900">
              <a:solidFill>
                <a:prstClr val="black"/>
              </a:solidFill>
              <a:latin typeface="Calibri"/>
            </a:endParaRPr>
          </a:p>
        </p:txBody>
      </p:sp>
      <p:sp>
        <p:nvSpPr>
          <p:cNvPr id="6" name="TextBox 5">
            <a:extLst>
              <a:ext uri="{FF2B5EF4-FFF2-40B4-BE49-F238E27FC236}">
                <a16:creationId xmlns:a16="http://schemas.microsoft.com/office/drawing/2014/main" id="{ED95FF58-3D54-5587-E91D-61FEB1E21F30}"/>
              </a:ext>
            </a:extLst>
          </p:cNvPr>
          <p:cNvSpPr txBox="1"/>
          <p:nvPr/>
        </p:nvSpPr>
        <p:spPr>
          <a:xfrm>
            <a:off x="1333501" y="185157"/>
            <a:ext cx="5679436" cy="769441"/>
          </a:xfrm>
          <a:prstGeom prst="rect">
            <a:avLst/>
          </a:prstGeom>
          <a:noFill/>
        </p:spPr>
        <p:txBody>
          <a:bodyPr wrap="square" rtlCol="0">
            <a:spAutoFit/>
          </a:bodyPr>
          <a:lstStyle/>
          <a:p>
            <a:pPr defTabSz="457223">
              <a:defRPr/>
            </a:pPr>
            <a:r>
              <a:rPr lang="en-US" sz="4400" dirty="0">
                <a:solidFill>
                  <a:srgbClr val="F79646">
                    <a:lumMod val="50000"/>
                  </a:srgbClr>
                </a:solidFill>
                <a:latin typeface="#9Slide03 AmpleSoft Bold" panose="02000000000000000000" pitchFamily="2" charset="0"/>
              </a:rPr>
              <a:t>HOẠT ĐỘNG CẶP ĐÔI</a:t>
            </a:r>
          </a:p>
        </p:txBody>
      </p:sp>
      <p:sp>
        <p:nvSpPr>
          <p:cNvPr id="7" name="TextBox 6">
            <a:extLst>
              <a:ext uri="{FF2B5EF4-FFF2-40B4-BE49-F238E27FC236}">
                <a16:creationId xmlns:a16="http://schemas.microsoft.com/office/drawing/2014/main" id="{FDA5FFBB-23B4-1EB5-F207-EE362255D878}"/>
              </a:ext>
            </a:extLst>
          </p:cNvPr>
          <p:cNvSpPr txBox="1"/>
          <p:nvPr/>
        </p:nvSpPr>
        <p:spPr>
          <a:xfrm>
            <a:off x="496332" y="963216"/>
            <a:ext cx="6960910" cy="830997"/>
          </a:xfrm>
          <a:prstGeom prst="rect">
            <a:avLst/>
          </a:prstGeom>
          <a:noFill/>
        </p:spPr>
        <p:txBody>
          <a:bodyPr wrap="square" rtlCol="0">
            <a:spAutoFit/>
          </a:bodyPr>
          <a:lstStyle/>
          <a:p>
            <a:r>
              <a:rPr lang="en-US" sz="2400" b="1" dirty="0" err="1">
                <a:solidFill>
                  <a:prstClr val="black"/>
                </a:solidFill>
                <a:latin typeface="Calibri" panose="020F0502020204030204"/>
              </a:rPr>
              <a:t>Dựa</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vào</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nội</a:t>
            </a:r>
            <a:r>
              <a:rPr lang="en-US" sz="2400" b="1" dirty="0">
                <a:solidFill>
                  <a:prstClr val="black"/>
                </a:solidFill>
                <a:latin typeface="Calibri" panose="020F0502020204030204"/>
              </a:rPr>
              <a:t> dung </a:t>
            </a:r>
            <a:r>
              <a:rPr lang="en-US" sz="2400" b="1" dirty="0" err="1">
                <a:solidFill>
                  <a:prstClr val="black"/>
                </a:solidFill>
                <a:latin typeface="Calibri" panose="020F0502020204030204"/>
              </a:rPr>
              <a:t>văn</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bản</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hoàn</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thành</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phiếu</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học</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tập</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sau</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đây</a:t>
            </a:r>
            <a:r>
              <a:rPr lang="en-US" sz="2400" b="1" dirty="0">
                <a:solidFill>
                  <a:prstClr val="black"/>
                </a:solidFill>
                <a:latin typeface="Calibri" panose="020F0502020204030204"/>
              </a:rPr>
              <a:t>:</a:t>
            </a:r>
          </a:p>
        </p:txBody>
      </p:sp>
      <p:pic>
        <p:nvPicPr>
          <p:cNvPr id="1026" name="Picture 2" descr="Think, Pair, Share – phương pháp học tốt cho nhóm trẻ">
            <a:extLst>
              <a:ext uri="{FF2B5EF4-FFF2-40B4-BE49-F238E27FC236}">
                <a16:creationId xmlns:a16="http://schemas.microsoft.com/office/drawing/2014/main" id="{99D15E02-1536-AB98-D35A-D4E9DBD9F5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2798" y="1260709"/>
            <a:ext cx="2121632" cy="16407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40FD5A54-D449-3916-A574-D41F0B8D34E1}"/>
              </a:ext>
            </a:extLst>
          </p:cNvPr>
          <p:cNvGraphicFramePr>
            <a:graphicFrameLocks noGrp="1"/>
          </p:cNvGraphicFramePr>
          <p:nvPr>
            <p:extLst>
              <p:ext uri="{D42A27DB-BD31-4B8C-83A1-F6EECF244321}">
                <p14:modId xmlns:p14="http://schemas.microsoft.com/office/powerpoint/2010/main" val="1403331250"/>
              </p:ext>
            </p:extLst>
          </p:nvPr>
        </p:nvGraphicFramePr>
        <p:xfrm>
          <a:off x="335159" y="2112145"/>
          <a:ext cx="6744172" cy="2049465"/>
        </p:xfrm>
        <a:graphic>
          <a:graphicData uri="http://schemas.openxmlformats.org/drawingml/2006/table">
            <a:tbl>
              <a:tblPr firstRow="1" firstCol="1" bandRow="1">
                <a:tableStyleId>{22838BEF-8BB2-4498-84A7-C5851F593DF1}</a:tableStyleId>
              </a:tblPr>
              <a:tblGrid>
                <a:gridCol w="3352740">
                  <a:extLst>
                    <a:ext uri="{9D8B030D-6E8A-4147-A177-3AD203B41FA5}">
                      <a16:colId xmlns:a16="http://schemas.microsoft.com/office/drawing/2014/main" val="574552839"/>
                    </a:ext>
                  </a:extLst>
                </a:gridCol>
                <a:gridCol w="3391432">
                  <a:extLst>
                    <a:ext uri="{9D8B030D-6E8A-4147-A177-3AD203B41FA5}">
                      <a16:colId xmlns:a16="http://schemas.microsoft.com/office/drawing/2014/main" val="2234389366"/>
                    </a:ext>
                  </a:extLst>
                </a:gridCol>
              </a:tblGrid>
              <a:tr h="0">
                <a:tc gridSpan="2">
                  <a:txBody>
                    <a:bodyPr/>
                    <a:lstStyle/>
                    <a:p>
                      <a:pPr algn="ctr">
                        <a:lnSpc>
                          <a:spcPct val="150000"/>
                        </a:lnSpc>
                        <a:tabLst>
                          <a:tab pos="271780" algn="l"/>
                        </a:tabLst>
                      </a:pPr>
                      <a:r>
                        <a:rPr lang="en-US" sz="2000" dirty="0">
                          <a:effectLst/>
                        </a:rPr>
                        <a:t>Văn </a:t>
                      </a:r>
                      <a:r>
                        <a:rPr lang="en-US" sz="2000" dirty="0" err="1">
                          <a:effectLst/>
                        </a:rPr>
                        <a:t>bản</a:t>
                      </a:r>
                      <a:r>
                        <a:rPr lang="en-US" sz="2000" dirty="0">
                          <a:effectLst/>
                        </a:rPr>
                        <a:t>: </a:t>
                      </a:r>
                      <a:r>
                        <a:rPr lang="en-US" sz="2000" dirty="0" err="1">
                          <a:effectLst/>
                        </a:rPr>
                        <a:t>Đình</a:t>
                      </a:r>
                      <a:r>
                        <a:rPr lang="en-US" sz="2000" dirty="0">
                          <a:effectLst/>
                        </a:rPr>
                        <a:t> </a:t>
                      </a:r>
                      <a:r>
                        <a:rPr lang="en-US" sz="2000" dirty="0" err="1">
                          <a:effectLst/>
                        </a:rPr>
                        <a:t>công</a:t>
                      </a:r>
                      <a:r>
                        <a:rPr lang="en-US" sz="2000" dirty="0">
                          <a:effectLst/>
                        </a:rPr>
                        <a:t> </a:t>
                      </a:r>
                      <a:r>
                        <a:rPr lang="en-US" sz="2000" dirty="0" err="1">
                          <a:effectLst/>
                        </a:rPr>
                        <a:t>và</a:t>
                      </a:r>
                      <a:r>
                        <a:rPr lang="en-US" sz="2000" dirty="0">
                          <a:effectLst/>
                        </a:rPr>
                        <a:t> </a:t>
                      </a:r>
                      <a:r>
                        <a:rPr lang="en-US" sz="2000" dirty="0" err="1">
                          <a:effectLst/>
                        </a:rPr>
                        <a:t>nổi</a:t>
                      </a:r>
                      <a:r>
                        <a:rPr lang="en-US" sz="2000" dirty="0">
                          <a:effectLst/>
                        </a:rPr>
                        <a:t> </a:t>
                      </a:r>
                      <a:r>
                        <a:rPr lang="en-US" sz="2000" dirty="0" err="1">
                          <a:effectLst/>
                        </a:rPr>
                        <a:t>dậy</a:t>
                      </a:r>
                      <a:endParaRPr lang="en-US" sz="1800" dirty="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029147560"/>
                  </a:ext>
                </a:extLst>
              </a:tr>
              <a:tr h="0">
                <a:tc>
                  <a:txBody>
                    <a:bodyPr/>
                    <a:lstStyle/>
                    <a:p>
                      <a:pPr algn="just">
                        <a:lnSpc>
                          <a:spcPct val="150000"/>
                        </a:lnSpc>
                        <a:tabLst>
                          <a:tab pos="271780" algn="l"/>
                        </a:tabLst>
                      </a:pPr>
                      <a:r>
                        <a:rPr lang="en-US" sz="2000">
                          <a:effectLst/>
                        </a:rPr>
                        <a:t>Sự kiện trong truyện</a:t>
                      </a:r>
                      <a:endParaRPr lang="en-US" sz="180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tabLst>
                          <a:tab pos="271780" algn="l"/>
                        </a:tabLst>
                      </a:pPr>
                      <a:r>
                        <a:rPr lang="en-US" sz="2000" dirty="0">
                          <a:effectLst/>
                        </a:rPr>
                        <a:t> ………………………………………………</a:t>
                      </a:r>
                      <a:endParaRPr lang="en-US" sz="1800" dirty="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18733461"/>
                  </a:ext>
                </a:extLst>
              </a:tr>
              <a:tr h="0">
                <a:tc>
                  <a:txBody>
                    <a:bodyPr/>
                    <a:lstStyle/>
                    <a:p>
                      <a:pPr algn="just">
                        <a:lnSpc>
                          <a:spcPct val="150000"/>
                        </a:lnSpc>
                        <a:tabLst>
                          <a:tab pos="271780" algn="l"/>
                        </a:tabLst>
                      </a:pPr>
                      <a:r>
                        <a:rPr lang="en-US" sz="2000">
                          <a:effectLst/>
                        </a:rPr>
                        <a:t>Các tuyến nhân vật</a:t>
                      </a:r>
                      <a:endParaRPr lang="en-US" sz="180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tabLst>
                          <a:tab pos="271780" algn="l"/>
                        </a:tabLst>
                      </a:pPr>
                      <a:r>
                        <a:rPr lang="en-US" sz="2000" dirty="0">
                          <a:effectLst/>
                        </a:rPr>
                        <a:t> ……………………………………………..</a:t>
                      </a:r>
                      <a:endParaRPr lang="en-US" sz="1800" dirty="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56550474"/>
                  </a:ext>
                </a:extLst>
              </a:tr>
              <a:tr h="0">
                <a:tc>
                  <a:txBody>
                    <a:bodyPr/>
                    <a:lstStyle/>
                    <a:p>
                      <a:pPr algn="just">
                        <a:lnSpc>
                          <a:spcPct val="150000"/>
                        </a:lnSpc>
                        <a:tabLst>
                          <a:tab pos="271780" algn="l"/>
                        </a:tabLst>
                      </a:pPr>
                      <a:r>
                        <a:rPr lang="en-US" sz="2000" dirty="0" err="1">
                          <a:effectLst/>
                        </a:rPr>
                        <a:t>Đại</a:t>
                      </a:r>
                      <a:r>
                        <a:rPr lang="en-US" sz="2000" dirty="0">
                          <a:effectLst/>
                        </a:rPr>
                        <a:t> </a:t>
                      </a:r>
                      <a:r>
                        <a:rPr lang="en-US" sz="2000" dirty="0" err="1">
                          <a:effectLst/>
                        </a:rPr>
                        <a:t>diện</a:t>
                      </a:r>
                      <a:r>
                        <a:rPr lang="en-US" sz="2000" dirty="0">
                          <a:effectLst/>
                        </a:rPr>
                        <a:t> </a:t>
                      </a:r>
                      <a:r>
                        <a:rPr lang="en-US" sz="2000" dirty="0" err="1">
                          <a:effectLst/>
                        </a:rPr>
                        <a:t>các</a:t>
                      </a:r>
                      <a:r>
                        <a:rPr lang="en-US" sz="2000" dirty="0">
                          <a:effectLst/>
                        </a:rPr>
                        <a:t> </a:t>
                      </a:r>
                      <a:r>
                        <a:rPr lang="en-US" sz="2000" dirty="0" err="1">
                          <a:effectLst/>
                        </a:rPr>
                        <a:t>tuyến</a:t>
                      </a:r>
                      <a:r>
                        <a:rPr lang="en-US" sz="2000" dirty="0">
                          <a:effectLst/>
                        </a:rPr>
                        <a:t> </a:t>
                      </a:r>
                      <a:r>
                        <a:rPr lang="en-US" sz="2000" dirty="0" err="1">
                          <a:effectLst/>
                        </a:rPr>
                        <a:t>nhân</a:t>
                      </a:r>
                      <a:r>
                        <a:rPr lang="en-US" sz="2000" dirty="0">
                          <a:effectLst/>
                        </a:rPr>
                        <a:t> </a:t>
                      </a:r>
                      <a:r>
                        <a:rPr lang="en-US" sz="2000" dirty="0" err="1">
                          <a:effectLst/>
                        </a:rPr>
                        <a:t>vật</a:t>
                      </a:r>
                      <a:endParaRPr lang="en-US" sz="1800" dirty="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tabLst>
                          <a:tab pos="271780" algn="l"/>
                        </a:tabLst>
                      </a:pPr>
                      <a:r>
                        <a:rPr lang="en-US" sz="2000" dirty="0">
                          <a:effectLst/>
                        </a:rPr>
                        <a:t> ……………………………………………..</a:t>
                      </a:r>
                      <a:endParaRPr lang="en-US" sz="1800" dirty="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43133272"/>
                  </a:ext>
                </a:extLst>
              </a:tr>
              <a:tr h="0">
                <a:tc>
                  <a:txBody>
                    <a:bodyPr/>
                    <a:lstStyle/>
                    <a:p>
                      <a:pPr algn="just">
                        <a:lnSpc>
                          <a:spcPct val="150000"/>
                        </a:lnSpc>
                        <a:tabLst>
                          <a:tab pos="271780" algn="l"/>
                        </a:tabLst>
                      </a:pPr>
                      <a:r>
                        <a:rPr lang="en-US" sz="2000">
                          <a:effectLst/>
                        </a:rPr>
                        <a:t>Cốt truyện</a:t>
                      </a:r>
                      <a:endParaRPr lang="en-US" sz="180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tabLst>
                          <a:tab pos="271780" algn="l"/>
                        </a:tabLst>
                      </a:pPr>
                      <a:r>
                        <a:rPr lang="en-US" sz="2000" dirty="0">
                          <a:effectLst/>
                        </a:rPr>
                        <a:t> ………………………………………………</a:t>
                      </a:r>
                      <a:endParaRPr lang="en-US" sz="1800" dirty="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52947368"/>
                  </a:ext>
                </a:extLst>
              </a:tr>
            </a:tbl>
          </a:graphicData>
        </a:graphic>
      </p:graphicFrame>
      <p:pic>
        <p:nvPicPr>
          <p:cNvPr id="10" name="Đồng hồ đếm ngược 3 phút có nhạc nền nhẹ nhàng">
            <a:hlinkClick r:id="" action="ppaction://media"/>
            <a:extLst>
              <a:ext uri="{FF2B5EF4-FFF2-40B4-BE49-F238E27FC236}">
                <a16:creationId xmlns:a16="http://schemas.microsoft.com/office/drawing/2014/main" id="{3F40F225-20ED-821A-700D-6E55CDA6680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264837" y="3335060"/>
            <a:ext cx="1570038" cy="655638"/>
          </a:xfrm>
          <a:prstGeom prst="rect">
            <a:avLst/>
          </a:prstGeom>
        </p:spPr>
      </p:pic>
    </p:spTree>
    <p:extLst>
      <p:ext uri="{BB962C8B-B14F-4D97-AF65-F5344CB8AC3E}">
        <p14:creationId xmlns:p14="http://schemas.microsoft.com/office/powerpoint/2010/main" val="1607160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8919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0"/>
                </p:tgtEl>
              </p:cMediaNode>
            </p:video>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0"/>
                                        </p:tgtEl>
                                      </p:cBhvr>
                                    </p:cmd>
                                  </p:childTnLst>
                                </p:cTn>
                              </p:par>
                            </p:childTnLst>
                          </p:cTn>
                        </p:par>
                      </p:childTnLst>
                    </p:cTn>
                  </p:par>
                </p:childTnLst>
              </p:cTn>
              <p:nextCondLst>
                <p:cond evt="onClick" delay="0">
                  <p:tgtEl>
                    <p:spTgt spid="10"/>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16"/>
        <p:cNvGrpSpPr/>
        <p:nvPr/>
      </p:nvGrpSpPr>
      <p:grpSpPr>
        <a:xfrm>
          <a:off x="0" y="0"/>
          <a:ext cx="0" cy="0"/>
          <a:chOff x="0" y="0"/>
          <a:chExt cx="0" cy="0"/>
        </a:xfrm>
      </p:grpSpPr>
      <p:pic>
        <p:nvPicPr>
          <p:cNvPr id="427" name="Google Shape;427;p36"/>
          <p:cNvPicPr preferRelativeResize="0"/>
          <p:nvPr/>
        </p:nvPicPr>
        <p:blipFill>
          <a:blip r:embed="rId3">
            <a:alphaModFix/>
          </a:blip>
          <a:stretch>
            <a:fillRect/>
          </a:stretch>
        </p:blipFill>
        <p:spPr>
          <a:xfrm rot="-9149488">
            <a:off x="-1767459" y="15589"/>
            <a:ext cx="996762" cy="324151"/>
          </a:xfrm>
          <a:prstGeom prst="rect">
            <a:avLst/>
          </a:prstGeom>
          <a:noFill/>
          <a:ln>
            <a:noFill/>
          </a:ln>
        </p:spPr>
      </p:pic>
      <p:sp>
        <p:nvSpPr>
          <p:cNvPr id="2" name="Thought Bubble: Cloud 1">
            <a:extLst>
              <a:ext uri="{FF2B5EF4-FFF2-40B4-BE49-F238E27FC236}">
                <a16:creationId xmlns:a16="http://schemas.microsoft.com/office/drawing/2014/main" id="{65007F8E-BDD2-4299-8F4B-95FF7E63AC21}"/>
              </a:ext>
            </a:extLst>
          </p:cNvPr>
          <p:cNvSpPr/>
          <p:nvPr/>
        </p:nvSpPr>
        <p:spPr>
          <a:xfrm>
            <a:off x="1744579" y="-15040"/>
            <a:ext cx="7372350" cy="4915387"/>
          </a:xfrm>
          <a:prstGeom prst="cloudCallout">
            <a:avLst>
              <a:gd name="adj1" fmla="val -59173"/>
              <a:gd name="adj2" fmla="val 3211"/>
            </a:avLst>
          </a:prstGeom>
          <a:solidFill>
            <a:schemeClr val="bg1"/>
          </a:solidFill>
          <a:ln w="28575">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lnSpc>
                <a:spcPct val="150000"/>
              </a:lnSpc>
            </a:pPr>
            <a:r>
              <a:rPr lang="vi-VN" sz="3100" b="1" i="1" dirty="0">
                <a:solidFill>
                  <a:srgbClr val="FF0000"/>
                </a:solidFill>
                <a:latin typeface="Times New Roman" panose="02020603050405020304" pitchFamily="18" charset="0"/>
                <a:cs typeface="Times New Roman" panose="02020603050405020304" pitchFamily="18" charset="0"/>
              </a:rPr>
              <a:t>Văn bản Đình công và nổi dậy kể về những sự kiện gì?</a:t>
            </a:r>
            <a:endParaRPr lang="vi-VN" sz="3100" b="1" dirty="0">
              <a:solidFill>
                <a:srgbClr val="FF0000"/>
              </a:solidFill>
              <a:latin typeface="Times New Roman" panose="02020603050405020304" pitchFamily="18" charset="0"/>
              <a:cs typeface="Times New Roman" panose="02020603050405020304" pitchFamily="18" charset="0"/>
            </a:endParaRPr>
          </a:p>
        </p:txBody>
      </p:sp>
      <p:sp>
        <p:nvSpPr>
          <p:cNvPr id="5" name="Thought Bubble: Cloud 1">
            <a:extLst>
              <a:ext uri="{FF2B5EF4-FFF2-40B4-BE49-F238E27FC236}">
                <a16:creationId xmlns:a16="http://schemas.microsoft.com/office/drawing/2014/main" id="{65007F8E-BDD2-4299-8F4B-95FF7E63AC21}"/>
              </a:ext>
            </a:extLst>
          </p:cNvPr>
          <p:cNvSpPr/>
          <p:nvPr/>
        </p:nvSpPr>
        <p:spPr>
          <a:xfrm>
            <a:off x="1744579" y="0"/>
            <a:ext cx="7372350" cy="4915387"/>
          </a:xfrm>
          <a:prstGeom prst="cloudCallout">
            <a:avLst>
              <a:gd name="adj1" fmla="val -59173"/>
              <a:gd name="adj2" fmla="val 2476"/>
            </a:avLst>
          </a:prstGeom>
          <a:solidFill>
            <a:schemeClr val="bg1"/>
          </a:solidFill>
          <a:ln w="28575">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lnSpc>
                <a:spcPct val="150000"/>
              </a:lnSpc>
            </a:pPr>
            <a:r>
              <a:rPr lang="vi-VN" sz="3200" b="1" dirty="0">
                <a:solidFill>
                  <a:srgbClr val="002060"/>
                </a:solidFill>
                <a:latin typeface="Times New Roman" panose="02020603050405020304" pitchFamily="18" charset="0"/>
                <a:cs typeface="Times New Roman" panose="02020603050405020304" pitchFamily="18" charset="0"/>
              </a:rPr>
              <a:t>- Sự kiện: </a:t>
            </a:r>
            <a:r>
              <a:rPr lang="vi-VN" sz="3200" dirty="0">
                <a:solidFill>
                  <a:srgbClr val="002060"/>
                </a:solidFill>
                <a:latin typeface="Times New Roman" panose="02020603050405020304" pitchFamily="18" charset="0"/>
                <a:cs typeface="Times New Roman" panose="02020603050405020304" pitchFamily="18" charset="0"/>
              </a:rPr>
              <a:t>công nhân đình công vì gia đình Ông Chung bóc lột quá sức, cuối cùng nhận kết cục bi thảm.</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8" name="Picture 3">
            <a:extLst>
              <a:ext uri="{FF2B5EF4-FFF2-40B4-BE49-F238E27FC236}">
                <a16:creationId xmlns:a16="http://schemas.microsoft.com/office/drawing/2014/main" id="{EA0CE5D1-46B0-4624-8695-AFE040C1EA6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286000"/>
            <a:ext cx="2015836" cy="2857500"/>
          </a:xfrm>
          <a:prstGeom prst="rect">
            <a:avLst/>
          </a:prstGeom>
        </p:spPr>
      </p:pic>
    </p:spTree>
    <p:extLst>
      <p:ext uri="{BB962C8B-B14F-4D97-AF65-F5344CB8AC3E}">
        <p14:creationId xmlns:p14="http://schemas.microsoft.com/office/powerpoint/2010/main" val="1288648329"/>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3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416"/>
        <p:cNvGrpSpPr/>
        <p:nvPr/>
      </p:nvGrpSpPr>
      <p:grpSpPr>
        <a:xfrm>
          <a:off x="0" y="0"/>
          <a:ext cx="0" cy="0"/>
          <a:chOff x="0" y="0"/>
          <a:chExt cx="0" cy="0"/>
        </a:xfrm>
      </p:grpSpPr>
      <p:pic>
        <p:nvPicPr>
          <p:cNvPr id="427" name="Google Shape;427;p36"/>
          <p:cNvPicPr preferRelativeResize="0"/>
          <p:nvPr/>
        </p:nvPicPr>
        <p:blipFill>
          <a:blip r:embed="rId3">
            <a:alphaModFix/>
          </a:blip>
          <a:stretch>
            <a:fillRect/>
          </a:stretch>
        </p:blipFill>
        <p:spPr>
          <a:xfrm rot="-9149488">
            <a:off x="-1767459" y="15589"/>
            <a:ext cx="996762" cy="324151"/>
          </a:xfrm>
          <a:prstGeom prst="rect">
            <a:avLst/>
          </a:prstGeom>
          <a:noFill/>
          <a:ln>
            <a:noFill/>
          </a:ln>
        </p:spPr>
      </p:pic>
      <p:sp>
        <p:nvSpPr>
          <p:cNvPr id="2" name="Thought Bubble: Cloud 1">
            <a:extLst>
              <a:ext uri="{FF2B5EF4-FFF2-40B4-BE49-F238E27FC236}">
                <a16:creationId xmlns:a16="http://schemas.microsoft.com/office/drawing/2014/main" id="{65007F8E-BDD2-4299-8F4B-95FF7E63AC21}"/>
              </a:ext>
            </a:extLst>
          </p:cNvPr>
          <p:cNvSpPr/>
          <p:nvPr/>
        </p:nvSpPr>
        <p:spPr>
          <a:xfrm>
            <a:off x="1744579" y="-396040"/>
            <a:ext cx="7372350" cy="5886450"/>
          </a:xfrm>
          <a:prstGeom prst="cloudCallout">
            <a:avLst>
              <a:gd name="adj1" fmla="val -59173"/>
              <a:gd name="adj2" fmla="val 3211"/>
            </a:avLst>
          </a:prstGeom>
          <a:solidFill>
            <a:schemeClr val="bg1"/>
          </a:solidFill>
          <a:ln w="28575">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lnSpc>
                <a:spcPct val="150000"/>
              </a:lnSpc>
            </a:pPr>
            <a:r>
              <a:rPr lang="vi-VN" sz="3600" b="1" i="1" dirty="0">
                <a:solidFill>
                  <a:srgbClr val="FF0000"/>
                </a:solidFill>
                <a:latin typeface="Times New Roman" panose="02020603050405020304" pitchFamily="18" charset="0"/>
                <a:cs typeface="Times New Roman" panose="02020603050405020304" pitchFamily="18" charset="0"/>
              </a:rPr>
              <a:t>Có những tuyến nhân vật nào? </a:t>
            </a:r>
            <a:r>
              <a:rPr lang="en-US" sz="3600" b="1" i="1" dirty="0">
                <a:solidFill>
                  <a:srgbClr val="FF0000"/>
                </a:solidFill>
                <a:latin typeface="Times New Roman" panose="02020603050405020304" pitchFamily="18" charset="0"/>
                <a:cs typeface="Times New Roman" panose="02020603050405020304" pitchFamily="18" charset="0"/>
              </a:rPr>
              <a:t>Ai </a:t>
            </a:r>
            <a:r>
              <a:rPr lang="en-US" sz="3600" b="1" i="1" dirty="0" err="1">
                <a:solidFill>
                  <a:srgbClr val="FF0000"/>
                </a:solidFill>
                <a:latin typeface="Times New Roman" panose="02020603050405020304" pitchFamily="18" charset="0"/>
                <a:cs typeface="Times New Roman" panose="02020603050405020304" pitchFamily="18" charset="0"/>
              </a:rPr>
              <a:t>là</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đại</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diện</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cho</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mỗi</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tuyến</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nhân</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vật</a:t>
            </a:r>
            <a:r>
              <a:rPr lang="en-US" sz="3600" b="1" i="1"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Thought Bubble: Cloud 1">
            <a:extLst>
              <a:ext uri="{FF2B5EF4-FFF2-40B4-BE49-F238E27FC236}">
                <a16:creationId xmlns:a16="http://schemas.microsoft.com/office/drawing/2014/main" id="{65007F8E-BDD2-4299-8F4B-95FF7E63AC21}"/>
              </a:ext>
            </a:extLst>
          </p:cNvPr>
          <p:cNvSpPr/>
          <p:nvPr/>
        </p:nvSpPr>
        <p:spPr>
          <a:xfrm>
            <a:off x="1744579" y="-381000"/>
            <a:ext cx="7372350" cy="5886450"/>
          </a:xfrm>
          <a:prstGeom prst="cloudCallout">
            <a:avLst>
              <a:gd name="adj1" fmla="val -59173"/>
              <a:gd name="adj2" fmla="val 2476"/>
            </a:avLst>
          </a:prstGeom>
          <a:solidFill>
            <a:schemeClr val="bg1"/>
          </a:solidFill>
          <a:ln w="28575">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Văn </a:t>
            </a:r>
            <a:r>
              <a:rPr lang="en-US" sz="2400" b="1" dirty="0" err="1">
                <a:solidFill>
                  <a:srgbClr val="002060"/>
                </a:solidFill>
                <a:latin typeface="Times New Roman" panose="02020603050405020304" pitchFamily="18" charset="0"/>
                <a:cs typeface="Times New Roman" panose="02020603050405020304" pitchFamily="18" charset="0"/>
              </a:rPr>
              <a:t>bản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gồm</a:t>
            </a:r>
            <a:r>
              <a:rPr lang="en-US" sz="2400" b="1" dirty="0">
                <a:solidFill>
                  <a:srgbClr val="002060"/>
                </a:solidFill>
                <a:latin typeface="Times New Roman" panose="02020603050405020304" pitchFamily="18" charset="0"/>
                <a:cs typeface="Times New Roman" panose="02020603050405020304" pitchFamily="18" charset="0"/>
              </a:rPr>
              <a:t> 2 </a:t>
            </a:r>
            <a:r>
              <a:rPr lang="en-US" sz="2400" b="1" dirty="0" err="1">
                <a:solidFill>
                  <a:srgbClr val="002060"/>
                </a:solidFill>
                <a:latin typeface="Times New Roman" panose="02020603050405020304" pitchFamily="18" charset="0"/>
                <a:cs typeface="Times New Roman" panose="02020603050405020304" pitchFamily="18" charset="0"/>
              </a:rPr>
              <a:t>tuyến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Tuyến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giàu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tham</a:t>
            </a:r>
            <a:r>
              <a:rPr lang="en-US" sz="2400" b="1" dirty="0">
                <a:solidFill>
                  <a:srgbClr val="002060"/>
                </a:solidFill>
                <a:latin typeface="Times New Roman" panose="02020603050405020304" pitchFamily="18" charset="0"/>
                <a:cs typeface="Times New Roman" panose="02020603050405020304" pitchFamily="18" charset="0"/>
              </a:rPr>
              <a:t> lam, </a:t>
            </a:r>
            <a:r>
              <a:rPr lang="en-US" sz="2400" b="1" dirty="0" err="1">
                <a:solidFill>
                  <a:srgbClr val="002060"/>
                </a:solidFill>
                <a:latin typeface="Times New Roman" panose="02020603050405020304" pitchFamily="18" charset="0"/>
                <a:cs typeface="Times New Roman" panose="02020603050405020304" pitchFamily="18" charset="0"/>
              </a:rPr>
              <a:t>bóc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lao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động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ông</a:t>
            </a:r>
            <a:r>
              <a:rPr lang="en-US" sz="2400" dirty="0">
                <a:solidFill>
                  <a:srgbClr val="002060"/>
                </a:solidFill>
                <a:latin typeface="Times New Roman" panose="02020603050405020304" pitchFamily="18" charset="0"/>
                <a:cs typeface="Times New Roman" panose="02020603050405020304" pitchFamily="18" charset="0"/>
              </a:rPr>
              <a:t> Chung, </a:t>
            </a:r>
            <a:r>
              <a:rPr lang="en-US" sz="2400" dirty="0" err="1">
                <a:solidFill>
                  <a:srgbClr val="002060"/>
                </a:solidFill>
                <a:latin typeface="Times New Roman" panose="02020603050405020304" pitchFamily="18" charset="0"/>
                <a:cs typeface="Times New Roman" panose="02020603050405020304" pitchFamily="18" charset="0"/>
              </a:rPr>
              <a:t>bà</a:t>
            </a:r>
            <a:r>
              <a:rPr lang="en-US" sz="2400" dirty="0">
                <a:solidFill>
                  <a:srgbClr val="002060"/>
                </a:solidFill>
                <a:latin typeface="Times New Roman" panose="02020603050405020304" pitchFamily="18" charset="0"/>
                <a:cs typeface="Times New Roman" panose="02020603050405020304" pitchFamily="18" charset="0"/>
              </a:rPr>
              <a:t> Ba, </a:t>
            </a:r>
            <a:r>
              <a:rPr lang="en-US" sz="2400" dirty="0" err="1">
                <a:solidFill>
                  <a:srgbClr val="002060"/>
                </a:solidFill>
                <a:latin typeface="Times New Roman" panose="02020603050405020304" pitchFamily="18" charset="0"/>
                <a:cs typeface="Times New Roman" panose="02020603050405020304" pitchFamily="18" charset="0"/>
              </a:rPr>
              <a:t>cả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Bích</a:t>
            </a:r>
            <a:r>
              <a:rPr lang="en-US" sz="2400"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Tuyến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lao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động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chỉ</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chịu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dũng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cảm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đứng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đòi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bằng</a:t>
            </a:r>
            <a:r>
              <a:rPr lang="en-US" sz="2400" dirty="0">
                <a:solidFill>
                  <a:srgbClr val="002060"/>
                </a:solidFill>
                <a:latin typeface="Times New Roman" panose="02020603050405020304" pitchFamily="18" charset="0"/>
                <a:cs typeface="Times New Roman" panose="02020603050405020304" pitchFamily="18" charset="0"/>
              </a:rPr>
              <a:t>.</a:t>
            </a:r>
          </a:p>
        </p:txBody>
      </p:sp>
      <p:pic>
        <p:nvPicPr>
          <p:cNvPr id="8" name="Picture 3">
            <a:extLst>
              <a:ext uri="{FF2B5EF4-FFF2-40B4-BE49-F238E27FC236}">
                <a16:creationId xmlns:a16="http://schemas.microsoft.com/office/drawing/2014/main" id="{EA0CE5D1-46B0-4624-8695-AFE040C1EA6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286000"/>
            <a:ext cx="2015836" cy="2857500"/>
          </a:xfrm>
          <a:prstGeom prst="rect">
            <a:avLst/>
          </a:prstGeom>
        </p:spPr>
      </p:pic>
    </p:spTree>
    <p:extLst>
      <p:ext uri="{BB962C8B-B14F-4D97-AF65-F5344CB8AC3E}">
        <p14:creationId xmlns:p14="http://schemas.microsoft.com/office/powerpoint/2010/main" val="517511094"/>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3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0500" y="0"/>
            <a:ext cx="5098495" cy="51435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96009" y="0"/>
            <a:ext cx="5098495" cy="51435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2895">
            <a:off x="-1668574" y="-555648"/>
            <a:ext cx="11834737" cy="6468266"/>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25904" flipH="1">
            <a:off x="7685819" y="-927410"/>
            <a:ext cx="1887665" cy="2057400"/>
          </a:xfrm>
          <a:prstGeom prst="rect">
            <a:avLst/>
          </a:prstGeom>
        </p:spPr>
      </p:pic>
      <p:pic>
        <p:nvPicPr>
          <p:cNvPr id="6" name="Picture 6"/>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5904" flipV="1">
            <a:off x="-286929" y="3986646"/>
            <a:ext cx="1887665" cy="2057400"/>
          </a:xfrm>
          <a:prstGeom prst="rect">
            <a:avLst/>
          </a:prstGeom>
        </p:spPr>
      </p:pic>
      <p:pic>
        <p:nvPicPr>
          <p:cNvPr id="7" name="Picture 7"/>
          <p:cNvPicPr>
            <a:picLocks noChangeAspect="1"/>
          </p:cNvPicPr>
          <p:nvPr/>
        </p:nvPicPr>
        <p:blipFill>
          <a:blip r:embed="rId11"/>
          <a:srcRect/>
          <a:stretch>
            <a:fillRect/>
          </a:stretch>
        </p:blipFill>
        <p:spPr>
          <a:xfrm rot="358778">
            <a:off x="-478664" y="-1409940"/>
            <a:ext cx="2049637" cy="3132206"/>
          </a:xfrm>
          <a:prstGeom prst="rect">
            <a:avLst/>
          </a:prstGeom>
        </p:spPr>
      </p:pic>
      <p:sp>
        <p:nvSpPr>
          <p:cNvPr id="15" name="TextBox 9">
            <a:extLst>
              <a:ext uri="{FF2B5EF4-FFF2-40B4-BE49-F238E27FC236}">
                <a16:creationId xmlns:a16="http://schemas.microsoft.com/office/drawing/2014/main" id="{321F18BD-B2D1-590D-0F0C-735D48A59499}"/>
              </a:ext>
            </a:extLst>
          </p:cNvPr>
          <p:cNvSpPr txBox="1"/>
          <p:nvPr/>
        </p:nvSpPr>
        <p:spPr>
          <a:xfrm>
            <a:off x="414953" y="1093517"/>
            <a:ext cx="8314093" cy="2671052"/>
          </a:xfrm>
          <a:prstGeom prst="rect">
            <a:avLst/>
          </a:prstGeom>
          <a:solidFill>
            <a:schemeClr val="bg1"/>
          </a:solidFill>
        </p:spPr>
        <p:txBody>
          <a:bodyPr wrap="square" lIns="0" tIns="0" rIns="0" bIns="0" rtlCol="0" anchor="t">
            <a:spAutoFit/>
          </a:bodyPr>
          <a:lstStyle/>
          <a:p>
            <a:pPr algn="just">
              <a:lnSpc>
                <a:spcPct val="150000"/>
              </a:lnSpc>
              <a:tabLst>
                <a:tab pos="271780" algn="l"/>
              </a:tabLst>
            </a:pP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Em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 name="Picture 8"/>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861083" y="3386098"/>
            <a:ext cx="2180915" cy="1838562"/>
          </a:xfrm>
          <a:prstGeom prst="rect">
            <a:avLst/>
          </a:prstGeom>
        </p:spPr>
      </p:pic>
    </p:spTree>
    <p:extLst>
      <p:ext uri="{BB962C8B-B14F-4D97-AF65-F5344CB8AC3E}">
        <p14:creationId xmlns:p14="http://schemas.microsoft.com/office/powerpoint/2010/main" val="2892181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0500" y="0"/>
            <a:ext cx="5098495" cy="51435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96009" y="0"/>
            <a:ext cx="5098495" cy="51435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2895">
            <a:off x="-1668574" y="-555648"/>
            <a:ext cx="11834737" cy="6468266"/>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25904" flipH="1">
            <a:off x="7685819" y="-927410"/>
            <a:ext cx="1887665" cy="2057400"/>
          </a:xfrm>
          <a:prstGeom prst="rect">
            <a:avLst/>
          </a:prstGeom>
        </p:spPr>
      </p:pic>
      <p:pic>
        <p:nvPicPr>
          <p:cNvPr id="6" name="Picture 6"/>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5904" flipV="1">
            <a:off x="-286929" y="3986646"/>
            <a:ext cx="1887665" cy="2057400"/>
          </a:xfrm>
          <a:prstGeom prst="rect">
            <a:avLst/>
          </a:prstGeom>
        </p:spPr>
      </p:pic>
      <p:pic>
        <p:nvPicPr>
          <p:cNvPr id="7" name="Picture 7"/>
          <p:cNvPicPr>
            <a:picLocks noChangeAspect="1"/>
          </p:cNvPicPr>
          <p:nvPr/>
        </p:nvPicPr>
        <p:blipFill>
          <a:blip r:embed="rId11"/>
          <a:srcRect/>
          <a:stretch>
            <a:fillRect/>
          </a:stretch>
        </p:blipFill>
        <p:spPr>
          <a:xfrm rot="358778">
            <a:off x="-478664" y="-1409940"/>
            <a:ext cx="2049637" cy="3132206"/>
          </a:xfrm>
          <a:prstGeom prst="rect">
            <a:avLst/>
          </a:prstGeom>
        </p:spPr>
      </p:pic>
      <p:pic>
        <p:nvPicPr>
          <p:cNvPr id="8" name="Picture 8"/>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37342" y="3348801"/>
            <a:ext cx="2180915" cy="1838562"/>
          </a:xfrm>
          <a:prstGeom prst="rect">
            <a:avLst/>
          </a:prstGeom>
        </p:spPr>
      </p:pic>
      <p:sp>
        <p:nvSpPr>
          <p:cNvPr id="14" name="TextBox 9">
            <a:extLst>
              <a:ext uri="{FF2B5EF4-FFF2-40B4-BE49-F238E27FC236}">
                <a16:creationId xmlns:a16="http://schemas.microsoft.com/office/drawing/2014/main" id="{FEE31DAC-2790-4D51-802E-81748F670DCA}"/>
              </a:ext>
            </a:extLst>
          </p:cNvPr>
          <p:cNvSpPr txBox="1"/>
          <p:nvPr/>
        </p:nvSpPr>
        <p:spPr>
          <a:xfrm>
            <a:off x="414956" y="1237607"/>
            <a:ext cx="8314093" cy="2127505"/>
          </a:xfrm>
          <a:prstGeom prst="rect">
            <a:avLst/>
          </a:prstGeom>
          <a:solidFill>
            <a:schemeClr val="bg1"/>
          </a:solidFill>
        </p:spPr>
        <p:txBody>
          <a:bodyPr wrap="square" lIns="0" tIns="0" rIns="0" bIns="0" rtlCol="0" anchor="t">
            <a:spAutoFit/>
          </a:bodyPr>
          <a:lstStyle/>
          <a:p>
            <a:pPr algn="just">
              <a:lnSpc>
                <a:spcPct val="150000"/>
              </a:lnSpc>
            </a:pPr>
            <a:r>
              <a:rPr lang="en-US" sz="3200" dirty="0" err="1">
                <a:solidFill>
                  <a:srgbClr val="002060"/>
                </a:solidFill>
                <a:latin typeface="Times New Roman" panose="02020603050405020304" pitchFamily="18" charset="0"/>
                <a:cs typeface="Times New Roman" panose="02020603050405020304" pitchFamily="18" charset="0"/>
              </a:rPr>
              <a:t>Giữa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buổi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trưa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người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loong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toong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mặt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cắt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máu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hớt</a:t>
            </a:r>
            <a:r>
              <a:rPr lang="en-US" sz="3200" dirty="0">
                <a:solidFill>
                  <a:srgbClr val="002060"/>
                </a:solidFill>
                <a:latin typeface="Times New Roman" panose="02020603050405020304" pitchFamily="18" charset="0"/>
                <a:cs typeface="Times New Roman" panose="02020603050405020304" pitchFamily="18" charset="0"/>
              </a:rPr>
              <a:t> ha </a:t>
            </a:r>
            <a:r>
              <a:rPr lang="en-US" sz="3200" dirty="0" err="1">
                <a:solidFill>
                  <a:srgbClr val="002060"/>
                </a:solidFill>
                <a:latin typeface="Times New Roman" panose="02020603050405020304" pitchFamily="18" charset="0"/>
                <a:cs typeface="Times New Roman" panose="02020603050405020304" pitchFamily="18" charset="0"/>
              </a:rPr>
              <a:t>hớt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hải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chạy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thất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ông</a:t>
            </a:r>
            <a:r>
              <a:rPr lang="en-US" sz="3200" dirty="0">
                <a:solidFill>
                  <a:srgbClr val="002060"/>
                </a:solidFill>
                <a:latin typeface="Times New Roman" panose="02020603050405020304" pitchFamily="18" charset="0"/>
                <a:cs typeface="Times New Roman" panose="02020603050405020304" pitchFamily="18" charset="0"/>
              </a:rPr>
              <a:t> Chung </a:t>
            </a:r>
            <a:r>
              <a:rPr lang="en-US" sz="3200" dirty="0" err="1">
                <a:solidFill>
                  <a:srgbClr val="002060"/>
                </a:solidFill>
                <a:latin typeface="Times New Roman" panose="02020603050405020304" pitchFamily="18" charset="0"/>
                <a:cs typeface="Times New Roman" panose="02020603050405020304" pitchFamily="18" charset="0"/>
              </a:rPr>
              <a:t>để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báo</a:t>
            </a:r>
            <a:r>
              <a:rPr lang="en-US" sz="3200" dirty="0">
                <a:solidFill>
                  <a:srgbClr val="002060"/>
                </a:solidFill>
                <a:latin typeface="Times New Roman" panose="02020603050405020304" pitchFamily="18" charset="0"/>
                <a:cs typeface="Times New Roman" panose="02020603050405020304" pitchFamily="18" charset="0"/>
              </a:rPr>
              <a:t> tin cu li </a:t>
            </a:r>
            <a:r>
              <a:rPr lang="en-US" sz="3200" dirty="0" err="1">
                <a:solidFill>
                  <a:srgbClr val="002060"/>
                </a:solidFill>
                <a:latin typeface="Times New Roman" panose="02020603050405020304" pitchFamily="18" charset="0"/>
                <a:cs typeface="Times New Roman" panose="02020603050405020304" pitchFamily="18" charset="0"/>
              </a:rPr>
              <a:t>nổi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loạn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đến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kho</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15" name="TextBox 9">
            <a:extLst>
              <a:ext uri="{FF2B5EF4-FFF2-40B4-BE49-F238E27FC236}">
                <a16:creationId xmlns:a16="http://schemas.microsoft.com/office/drawing/2014/main" id="{321F18BD-B2D1-590D-0F0C-735D48A59499}"/>
              </a:ext>
            </a:extLst>
          </p:cNvPr>
          <p:cNvSpPr txBox="1"/>
          <p:nvPr/>
        </p:nvSpPr>
        <p:spPr>
          <a:xfrm>
            <a:off x="296608" y="310071"/>
            <a:ext cx="8314093" cy="615553"/>
          </a:xfrm>
          <a:prstGeom prst="rect">
            <a:avLst/>
          </a:prstGeom>
          <a:solidFill>
            <a:schemeClr val="bg1"/>
          </a:solidFill>
        </p:spPr>
        <p:txBody>
          <a:bodyPr wrap="square" lIns="0" tIns="0" rIns="0" bIns="0" rtlCol="0" anchor="t">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cảnh</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299984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0500" y="0"/>
            <a:ext cx="5098495" cy="51435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96009" y="0"/>
            <a:ext cx="5098495" cy="51435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2895">
            <a:off x="-1668574" y="-555648"/>
            <a:ext cx="11834737" cy="6468266"/>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25904" flipH="1">
            <a:off x="7685819" y="-927410"/>
            <a:ext cx="1887665" cy="2057400"/>
          </a:xfrm>
          <a:prstGeom prst="rect">
            <a:avLst/>
          </a:prstGeom>
        </p:spPr>
      </p:pic>
      <p:pic>
        <p:nvPicPr>
          <p:cNvPr id="6" name="Picture 6"/>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5904" flipV="1">
            <a:off x="-286929" y="3986646"/>
            <a:ext cx="1887665" cy="2057400"/>
          </a:xfrm>
          <a:prstGeom prst="rect">
            <a:avLst/>
          </a:prstGeom>
        </p:spPr>
      </p:pic>
      <p:pic>
        <p:nvPicPr>
          <p:cNvPr id="7" name="Picture 7"/>
          <p:cNvPicPr>
            <a:picLocks noChangeAspect="1"/>
          </p:cNvPicPr>
          <p:nvPr/>
        </p:nvPicPr>
        <p:blipFill>
          <a:blip r:embed="rId11"/>
          <a:srcRect/>
          <a:stretch>
            <a:fillRect/>
          </a:stretch>
        </p:blipFill>
        <p:spPr>
          <a:xfrm rot="358778">
            <a:off x="-478664" y="-1409940"/>
            <a:ext cx="2049637" cy="3132206"/>
          </a:xfrm>
          <a:prstGeom prst="rect">
            <a:avLst/>
          </a:prstGeom>
        </p:spPr>
      </p:pic>
      <p:sp>
        <p:nvSpPr>
          <p:cNvPr id="14" name="TextBox 9">
            <a:extLst>
              <a:ext uri="{FF2B5EF4-FFF2-40B4-BE49-F238E27FC236}">
                <a16:creationId xmlns:a16="http://schemas.microsoft.com/office/drawing/2014/main" id="{FEE31DAC-2790-4D51-802E-81748F670DCA}"/>
              </a:ext>
            </a:extLst>
          </p:cNvPr>
          <p:cNvSpPr txBox="1"/>
          <p:nvPr/>
        </p:nvSpPr>
        <p:spPr>
          <a:xfrm>
            <a:off x="414956" y="1237607"/>
            <a:ext cx="8314093" cy="2687018"/>
          </a:xfrm>
          <a:prstGeom prst="rect">
            <a:avLst/>
          </a:prstGeom>
          <a:solidFill>
            <a:schemeClr val="bg1"/>
          </a:solidFill>
        </p:spPr>
        <p:txBody>
          <a:bodyPr wrap="square" lIns="0" tIns="0" rIns="0" bIns="0" rtlCol="0" anchor="t">
            <a:spAutoFit/>
          </a:bodyPr>
          <a:lstStyle/>
          <a:p>
            <a:pPr algn="just">
              <a:lnSpc>
                <a:spcPct val="150000"/>
              </a:lnSpc>
            </a:pPr>
            <a:r>
              <a:rPr lang="en-US" sz="3000" dirty="0">
                <a:solidFill>
                  <a:srgbClr val="002060"/>
                </a:solidFill>
                <a:latin typeface="Times New Roman" panose="02020603050405020304" pitchFamily="18" charset="0"/>
                <a:cs typeface="Times New Roman" panose="02020603050405020304" pitchFamily="18" charset="0"/>
              </a:rPr>
              <a:t>Khi </a:t>
            </a:r>
            <a:r>
              <a:rPr lang="en-US" sz="3000" dirty="0" err="1">
                <a:solidFill>
                  <a:srgbClr val="002060"/>
                </a:solidFill>
                <a:latin typeface="Times New Roman" panose="02020603050405020304" pitchFamily="18" charset="0"/>
                <a:cs typeface="Times New Roman" panose="02020603050405020304" pitchFamily="18" charset="0"/>
              </a:rPr>
              <a:t>ông</a:t>
            </a:r>
            <a:r>
              <a:rPr lang="en-US" sz="3000" dirty="0">
                <a:solidFill>
                  <a:srgbClr val="002060"/>
                </a:solidFill>
                <a:latin typeface="Times New Roman" panose="02020603050405020304" pitchFamily="18" charset="0"/>
                <a:cs typeface="Times New Roman" panose="02020603050405020304" pitchFamily="18" charset="0"/>
              </a:rPr>
              <a:t> Chung </a:t>
            </a:r>
            <a:r>
              <a:rPr lang="en-US" sz="3000" dirty="0" err="1">
                <a:solidFill>
                  <a:srgbClr val="002060"/>
                </a:solidFill>
                <a:latin typeface="Times New Roman" panose="02020603050405020304" pitchFamily="18" charset="0"/>
                <a:cs typeface="Times New Roman" panose="02020603050405020304" pitchFamily="18" charset="0"/>
              </a:rPr>
              <a:t>cầu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cứu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báo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đồn</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cho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lính</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xuống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nhưng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phải</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mất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ít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nhất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một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giờ</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đồng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hồ</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mới</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đến</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còn</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phu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mỏ</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đã</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kéo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đến</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phá</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bỏ</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nhà</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kho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và</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kéo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lại</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về</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nhà</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ông</a:t>
            </a:r>
            <a:r>
              <a:rPr lang="en-US" sz="3000" dirty="0">
                <a:solidFill>
                  <a:srgbClr val="002060"/>
                </a:solidFill>
                <a:latin typeface="Times New Roman" panose="02020603050405020304" pitchFamily="18" charset="0"/>
                <a:cs typeface="Times New Roman" panose="02020603050405020304" pitchFamily="18" charset="0"/>
              </a:rPr>
              <a:t> Chung.</a:t>
            </a:r>
          </a:p>
        </p:txBody>
      </p:sp>
      <p:sp>
        <p:nvSpPr>
          <p:cNvPr id="15" name="TextBox 9">
            <a:extLst>
              <a:ext uri="{FF2B5EF4-FFF2-40B4-BE49-F238E27FC236}">
                <a16:creationId xmlns:a16="http://schemas.microsoft.com/office/drawing/2014/main" id="{321F18BD-B2D1-590D-0F0C-735D48A59499}"/>
              </a:ext>
            </a:extLst>
          </p:cNvPr>
          <p:cNvSpPr txBox="1"/>
          <p:nvPr/>
        </p:nvSpPr>
        <p:spPr>
          <a:xfrm>
            <a:off x="296608" y="310071"/>
            <a:ext cx="8314093" cy="615553"/>
          </a:xfrm>
          <a:prstGeom prst="rect">
            <a:avLst/>
          </a:prstGeom>
          <a:solidFill>
            <a:schemeClr val="bg1"/>
          </a:solidFill>
        </p:spPr>
        <p:txBody>
          <a:bodyPr wrap="square" lIns="0" tIns="0" rIns="0" bIns="0" rtlCol="0" anchor="t">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việc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căng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thẳng</a:t>
            </a:r>
            <a:r>
              <a:rPr lang="en-US" sz="4000" b="1" dirty="0">
                <a:solidFill>
                  <a:srgbClr val="FF0000"/>
                </a:solidFill>
                <a:latin typeface="Times New Roman" panose="02020603050405020304" pitchFamily="18" charset="0"/>
                <a:cs typeface="Times New Roman" panose="02020603050405020304" pitchFamily="18" charset="0"/>
              </a:rPr>
              <a:t>:</a:t>
            </a:r>
          </a:p>
        </p:txBody>
      </p:sp>
      <p:pic>
        <p:nvPicPr>
          <p:cNvPr id="10" name="Picture 8"/>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37342" y="3348801"/>
            <a:ext cx="2180915" cy="1838562"/>
          </a:xfrm>
          <a:prstGeom prst="rect">
            <a:avLst/>
          </a:prstGeom>
        </p:spPr>
      </p:pic>
    </p:spTree>
    <p:extLst>
      <p:ext uri="{BB962C8B-B14F-4D97-AF65-F5344CB8AC3E}">
        <p14:creationId xmlns:p14="http://schemas.microsoft.com/office/powerpoint/2010/main" val="25935611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498731"/>
            <a:ext cx="9144000" cy="514350"/>
          </a:xfrm>
          <a:solidFill>
            <a:srgbClr val="FFFFFF">
              <a:alpha val="80000"/>
            </a:srgbClr>
          </a:solidFill>
        </p:spPr>
        <p:txBody>
          <a:bodyPr/>
          <a:lstStyle/>
          <a:p>
            <a:pPr algn="ctr">
              <a:lnSpc>
                <a:spcPct val="150000"/>
              </a:lnSpc>
            </a:pPr>
            <a:r>
              <a:rPr lang="en-US" sz="2200" b="1" i="1" kern="1200" dirty="0" err="1">
                <a:solidFill>
                  <a:srgbClr val="FF0000"/>
                </a:solidFill>
                <a:latin typeface="Times New Roman" panose="02020603050405020304" pitchFamily="18" charset="0"/>
                <a:cs typeface="Times New Roman" panose="02020603050405020304" pitchFamily="18" charset="0"/>
              </a:rPr>
              <a:t>Học</a:t>
            </a:r>
            <a:r>
              <a:rPr lang="en-US" sz="2200" b="1" i="1" kern="1200" dirty="0">
                <a:solidFill>
                  <a:srgbClr val="FF0000"/>
                </a:solidFill>
                <a:latin typeface="Times New Roman" panose="02020603050405020304" pitchFamily="18" charset="0"/>
                <a:cs typeface="Times New Roman" panose="02020603050405020304" pitchFamily="18" charset="0"/>
              </a:rPr>
              <a:t> </a:t>
            </a:r>
            <a:r>
              <a:rPr lang="en-US" sz="2200" b="1" i="1" kern="1200" dirty="0" err="1">
                <a:solidFill>
                  <a:srgbClr val="FF0000"/>
                </a:solidFill>
                <a:latin typeface="Times New Roman" panose="02020603050405020304" pitchFamily="18" charset="0"/>
                <a:cs typeface="Times New Roman" panose="02020603050405020304" pitchFamily="18" charset="0"/>
              </a:rPr>
              <a:t>sinh</a:t>
            </a:r>
            <a:r>
              <a:rPr lang="en-US" sz="2200" b="1" i="1" kern="1200" dirty="0">
                <a:solidFill>
                  <a:srgbClr val="FF0000"/>
                </a:solidFill>
                <a:latin typeface="Times New Roman" panose="02020603050405020304" pitchFamily="18" charset="0"/>
                <a:cs typeface="Times New Roman" panose="02020603050405020304" pitchFamily="18" charset="0"/>
              </a:rPr>
              <a:t> </a:t>
            </a:r>
            <a:r>
              <a:rPr lang="en-US" sz="2200" b="1" i="1" kern="1200" dirty="0" err="1">
                <a:solidFill>
                  <a:srgbClr val="FF0000"/>
                </a:solidFill>
                <a:latin typeface="Times New Roman" panose="02020603050405020304" pitchFamily="18" charset="0"/>
                <a:cs typeface="Times New Roman" panose="02020603050405020304" pitchFamily="18" charset="0"/>
              </a:rPr>
              <a:t>suy</a:t>
            </a:r>
            <a:r>
              <a:rPr lang="en-US" sz="2200" b="1" i="1" kern="1200" dirty="0">
                <a:solidFill>
                  <a:srgbClr val="FF0000"/>
                </a:solidFill>
                <a:latin typeface="Times New Roman" panose="02020603050405020304" pitchFamily="18" charset="0"/>
                <a:cs typeface="Times New Roman" panose="02020603050405020304" pitchFamily="18" charset="0"/>
              </a:rPr>
              <a:t> </a:t>
            </a:r>
            <a:r>
              <a:rPr lang="en-US" sz="2200" b="1" i="1" kern="1200" dirty="0" err="1">
                <a:solidFill>
                  <a:srgbClr val="FF0000"/>
                </a:solidFill>
                <a:latin typeface="Times New Roman" panose="02020603050405020304" pitchFamily="18" charset="0"/>
                <a:cs typeface="Times New Roman" panose="02020603050405020304" pitchFamily="18" charset="0"/>
              </a:rPr>
              <a:t>nghĩ</a:t>
            </a:r>
            <a:r>
              <a:rPr lang="en-US" sz="2200" b="1" i="1" kern="1200" dirty="0">
                <a:solidFill>
                  <a:srgbClr val="FF0000"/>
                </a:solidFill>
                <a:latin typeface="Times New Roman" panose="02020603050405020304" pitchFamily="18" charset="0"/>
                <a:cs typeface="Times New Roman" panose="02020603050405020304" pitchFamily="18" charset="0"/>
              </a:rPr>
              <a:t> </a:t>
            </a:r>
            <a:r>
              <a:rPr lang="en-US" sz="2200" b="1" i="1" kern="1200" dirty="0" err="1">
                <a:solidFill>
                  <a:srgbClr val="FF0000"/>
                </a:solidFill>
                <a:latin typeface="Times New Roman" panose="02020603050405020304" pitchFamily="18" charset="0"/>
                <a:cs typeface="Times New Roman" panose="02020603050405020304" pitchFamily="18" charset="0"/>
              </a:rPr>
              <a:t>và</a:t>
            </a:r>
            <a:r>
              <a:rPr lang="en-US" sz="2200" b="1" i="1" kern="1200" dirty="0">
                <a:solidFill>
                  <a:srgbClr val="FF0000"/>
                </a:solidFill>
                <a:latin typeface="Times New Roman" panose="02020603050405020304" pitchFamily="18" charset="0"/>
                <a:cs typeface="Times New Roman" panose="02020603050405020304" pitchFamily="18" charset="0"/>
              </a:rPr>
              <a:t> </a:t>
            </a:r>
            <a:r>
              <a:rPr lang="en-US" sz="2200" b="1" i="1" kern="1200" dirty="0" err="1">
                <a:solidFill>
                  <a:srgbClr val="FF0000"/>
                </a:solidFill>
                <a:latin typeface="Times New Roman" panose="02020603050405020304" pitchFamily="18" charset="0"/>
                <a:cs typeface="Times New Roman" panose="02020603050405020304" pitchFamily="18" charset="0"/>
              </a:rPr>
              <a:t>điền</a:t>
            </a:r>
            <a:r>
              <a:rPr lang="en-US" sz="2200" b="1" i="1" kern="1200" dirty="0">
                <a:solidFill>
                  <a:srgbClr val="FF0000"/>
                </a:solidFill>
                <a:latin typeface="Times New Roman" panose="02020603050405020304" pitchFamily="18" charset="0"/>
                <a:cs typeface="Times New Roman" panose="02020603050405020304" pitchFamily="18" charset="0"/>
              </a:rPr>
              <a:t> </a:t>
            </a:r>
            <a:r>
              <a:rPr lang="en-US" sz="2200" b="1" i="1" kern="1200" dirty="0" err="1">
                <a:solidFill>
                  <a:srgbClr val="FF0000"/>
                </a:solidFill>
                <a:latin typeface="Times New Roman" panose="02020603050405020304" pitchFamily="18" charset="0"/>
                <a:cs typeface="Times New Roman" panose="02020603050405020304" pitchFamily="18" charset="0"/>
              </a:rPr>
              <a:t>các</a:t>
            </a:r>
            <a:r>
              <a:rPr lang="en-US" sz="2200" b="1" i="1" kern="1200" dirty="0">
                <a:solidFill>
                  <a:srgbClr val="FF0000"/>
                </a:solidFill>
                <a:latin typeface="Times New Roman" panose="02020603050405020304" pitchFamily="18" charset="0"/>
                <a:cs typeface="Times New Roman" panose="02020603050405020304" pitchFamily="18" charset="0"/>
              </a:rPr>
              <a:t> </a:t>
            </a:r>
            <a:r>
              <a:rPr lang="en-US" sz="2200" b="1" i="1" kern="1200" dirty="0" err="1">
                <a:solidFill>
                  <a:srgbClr val="FF0000"/>
                </a:solidFill>
                <a:latin typeface="Times New Roman" panose="02020603050405020304" pitchFamily="18" charset="0"/>
                <a:cs typeface="Times New Roman" panose="02020603050405020304" pitchFamily="18" charset="0"/>
              </a:rPr>
              <a:t>cụm</a:t>
            </a:r>
            <a:r>
              <a:rPr lang="en-US" sz="2200" b="1" i="1" kern="1200" dirty="0">
                <a:solidFill>
                  <a:srgbClr val="FF0000"/>
                </a:solidFill>
                <a:latin typeface="Times New Roman" panose="02020603050405020304" pitchFamily="18" charset="0"/>
                <a:cs typeface="Times New Roman" panose="02020603050405020304" pitchFamily="18" charset="0"/>
              </a:rPr>
              <a:t> </a:t>
            </a:r>
            <a:r>
              <a:rPr lang="en-US" sz="2200" b="1" i="1" kern="1200" dirty="0" err="1">
                <a:solidFill>
                  <a:srgbClr val="FF0000"/>
                </a:solidFill>
                <a:latin typeface="Times New Roman" panose="02020603050405020304" pitchFamily="18" charset="0"/>
                <a:cs typeface="Times New Roman" panose="02020603050405020304" pitchFamily="18" charset="0"/>
              </a:rPr>
              <a:t>từ</a:t>
            </a:r>
            <a:r>
              <a:rPr lang="en-US" sz="2200" b="1" i="1" kern="1200" dirty="0">
                <a:solidFill>
                  <a:srgbClr val="FF0000"/>
                </a:solidFill>
                <a:latin typeface="Times New Roman" panose="02020603050405020304" pitchFamily="18" charset="0"/>
                <a:cs typeface="Times New Roman" panose="02020603050405020304" pitchFamily="18" charset="0"/>
              </a:rPr>
              <a:t> </a:t>
            </a:r>
            <a:r>
              <a:rPr lang="en-US" sz="2200" b="1" i="1" kern="1200" dirty="0" err="1">
                <a:solidFill>
                  <a:srgbClr val="FF0000"/>
                </a:solidFill>
                <a:latin typeface="Times New Roman" panose="02020603050405020304" pitchFamily="18" charset="0"/>
                <a:cs typeface="Times New Roman" panose="02020603050405020304" pitchFamily="18" charset="0"/>
              </a:rPr>
              <a:t>thích</a:t>
            </a:r>
            <a:r>
              <a:rPr lang="en-US" sz="2200" b="1" i="1" kern="1200" dirty="0">
                <a:solidFill>
                  <a:srgbClr val="FF0000"/>
                </a:solidFill>
                <a:latin typeface="Times New Roman" panose="02020603050405020304" pitchFamily="18" charset="0"/>
                <a:cs typeface="Times New Roman" panose="02020603050405020304" pitchFamily="18" charset="0"/>
              </a:rPr>
              <a:t> </a:t>
            </a:r>
            <a:r>
              <a:rPr lang="en-US" sz="2200" b="1" i="1" kern="1200" dirty="0" err="1">
                <a:solidFill>
                  <a:srgbClr val="FF0000"/>
                </a:solidFill>
                <a:latin typeface="Times New Roman" panose="02020603050405020304" pitchFamily="18" charset="0"/>
                <a:cs typeface="Times New Roman" panose="02020603050405020304" pitchFamily="18" charset="0"/>
              </a:rPr>
              <a:t>hợp</a:t>
            </a:r>
            <a:r>
              <a:rPr lang="en-US" sz="2200" b="1" i="1" kern="1200" dirty="0">
                <a:solidFill>
                  <a:srgbClr val="FF0000"/>
                </a:solidFill>
                <a:latin typeface="Times New Roman" panose="02020603050405020304" pitchFamily="18" charset="0"/>
                <a:cs typeface="Times New Roman" panose="02020603050405020304" pitchFamily="18" charset="0"/>
              </a:rPr>
              <a:t> </a:t>
            </a:r>
            <a:r>
              <a:rPr lang="en-US" sz="2200" b="1" i="1" kern="1200" dirty="0" err="1">
                <a:solidFill>
                  <a:srgbClr val="FF0000"/>
                </a:solidFill>
                <a:latin typeface="Times New Roman" panose="02020603050405020304" pitchFamily="18" charset="0"/>
                <a:cs typeface="Times New Roman" panose="02020603050405020304" pitchFamily="18" charset="0"/>
              </a:rPr>
              <a:t>vào</a:t>
            </a:r>
            <a:r>
              <a:rPr lang="en-US" sz="2200" b="1" i="1" kern="1200" dirty="0">
                <a:solidFill>
                  <a:srgbClr val="FF0000"/>
                </a:solidFill>
                <a:latin typeface="Times New Roman" panose="02020603050405020304" pitchFamily="18" charset="0"/>
                <a:cs typeface="Times New Roman" panose="02020603050405020304" pitchFamily="18" charset="0"/>
              </a:rPr>
              <a:t> </a:t>
            </a:r>
            <a:r>
              <a:rPr lang="en-US" sz="2200" b="1" i="1" kern="1200" dirty="0" err="1">
                <a:solidFill>
                  <a:srgbClr val="FF0000"/>
                </a:solidFill>
                <a:latin typeface="Times New Roman" panose="02020603050405020304" pitchFamily="18" charset="0"/>
                <a:cs typeface="Times New Roman" panose="02020603050405020304" pitchFamily="18" charset="0"/>
              </a:rPr>
              <a:t>chỗ</a:t>
            </a:r>
            <a:r>
              <a:rPr lang="en-US" sz="2200" b="1" i="1" kern="1200" dirty="0">
                <a:solidFill>
                  <a:srgbClr val="FF0000"/>
                </a:solidFill>
                <a:latin typeface="Times New Roman" panose="02020603050405020304" pitchFamily="18" charset="0"/>
                <a:cs typeface="Times New Roman" panose="02020603050405020304" pitchFamily="18" charset="0"/>
              </a:rPr>
              <a:t> </a:t>
            </a:r>
            <a:r>
              <a:rPr lang="en-US" sz="2200" b="1" i="1" kern="1200" dirty="0" err="1">
                <a:solidFill>
                  <a:srgbClr val="FF0000"/>
                </a:solidFill>
                <a:latin typeface="Times New Roman" panose="02020603050405020304" pitchFamily="18" charset="0"/>
                <a:cs typeface="Times New Roman" panose="02020603050405020304" pitchFamily="18" charset="0"/>
              </a:rPr>
              <a:t>trống</a:t>
            </a:r>
            <a:endParaRPr lang="en-US" sz="22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31BB6D3B-57C2-2079-6F7F-237B94542255}"/>
              </a:ext>
            </a:extLst>
          </p:cNvPr>
          <p:cNvGraphicFramePr>
            <a:graphicFrameLocks noGrp="1"/>
          </p:cNvGraphicFramePr>
          <p:nvPr>
            <p:extLst>
              <p:ext uri="{D42A27DB-BD31-4B8C-83A1-F6EECF244321}">
                <p14:modId xmlns:p14="http://schemas.microsoft.com/office/powerpoint/2010/main" val="1937883449"/>
              </p:ext>
            </p:extLst>
          </p:nvPr>
        </p:nvGraphicFramePr>
        <p:xfrm>
          <a:off x="155448" y="182261"/>
          <a:ext cx="8759952" cy="4389120"/>
        </p:xfrm>
        <a:graphic>
          <a:graphicData uri="http://schemas.openxmlformats.org/drawingml/2006/table">
            <a:tbl>
              <a:tblPr firstRow="1" firstCol="1" bandRow="1">
                <a:tableStyleId>{5C22544A-7EE6-4342-B048-85BDC9FD1C3A}</a:tableStyleId>
              </a:tblPr>
              <a:tblGrid>
                <a:gridCol w="8759952">
                  <a:extLst>
                    <a:ext uri="{9D8B030D-6E8A-4147-A177-3AD203B41FA5}">
                      <a16:colId xmlns:a16="http://schemas.microsoft.com/office/drawing/2014/main" val="2288051544"/>
                    </a:ext>
                  </a:extLst>
                </a:gridCol>
              </a:tblGrid>
              <a:tr h="2519981">
                <a:tc>
                  <a:txBody>
                    <a:bodyPr/>
                    <a:lstStyle/>
                    <a:p>
                      <a:pPr algn="just">
                        <a:lnSpc>
                          <a:spcPct val="100000"/>
                        </a:lnSpc>
                        <a:tabLst>
                          <a:tab pos="90170" algn="l"/>
                          <a:tab pos="180340" algn="l"/>
                          <a:tab pos="270510" algn="l"/>
                        </a:tabLst>
                      </a:pPr>
                      <a:r>
                        <a:rPr lang="vi-VN" sz="2400" b="0" dirty="0">
                          <a:solidFill>
                            <a:schemeClr val="tx1"/>
                          </a:solidFill>
                          <a:effectLst/>
                          <a:latin typeface="Times New Roman" panose="02020603050405020304" pitchFamily="18" charset="0"/>
                          <a:cs typeface="Times New Roman" panose="02020603050405020304" pitchFamily="18" charset="0"/>
                        </a:rPr>
                        <a:t>Bi kịch thuộc thể loại kịch, viết về những câu chuyện……… với những tình huống……. và kết thúc…………, đánh thức niềm thương cảm, xót xa trong tâm hồn người đọc.</a:t>
                      </a:r>
                      <a:endParaRPr lang="en-US" sz="2400" b="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tabLst>
                          <a:tab pos="90170" algn="l"/>
                          <a:tab pos="180340" algn="l"/>
                          <a:tab pos="270510" algn="l"/>
                        </a:tabLst>
                      </a:pPr>
                      <a:r>
                        <a:rPr lang="en-US" sz="2400" b="0" dirty="0" err="1">
                          <a:solidFill>
                            <a:schemeClr val="tx1"/>
                          </a:solidFill>
                          <a:effectLst/>
                          <a:latin typeface="Times New Roman" panose="02020603050405020304" pitchFamily="18" charset="0"/>
                          <a:cs typeface="Times New Roman" panose="02020603050405020304" pitchFamily="18" charset="0"/>
                        </a:rPr>
                        <a:t>Cốt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truyện</a:t>
                      </a:r>
                      <a:r>
                        <a:rPr lang="en-US" sz="2400" b="0" dirty="0">
                          <a:solidFill>
                            <a:schemeClr val="tx1"/>
                          </a:solidFill>
                          <a:effectLst/>
                          <a:latin typeface="Times New Roman" panose="02020603050405020304" pitchFamily="18" charset="0"/>
                          <a:cs typeface="Times New Roman" panose="02020603050405020304" pitchFamily="18" charset="0"/>
                        </a:rPr>
                        <a:t> bi </a:t>
                      </a:r>
                      <a:r>
                        <a:rPr lang="en-US" sz="2400" b="0" dirty="0" err="1">
                          <a:solidFill>
                            <a:schemeClr val="tx1"/>
                          </a:solidFill>
                          <a:effectLst/>
                          <a:latin typeface="Times New Roman" panose="02020603050405020304" pitchFamily="18" charset="0"/>
                          <a:cs typeface="Times New Roman" panose="02020603050405020304" pitchFamily="18" charset="0"/>
                        </a:rPr>
                        <a:t>lịch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thường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mượn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từ</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các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truyện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Sự</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kiện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biến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cố</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thường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diễn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ra</a:t>
                      </a:r>
                      <a:r>
                        <a:rPr lang="en-US" sz="2400" b="0" dirty="0">
                          <a:solidFill>
                            <a:schemeClr val="tx1"/>
                          </a:solidFill>
                          <a:effectLst/>
                          <a:latin typeface="Times New Roman" panose="02020603050405020304" pitchFamily="18" charset="0"/>
                          <a:cs typeface="Times New Roman" panose="02020603050405020304" pitchFamily="18" charset="0"/>
                        </a:rPr>
                        <a:t> ………………., </a:t>
                      </a:r>
                      <a:r>
                        <a:rPr lang="en-US" sz="2400" b="0" dirty="0" err="1">
                          <a:solidFill>
                            <a:schemeClr val="tx1"/>
                          </a:solidFill>
                          <a:effectLst/>
                          <a:latin typeface="Times New Roman" panose="02020603050405020304" pitchFamily="18" charset="0"/>
                          <a:cs typeface="Times New Roman" panose="02020603050405020304" pitchFamily="18" charset="0"/>
                        </a:rPr>
                        <a:t>xoay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quanh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các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mâu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thuẫn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không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thể</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giải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quyết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và</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dẫn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đến</a:t>
                      </a:r>
                      <a:r>
                        <a:rPr lang="en-US" sz="2400" b="0" dirty="0">
                          <a:solidFill>
                            <a:schemeClr val="tx1"/>
                          </a:solidFill>
                          <a:effectLst/>
                          <a:latin typeface="Times New Roman" panose="02020603050405020304" pitchFamily="18" charset="0"/>
                          <a:cs typeface="Times New Roman" panose="02020603050405020304" pitchFamily="18" charset="0"/>
                        </a:rPr>
                        <a:t> …. </a:t>
                      </a:r>
                      <a:r>
                        <a:rPr lang="en-US" sz="2400" b="0" dirty="0" err="1">
                          <a:solidFill>
                            <a:schemeClr val="tx1"/>
                          </a:solidFill>
                          <a:effectLst/>
                          <a:latin typeface="Times New Roman" panose="02020603050405020304" pitchFamily="18" charset="0"/>
                          <a:cs typeface="Times New Roman" panose="02020603050405020304" pitchFamily="18" charset="0"/>
                        </a:rPr>
                        <a:t>Và</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kết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thúc</a:t>
                      </a:r>
                      <a:r>
                        <a:rPr lang="en-US" sz="2400" b="0" dirty="0">
                          <a:solidFill>
                            <a:schemeClr val="tx1"/>
                          </a:solidFill>
                          <a:effectLst/>
                          <a:latin typeface="Times New Roman" panose="02020603050405020304" pitchFamily="18" charset="0"/>
                          <a:cs typeface="Times New Roman" panose="02020603050405020304" pitchFamily="18" charset="0"/>
                        </a:rPr>
                        <a:t> bi </a:t>
                      </a:r>
                      <a:r>
                        <a:rPr lang="en-US" sz="2400" b="0" dirty="0" err="1">
                          <a:solidFill>
                            <a:schemeClr val="tx1"/>
                          </a:solidFill>
                          <a:effectLst/>
                          <a:latin typeface="Times New Roman" panose="02020603050405020304" pitchFamily="18" charset="0"/>
                          <a:cs typeface="Times New Roman" panose="02020603050405020304" pitchFamily="18" charset="0"/>
                        </a:rPr>
                        <a:t>thảm</a:t>
                      </a:r>
                      <a:r>
                        <a:rPr lang="en-US" sz="2400" b="0" dirty="0">
                          <a:solidFill>
                            <a:schemeClr val="tx1"/>
                          </a:solidFill>
                          <a:effectLst/>
                          <a:latin typeface="Times New Roman" panose="02020603050405020304" pitchFamily="18" charset="0"/>
                          <a:cs typeface="Times New Roman" panose="02020603050405020304" pitchFamily="18" charset="0"/>
                        </a:rPr>
                        <a:t>.</a:t>
                      </a:r>
                    </a:p>
                    <a:p>
                      <a:pPr algn="just">
                        <a:lnSpc>
                          <a:spcPct val="100000"/>
                        </a:lnSpc>
                        <a:tabLst>
                          <a:tab pos="90170" algn="l"/>
                          <a:tab pos="180340" algn="l"/>
                          <a:tab pos="270510" algn="l"/>
                        </a:tabLst>
                      </a:pPr>
                      <a:r>
                        <a:rPr lang="en-US" sz="2400" b="0" dirty="0" err="1">
                          <a:solidFill>
                            <a:schemeClr val="tx1"/>
                          </a:solidFill>
                          <a:effectLst/>
                          <a:latin typeface="Times New Roman" panose="02020603050405020304" pitchFamily="18" charset="0"/>
                          <a:cs typeface="Times New Roman" panose="02020603050405020304" pitchFamily="18" charset="0"/>
                        </a:rPr>
                        <a:t>Nhân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vật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chính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trong</a:t>
                      </a:r>
                      <a:r>
                        <a:rPr lang="en-US" sz="2400" b="0" dirty="0">
                          <a:solidFill>
                            <a:schemeClr val="tx1"/>
                          </a:solidFill>
                          <a:effectLst/>
                          <a:latin typeface="Times New Roman" panose="02020603050405020304" pitchFamily="18" charset="0"/>
                          <a:cs typeface="Times New Roman" panose="02020603050405020304" pitchFamily="18" charset="0"/>
                        </a:rPr>
                        <a:t> bi </a:t>
                      </a:r>
                      <a:r>
                        <a:rPr lang="en-US" sz="2400" b="0" dirty="0" err="1">
                          <a:solidFill>
                            <a:schemeClr val="tx1"/>
                          </a:solidFill>
                          <a:effectLst/>
                          <a:latin typeface="Times New Roman" panose="02020603050405020304" pitchFamily="18" charset="0"/>
                          <a:cs typeface="Times New Roman" panose="02020603050405020304" pitchFamily="18" charset="0"/>
                        </a:rPr>
                        <a:t>kịch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thường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là</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nhân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vật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người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có</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những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phẩm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chất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năng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lực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vượt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trội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có</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khát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vọng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lớn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phải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đối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đầu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với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thực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tế</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không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thể</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hóa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giải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hoặc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sai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lầm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của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chính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bản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thân</a:t>
                      </a:r>
                      <a:r>
                        <a:rPr lang="en-US" sz="2400" b="0" dirty="0">
                          <a:solidFill>
                            <a:schemeClr val="tx1"/>
                          </a:solidFill>
                          <a:effectLst/>
                          <a:latin typeface="Times New Roman" panose="02020603050405020304" pitchFamily="18" charset="0"/>
                          <a:cs typeface="Times New Roman" panose="02020603050405020304" pitchFamily="18" charset="0"/>
                        </a:rPr>
                        <a:t>.</a:t>
                      </a:r>
                    </a:p>
                    <a:p>
                      <a:pPr algn="just">
                        <a:lnSpc>
                          <a:spcPct val="100000"/>
                        </a:lnSpc>
                        <a:tabLst>
                          <a:tab pos="90170" algn="l"/>
                          <a:tab pos="180340" algn="l"/>
                          <a:tab pos="270510" algn="l"/>
                        </a:tabLst>
                      </a:pPr>
                      <a:r>
                        <a:rPr lang="en-US" sz="2400" b="0" i="1" dirty="0" err="1">
                          <a:solidFill>
                            <a:srgbClr val="FF0000"/>
                          </a:solidFill>
                          <a:effectLst/>
                          <a:latin typeface="Times New Roman" panose="02020603050405020304" pitchFamily="18" charset="0"/>
                          <a:cs typeface="Times New Roman" panose="02020603050405020304" pitchFamily="18" charset="0"/>
                        </a:rPr>
                        <a:t>Các</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cụm</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từ</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lựa</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chọn</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điền</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vào</a:t>
                      </a:r>
                      <a:r>
                        <a:rPr lang="en-US" sz="2400" b="0" i="1" dirty="0">
                          <a:solidFill>
                            <a:srgbClr val="FF0000"/>
                          </a:solidFill>
                          <a:effectLst/>
                          <a:latin typeface="Times New Roman" panose="02020603050405020304" pitchFamily="18" charset="0"/>
                          <a:cs typeface="Times New Roman" panose="02020603050405020304" pitchFamily="18" charset="0"/>
                        </a:rPr>
                        <a:t> ô </a:t>
                      </a:r>
                      <a:r>
                        <a:rPr lang="en-US" sz="2400" b="0" i="1" dirty="0" err="1">
                          <a:solidFill>
                            <a:srgbClr val="FF0000"/>
                          </a:solidFill>
                          <a:effectLst/>
                          <a:latin typeface="Times New Roman" panose="02020603050405020304" pitchFamily="18" charset="0"/>
                          <a:cs typeface="Times New Roman" panose="02020603050405020304" pitchFamily="18" charset="0"/>
                        </a:rPr>
                        <a:t>trống</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căng</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thẳng</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buồn</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bã</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đau</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đớn</a:t>
                      </a:r>
                      <a:r>
                        <a:rPr lang="en-US" sz="2400" b="1" i="1" dirty="0">
                          <a:solidFill>
                            <a:srgbClr val="FF0000"/>
                          </a:solidFill>
                          <a:effectLst/>
                          <a:latin typeface="Times New Roman" panose="02020603050405020304" pitchFamily="18" charset="0"/>
                          <a:cs typeface="Times New Roman" panose="02020603050405020304" pitchFamily="18" charset="0"/>
                        </a:rPr>
                        <a:t>, bi </a:t>
                      </a:r>
                      <a:r>
                        <a:rPr lang="en-US" sz="2400" b="1" i="1" dirty="0" err="1">
                          <a:solidFill>
                            <a:srgbClr val="FF0000"/>
                          </a:solidFill>
                          <a:effectLst/>
                          <a:latin typeface="Times New Roman" panose="02020603050405020304" pitchFamily="18" charset="0"/>
                          <a:cs typeface="Times New Roman" panose="02020603050405020304" pitchFamily="18" charset="0"/>
                        </a:rPr>
                        <a:t>thảm</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huyền</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thoại</a:t>
                      </a:r>
                      <a:r>
                        <a:rPr lang="en-US" sz="2400" b="1" i="1" dirty="0">
                          <a:solidFill>
                            <a:srgbClr val="FF0000"/>
                          </a:solidFill>
                          <a:effectLst/>
                          <a:latin typeface="Times New Roman" panose="02020603050405020304" pitchFamily="18" charset="0"/>
                          <a:cs typeface="Times New Roman" panose="02020603050405020304" pitchFamily="18" charset="0"/>
                        </a:rPr>
                        <a:t>, gay </a:t>
                      </a:r>
                      <a:r>
                        <a:rPr lang="en-US" sz="2400" b="1" i="1" dirty="0" err="1">
                          <a:solidFill>
                            <a:srgbClr val="FF0000"/>
                          </a:solidFill>
                          <a:effectLst/>
                          <a:latin typeface="Times New Roman" panose="02020603050405020304" pitchFamily="18" charset="0"/>
                          <a:cs typeface="Times New Roman" panose="02020603050405020304" pitchFamily="18" charset="0"/>
                        </a:rPr>
                        <a:t>cấn</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bất</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ngờ</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anh</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hùng</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hoặc</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từ</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cung</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đình</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lịch</a:t>
                      </a:r>
                      <a:r>
                        <a:rPr lang="en-US" sz="2400" b="1" i="1" dirty="0">
                          <a:solidFill>
                            <a:srgbClr val="FF0000"/>
                          </a:solidFill>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sử</a:t>
                      </a:r>
                      <a:r>
                        <a:rPr lang="en-US" sz="2400" b="1" i="1" dirty="0">
                          <a:solidFill>
                            <a:srgbClr val="FF0000"/>
                          </a:solidFill>
                          <a:effectLst/>
                          <a:latin typeface="Times New Roman" panose="02020603050405020304" pitchFamily="18" charset="0"/>
                          <a:cs typeface="Times New Roman" panose="02020603050405020304" pitchFamily="18" charset="0"/>
                        </a:rPr>
                        <a:t>.</a:t>
                      </a:r>
                      <a:endPar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248" marR="64248" marT="0" marB="0">
                    <a:solidFill>
                      <a:schemeClr val="bg1"/>
                    </a:solidFill>
                  </a:tcPr>
                </a:tc>
                <a:extLst>
                  <a:ext uri="{0D108BD9-81ED-4DB2-BD59-A6C34878D82A}">
                    <a16:rowId xmlns:a16="http://schemas.microsoft.com/office/drawing/2014/main" val="1750634562"/>
                  </a:ext>
                </a:extLst>
              </a:tr>
            </a:tbl>
          </a:graphicData>
        </a:graphic>
      </p:graphicFrame>
    </p:spTree>
    <p:extLst>
      <p:ext uri="{BB962C8B-B14F-4D97-AF65-F5344CB8AC3E}">
        <p14:creationId xmlns:p14="http://schemas.microsoft.com/office/powerpoint/2010/main" val="738405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2993" t="-61988" r="-12993" b="-61988"/>
            </a:stretch>
          </a:blipFill>
        </p:spPr>
        <p:txBody>
          <a:bodyPr/>
          <a:lstStyle/>
          <a:p>
            <a:pPr defTabSz="457211">
              <a:defRPr/>
            </a:pPr>
            <a:endParaRPr lang="en-US" sz="900">
              <a:solidFill>
                <a:prstClr val="black"/>
              </a:solidFill>
              <a:latin typeface="Calibri"/>
            </a:endParaRPr>
          </a:p>
        </p:txBody>
      </p:sp>
      <p:sp>
        <p:nvSpPr>
          <p:cNvPr id="3" name="Freeform 3"/>
          <p:cNvSpPr/>
          <p:nvPr/>
        </p:nvSpPr>
        <p:spPr>
          <a:xfrm rot="9503470">
            <a:off x="7022061" y="1234243"/>
            <a:ext cx="4693166" cy="4105815"/>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11">
              <a:defRPr/>
            </a:pPr>
            <a:endParaRPr lang="en-US" sz="900">
              <a:solidFill>
                <a:prstClr val="black"/>
              </a:solidFill>
              <a:latin typeface="Calibri"/>
            </a:endParaRPr>
          </a:p>
        </p:txBody>
      </p:sp>
      <p:grpSp>
        <p:nvGrpSpPr>
          <p:cNvPr id="4" name="Group 4"/>
          <p:cNvGrpSpPr/>
          <p:nvPr/>
        </p:nvGrpSpPr>
        <p:grpSpPr>
          <a:xfrm rot="-10800000">
            <a:off x="2085410" y="171451"/>
            <a:ext cx="6829991" cy="4633454"/>
            <a:chOff x="0" y="0"/>
            <a:chExt cx="2816250" cy="2167467"/>
          </a:xfrm>
        </p:grpSpPr>
        <p:sp>
          <p:nvSpPr>
            <p:cNvPr id="5" name="Freeform 5"/>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txBody>
            <a:bodyPr/>
            <a:lstStyle/>
            <a:p>
              <a:pPr defTabSz="457211">
                <a:defRPr/>
              </a:pPr>
              <a:endParaRPr lang="en-US" sz="900">
                <a:solidFill>
                  <a:prstClr val="black"/>
                </a:solidFill>
                <a:latin typeface="Calibri"/>
              </a:endParaRPr>
            </a:p>
          </p:txBody>
        </p:sp>
        <p:sp>
          <p:nvSpPr>
            <p:cNvPr id="6" name="TextBox 6"/>
            <p:cNvSpPr txBox="1"/>
            <p:nvPr/>
          </p:nvSpPr>
          <p:spPr>
            <a:xfrm>
              <a:off x="0" y="-28575"/>
              <a:ext cx="812800" cy="841375"/>
            </a:xfrm>
            <a:prstGeom prst="rect">
              <a:avLst/>
            </a:prstGeom>
          </p:spPr>
          <p:txBody>
            <a:bodyPr lIns="25400" tIns="25400" rIns="25400" bIns="25400" rtlCol="0" anchor="ctr"/>
            <a:lstStyle/>
            <a:p>
              <a:pPr algn="ctr" defTabSz="457211">
                <a:lnSpc>
                  <a:spcPts val="1121"/>
                </a:lnSpc>
                <a:defRPr/>
              </a:pPr>
              <a:endParaRPr sz="900">
                <a:solidFill>
                  <a:prstClr val="black"/>
                </a:solidFill>
                <a:latin typeface="Calibri"/>
              </a:endParaRPr>
            </a:p>
          </p:txBody>
        </p:sp>
      </p:grpSp>
      <p:sp>
        <p:nvSpPr>
          <p:cNvPr id="10" name="Freeform 10"/>
          <p:cNvSpPr/>
          <p:nvPr/>
        </p:nvSpPr>
        <p:spPr>
          <a:xfrm rot="-1461796">
            <a:off x="-1680402" y="-1065893"/>
            <a:ext cx="4693166" cy="4105815"/>
          </a:xfrm>
          <a:custGeom>
            <a:avLst/>
            <a:gdLst/>
            <a:ahLst/>
            <a:cxnLst/>
            <a:rect l="l" t="t" r="r" b="b"/>
            <a:pathLst>
              <a:path w="9386333" h="8211630">
                <a:moveTo>
                  <a:pt x="0" y="0"/>
                </a:moveTo>
                <a:lnTo>
                  <a:pt x="9386333" y="0"/>
                </a:lnTo>
                <a:lnTo>
                  <a:pt x="9386333" y="8211629"/>
                </a:lnTo>
                <a:lnTo>
                  <a:pt x="0" y="82116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11">
              <a:defRPr/>
            </a:pPr>
            <a:endParaRPr lang="en-US" sz="900" i="1" dirty="0">
              <a:solidFill>
                <a:prstClr val="black"/>
              </a:solidFill>
              <a:latin typeface="Calibri"/>
            </a:endParaRPr>
          </a:p>
        </p:txBody>
      </p:sp>
      <p:grpSp>
        <p:nvGrpSpPr>
          <p:cNvPr id="11" name="Group 11"/>
          <p:cNvGrpSpPr/>
          <p:nvPr/>
        </p:nvGrpSpPr>
        <p:grpSpPr>
          <a:xfrm rot="-10800000">
            <a:off x="514350" y="514350"/>
            <a:ext cx="2472604" cy="4114800"/>
            <a:chOff x="0" y="0"/>
            <a:chExt cx="1302441" cy="2167467"/>
          </a:xfrm>
        </p:grpSpPr>
        <p:sp>
          <p:nvSpPr>
            <p:cNvPr id="12" name="Freeform 12"/>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txBody>
            <a:bodyPr/>
            <a:lstStyle/>
            <a:p>
              <a:pPr defTabSz="457211">
                <a:defRPr/>
              </a:pPr>
              <a:endParaRPr lang="en-US" sz="900">
                <a:solidFill>
                  <a:prstClr val="black"/>
                </a:solidFill>
                <a:latin typeface="Calibri"/>
              </a:endParaRPr>
            </a:p>
          </p:txBody>
        </p:sp>
        <p:sp>
          <p:nvSpPr>
            <p:cNvPr id="13" name="TextBox 13"/>
            <p:cNvSpPr txBox="1"/>
            <p:nvPr/>
          </p:nvSpPr>
          <p:spPr>
            <a:xfrm>
              <a:off x="0" y="-28575"/>
              <a:ext cx="812800" cy="841375"/>
            </a:xfrm>
            <a:prstGeom prst="rect">
              <a:avLst/>
            </a:prstGeom>
          </p:spPr>
          <p:txBody>
            <a:bodyPr lIns="25400" tIns="25400" rIns="25400" bIns="25400" rtlCol="0" anchor="ctr"/>
            <a:lstStyle/>
            <a:p>
              <a:pPr algn="ctr" defTabSz="457211">
                <a:lnSpc>
                  <a:spcPts val="1121"/>
                </a:lnSpc>
                <a:defRPr/>
              </a:pPr>
              <a:endParaRPr sz="900">
                <a:solidFill>
                  <a:prstClr val="black"/>
                </a:solidFill>
                <a:latin typeface="Calibri"/>
              </a:endParaRPr>
            </a:p>
          </p:txBody>
        </p:sp>
      </p:grpSp>
      <p:sp>
        <p:nvSpPr>
          <p:cNvPr id="15" name="Freeform 15"/>
          <p:cNvSpPr/>
          <p:nvPr/>
        </p:nvSpPr>
        <p:spPr>
          <a:xfrm flipH="1">
            <a:off x="-1179351" y="3825121"/>
            <a:ext cx="3007466" cy="1222333"/>
          </a:xfrm>
          <a:custGeom>
            <a:avLst/>
            <a:gdLst/>
            <a:ahLst/>
            <a:cxnLst/>
            <a:rect l="l" t="t" r="r" b="b"/>
            <a:pathLst>
              <a:path w="6014933" h="2444666">
                <a:moveTo>
                  <a:pt x="6014933" y="0"/>
                </a:moveTo>
                <a:lnTo>
                  <a:pt x="0" y="0"/>
                </a:lnTo>
                <a:lnTo>
                  <a:pt x="0" y="2444666"/>
                </a:lnTo>
                <a:lnTo>
                  <a:pt x="6014933" y="2444666"/>
                </a:lnTo>
                <a:lnTo>
                  <a:pt x="601493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11">
              <a:defRPr/>
            </a:pPr>
            <a:endParaRPr lang="en-US" sz="900">
              <a:solidFill>
                <a:prstClr val="black"/>
              </a:solidFill>
              <a:latin typeface="Calibri"/>
            </a:endParaRPr>
          </a:p>
        </p:txBody>
      </p:sp>
      <p:sp>
        <p:nvSpPr>
          <p:cNvPr id="16" name="Freeform 16"/>
          <p:cNvSpPr/>
          <p:nvPr/>
        </p:nvSpPr>
        <p:spPr>
          <a:xfrm flipH="1" flipV="1">
            <a:off x="-445022" y="-258078"/>
            <a:ext cx="3657222" cy="1486415"/>
          </a:xfrm>
          <a:custGeom>
            <a:avLst/>
            <a:gdLst/>
            <a:ahLst/>
            <a:cxnLst/>
            <a:rect l="l" t="t" r="r" b="b"/>
            <a:pathLst>
              <a:path w="7314444" h="2972830">
                <a:moveTo>
                  <a:pt x="7314445" y="2972830"/>
                </a:moveTo>
                <a:lnTo>
                  <a:pt x="0" y="2972830"/>
                </a:lnTo>
                <a:lnTo>
                  <a:pt x="0" y="0"/>
                </a:lnTo>
                <a:lnTo>
                  <a:pt x="7314445" y="0"/>
                </a:lnTo>
                <a:lnTo>
                  <a:pt x="7314445" y="297283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11">
              <a:defRPr/>
            </a:pPr>
            <a:endParaRPr lang="en-US" sz="900">
              <a:solidFill>
                <a:prstClr val="black"/>
              </a:solidFill>
              <a:latin typeface="Calibri"/>
            </a:endParaRPr>
          </a:p>
        </p:txBody>
      </p:sp>
      <p:sp>
        <p:nvSpPr>
          <p:cNvPr id="17" name="Freeform 17"/>
          <p:cNvSpPr/>
          <p:nvPr/>
        </p:nvSpPr>
        <p:spPr>
          <a:xfrm flipH="1">
            <a:off x="5766916" y="3921169"/>
            <a:ext cx="3007466" cy="1222333"/>
          </a:xfrm>
          <a:custGeom>
            <a:avLst/>
            <a:gdLst/>
            <a:ahLst/>
            <a:cxnLst/>
            <a:rect l="l" t="t" r="r" b="b"/>
            <a:pathLst>
              <a:path w="6014933" h="2444666">
                <a:moveTo>
                  <a:pt x="6014933" y="0"/>
                </a:moveTo>
                <a:lnTo>
                  <a:pt x="0" y="0"/>
                </a:lnTo>
                <a:lnTo>
                  <a:pt x="0" y="2444666"/>
                </a:lnTo>
                <a:lnTo>
                  <a:pt x="6014933" y="2444666"/>
                </a:lnTo>
                <a:lnTo>
                  <a:pt x="601493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11">
              <a:defRPr/>
            </a:pPr>
            <a:endParaRPr lang="en-US" sz="900">
              <a:solidFill>
                <a:prstClr val="black"/>
              </a:solidFill>
              <a:latin typeface="Calibri"/>
            </a:endParaRPr>
          </a:p>
        </p:txBody>
      </p:sp>
      <p:sp>
        <p:nvSpPr>
          <p:cNvPr id="18" name="Freeform 18"/>
          <p:cNvSpPr/>
          <p:nvPr/>
        </p:nvSpPr>
        <p:spPr>
          <a:xfrm>
            <a:off x="6688254" y="-201115"/>
            <a:ext cx="3007466" cy="1222333"/>
          </a:xfrm>
          <a:custGeom>
            <a:avLst/>
            <a:gdLst/>
            <a:ahLst/>
            <a:cxnLst/>
            <a:rect l="l" t="t" r="r" b="b"/>
            <a:pathLst>
              <a:path w="6014933" h="2444666">
                <a:moveTo>
                  <a:pt x="0" y="0"/>
                </a:moveTo>
                <a:lnTo>
                  <a:pt x="6014933" y="0"/>
                </a:lnTo>
                <a:lnTo>
                  <a:pt x="6014933" y="2444666"/>
                </a:lnTo>
                <a:lnTo>
                  <a:pt x="0" y="24446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11">
              <a:defRPr/>
            </a:pPr>
            <a:endParaRPr lang="en-US" sz="900">
              <a:solidFill>
                <a:prstClr val="black"/>
              </a:solidFill>
              <a:latin typeface="Calibri"/>
            </a:endParaRPr>
          </a:p>
        </p:txBody>
      </p:sp>
      <p:sp>
        <p:nvSpPr>
          <p:cNvPr id="19" name="Freeform 19"/>
          <p:cNvSpPr/>
          <p:nvPr/>
        </p:nvSpPr>
        <p:spPr>
          <a:xfrm>
            <a:off x="-312970" y="933093"/>
            <a:ext cx="2707654" cy="7483465"/>
          </a:xfrm>
          <a:custGeom>
            <a:avLst/>
            <a:gdLst/>
            <a:ahLst/>
            <a:cxnLst/>
            <a:rect l="l" t="t" r="r" b="b"/>
            <a:pathLst>
              <a:path w="5415307" h="14966929">
                <a:moveTo>
                  <a:pt x="0" y="0"/>
                </a:moveTo>
                <a:lnTo>
                  <a:pt x="5415307" y="0"/>
                </a:lnTo>
                <a:lnTo>
                  <a:pt x="5415307" y="14966929"/>
                </a:lnTo>
                <a:lnTo>
                  <a:pt x="0" y="149669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11">
              <a:defRPr/>
            </a:pPr>
            <a:endParaRPr lang="en-US" sz="900">
              <a:solidFill>
                <a:prstClr val="black"/>
              </a:solidFill>
              <a:latin typeface="Calibri"/>
            </a:endParaRPr>
          </a:p>
        </p:txBody>
      </p:sp>
      <p:sp>
        <p:nvSpPr>
          <p:cNvPr id="20" name="TextBox 20"/>
          <p:cNvSpPr txBox="1"/>
          <p:nvPr/>
        </p:nvSpPr>
        <p:spPr>
          <a:xfrm>
            <a:off x="4550187" y="3411066"/>
            <a:ext cx="3013859" cy="384721"/>
          </a:xfrm>
          <a:prstGeom prst="rect">
            <a:avLst/>
          </a:prstGeom>
        </p:spPr>
        <p:txBody>
          <a:bodyPr lIns="0" tIns="0" rIns="0" bIns="0" rtlCol="0" anchor="t">
            <a:spAutoFit/>
          </a:bodyPr>
          <a:lstStyle/>
          <a:p>
            <a:pPr algn="ctr" defTabSz="457211">
              <a:lnSpc>
                <a:spcPts val="2966"/>
              </a:lnSpc>
              <a:spcBef>
                <a:spcPct val="0"/>
              </a:spcBef>
              <a:defRPr/>
            </a:pPr>
            <a:r>
              <a:rPr lang="en-US" sz="1853" dirty="0">
                <a:solidFill>
                  <a:srgbClr val="FFEEC8"/>
                </a:solidFill>
                <a:latin typeface="Jua Bold"/>
              </a:rPr>
              <a:t>LET'S GET STARTED!</a:t>
            </a:r>
          </a:p>
        </p:txBody>
      </p:sp>
      <p:sp>
        <p:nvSpPr>
          <p:cNvPr id="21" name="Freeform 9"/>
          <p:cNvSpPr/>
          <p:nvPr/>
        </p:nvSpPr>
        <p:spPr>
          <a:xfrm>
            <a:off x="1913880" y="933093"/>
            <a:ext cx="7001521" cy="3234927"/>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chemeClr val="bg1"/>
          </a:solidFill>
        </p:spPr>
        <p:txBody>
          <a:bodyPr/>
          <a:lstStyle/>
          <a:p>
            <a:pPr algn="just">
              <a:lnSpc>
                <a:spcPct val="150000"/>
              </a:lnSpc>
            </a:pP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chỉ</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dẫn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sân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khấu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hành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động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nói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anh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loong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toong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tiếng</a:t>
            </a:r>
            <a:r>
              <a:rPr lang="en-US" sz="3200" dirty="0">
                <a:solidFill>
                  <a:srgbClr val="002060"/>
                </a:solidFill>
                <a:latin typeface="Times New Roman" panose="02020603050405020304" pitchFamily="18" charset="0"/>
                <a:cs typeface="Times New Roman" panose="02020603050405020304" pitchFamily="18" charset="0"/>
              </a:rPr>
              <a:t> ở </a:t>
            </a:r>
            <a:r>
              <a:rPr lang="en-US" sz="3200" dirty="0" err="1">
                <a:solidFill>
                  <a:srgbClr val="002060"/>
                </a:solidFill>
                <a:latin typeface="Times New Roman" panose="02020603050405020304" pitchFamily="18" charset="0"/>
                <a:cs typeface="Times New Roman" panose="02020603050405020304" pitchFamily="18" charset="0"/>
              </a:rPr>
              <a:t>dưới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giúp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người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hiểu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căng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thẳng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chuyện</a:t>
            </a:r>
            <a:r>
              <a:rPr lang="en-US"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3452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05C2C-2D83-476C-5CC7-7F09E69E24D5}"/>
              </a:ext>
            </a:extLst>
          </p:cNvPr>
          <p:cNvGrpSpPr/>
          <p:nvPr/>
        </p:nvGrpSpPr>
        <p:grpSpPr>
          <a:xfrm>
            <a:off x="0" y="1504335"/>
            <a:ext cx="9144000" cy="1638915"/>
            <a:chOff x="1259419" y="1817841"/>
            <a:chExt cx="7884580" cy="1188132"/>
          </a:xfrm>
        </p:grpSpPr>
        <p:sp>
          <p:nvSpPr>
            <p:cNvPr id="5" name="Rectangle: Rounded Corners 4">
              <a:extLst>
                <a:ext uri="{FF2B5EF4-FFF2-40B4-BE49-F238E27FC236}">
                  <a16:creationId xmlns:a16="http://schemas.microsoft.com/office/drawing/2014/main" id="{1AB166F6-F1B4-7B82-47D6-1F783B4FDDD6}"/>
                </a:ext>
              </a:extLst>
            </p:cNvPr>
            <p:cNvSpPr/>
            <p:nvPr/>
          </p:nvSpPr>
          <p:spPr>
            <a:xfrm>
              <a:off x="1259419" y="1817841"/>
              <a:ext cx="7884580" cy="1188132"/>
            </a:xfrm>
            <a:prstGeom prst="roundRect">
              <a:avLst>
                <a:gd name="adj" fmla="val 1667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6D01AD55-EBDD-79D4-0695-2404B269D9A6}"/>
                </a:ext>
              </a:extLst>
            </p:cNvPr>
            <p:cNvSpPr txBox="1"/>
            <p:nvPr/>
          </p:nvSpPr>
          <p:spPr>
            <a:xfrm>
              <a:off x="1317429" y="1875851"/>
              <a:ext cx="7768560" cy="10721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7368" tIns="277368" rIns="277368" bIns="277368" numCol="1" spcCol="1270" anchor="ctr" anchorCtr="0">
              <a:noAutofit/>
            </a:bodyPr>
            <a:lstStyle/>
            <a:p>
              <a:pPr lvl="0" algn="ctr">
                <a:lnSpc>
                  <a:spcPct val="150000"/>
                </a:lnSpc>
              </a:pPr>
              <a:r>
                <a:rPr lang="en-US" sz="3600" b="1" dirty="0">
                  <a:solidFill>
                    <a:schemeClr val="tx1"/>
                  </a:solidFill>
                  <a:latin typeface="Times New Roman" panose="02020603050405020304" pitchFamily="18" charset="0"/>
                  <a:cs typeface="Times New Roman" panose="02020603050405020304" pitchFamily="18" charset="0"/>
                </a:rPr>
                <a:t>2. </a:t>
              </a:r>
              <a:r>
                <a:rPr lang="en-US" sz="3600" b="1" dirty="0" err="1">
                  <a:solidFill>
                    <a:schemeClr val="tx1"/>
                  </a:solidFill>
                  <a:latin typeface="Times New Roman" panose="02020603050405020304" pitchFamily="18" charset="0"/>
                  <a:cs typeface="Times New Roman" panose="02020603050405020304" pitchFamily="18" charset="0"/>
                </a:rPr>
                <a:t>Nhân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vật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ông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chủ</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mỏ</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Trần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Thiết</a:t>
              </a:r>
              <a:r>
                <a:rPr lang="en-US" sz="3600" b="1" dirty="0">
                  <a:solidFill>
                    <a:schemeClr val="tx1"/>
                  </a:solidFill>
                  <a:latin typeface="Times New Roman" panose="02020603050405020304" pitchFamily="18" charset="0"/>
                  <a:cs typeface="Times New Roman" panose="02020603050405020304" pitchFamily="18" charset="0"/>
                </a:rPr>
                <a:t> Chung</a:t>
              </a:r>
            </a:p>
          </p:txBody>
        </p:sp>
      </p:grpSp>
    </p:spTree>
    <p:extLst>
      <p:ext uri="{BB962C8B-B14F-4D97-AF65-F5344CB8AC3E}">
        <p14:creationId xmlns:p14="http://schemas.microsoft.com/office/powerpoint/2010/main" val="1140194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17253"/>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22420A2-7623-4382-9461-62A425558E4A}"/>
              </a:ext>
            </a:extLst>
          </p:cNvPr>
          <p:cNvSpPr txBox="1"/>
          <p:nvPr/>
        </p:nvSpPr>
        <p:spPr>
          <a:xfrm>
            <a:off x="1" y="809331"/>
            <a:ext cx="3197750" cy="446276"/>
          </a:xfrm>
          <a:prstGeom prst="rect">
            <a:avLst/>
          </a:prstGeom>
          <a:noFill/>
        </p:spPr>
        <p:txBody>
          <a:bodyPr wrap="square">
            <a:spAutoFit/>
          </a:bodyPr>
          <a:lstStyle/>
          <a:p>
            <a:pPr marL="214308" indent="-214308" defTabSz="685783">
              <a:lnSpc>
                <a:spcPct val="120000"/>
              </a:lnSpc>
              <a:buFont typeface="Courier New" panose="02070309020205020404" pitchFamily="49" charset="0"/>
              <a:buChar char="o"/>
              <a:defRPr/>
            </a:pPr>
            <a:r>
              <a:rPr lang="en-US" sz="21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Thảo</a:t>
            </a:r>
            <a:r>
              <a:rPr lang="en-US" sz="21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1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luận</a:t>
            </a:r>
            <a:r>
              <a:rPr lang="en-US" sz="21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1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cặp</a:t>
            </a:r>
            <a:r>
              <a:rPr lang="en-US" sz="21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1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đôi</a:t>
            </a:r>
            <a:endParaRPr lang="en-US" sz="2100" dirty="0">
              <a:solidFill>
                <a:srgbClr val="000000">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3422DCCA-6316-47DE-8250-DF2AB2381EE0}"/>
              </a:ext>
            </a:extLst>
          </p:cNvPr>
          <p:cNvSpPr txBox="1"/>
          <p:nvPr/>
        </p:nvSpPr>
        <p:spPr>
          <a:xfrm>
            <a:off x="20167" y="3183794"/>
            <a:ext cx="2679625" cy="415498"/>
          </a:xfrm>
          <a:prstGeom prst="rect">
            <a:avLst/>
          </a:prstGeom>
          <a:noFill/>
        </p:spPr>
        <p:txBody>
          <a:bodyPr wrap="square">
            <a:spAutoFit/>
          </a:bodyPr>
          <a:lstStyle/>
          <a:p>
            <a:pPr lvl="0" algn="just">
              <a:buFont typeface="Courier New" panose="02070309020205020404" pitchFamily="49" charset="0"/>
              <a:buChar char="o"/>
            </a:pPr>
            <a:r>
              <a:rPr lang="en-US" sz="2100"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21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Thời gian</a:t>
            </a:r>
            <a:r>
              <a:rPr lang="en-US" sz="21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5 </a:t>
            </a:r>
            <a:r>
              <a:rPr lang="en-US" sz="21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phút</a:t>
            </a:r>
            <a:endParaRPr lang="en-US" sz="2100" b="1" dirty="0">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25FA83D8-9E55-47A6-BA7B-EBE2ACE511F0}"/>
              </a:ext>
            </a:extLst>
          </p:cNvPr>
          <p:cNvCxnSpPr/>
          <p:nvPr/>
        </p:nvCxnSpPr>
        <p:spPr>
          <a:xfrm>
            <a:off x="520" y="676189"/>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20167" y="1"/>
            <a:ext cx="9123833" cy="6600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lvl="0" algn="ctr"/>
            <a:r>
              <a:rPr lang="en-US" sz="3600" dirty="0">
                <a:solidFill>
                  <a:srgbClr val="002060"/>
                </a:solidFill>
                <a:latin typeface="Times New Roman" panose="02020603050405020304" pitchFamily="18" charset="0"/>
                <a:cs typeface="Times New Roman" panose="02020603050405020304" pitchFamily="18" charset="0"/>
              </a:rPr>
              <a:t>2. </a:t>
            </a:r>
            <a:r>
              <a:rPr lang="en-US" sz="3600" dirty="0" err="1">
                <a:solidFill>
                  <a:srgbClr val="002060"/>
                </a:solidFill>
                <a:latin typeface="Times New Roman" panose="02020603050405020304" pitchFamily="18" charset="0"/>
                <a:cs typeface="Times New Roman" panose="02020603050405020304" pitchFamily="18" charset="0"/>
              </a:rPr>
              <a:t>Nhân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vật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ông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chủ</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mỏ</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Trần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Thiết</a:t>
            </a:r>
            <a:r>
              <a:rPr lang="en-US" sz="3600" dirty="0">
                <a:solidFill>
                  <a:srgbClr val="002060"/>
                </a:solidFill>
                <a:latin typeface="Times New Roman" panose="02020603050405020304" pitchFamily="18" charset="0"/>
                <a:cs typeface="Times New Roman" panose="02020603050405020304" pitchFamily="18" charset="0"/>
              </a:rPr>
              <a:t> Chung</a:t>
            </a:r>
          </a:p>
        </p:txBody>
      </p:sp>
      <p:pic>
        <p:nvPicPr>
          <p:cNvPr id="17" name="Picture 16" descr="A picture containing text, vector graphics, toy, doll&#10;&#10;Description automatically generated">
            <a:extLst>
              <a:ext uri="{FF2B5EF4-FFF2-40B4-BE49-F238E27FC236}">
                <a16:creationId xmlns:a16="http://schemas.microsoft.com/office/drawing/2014/main" id="{94A1F9CC-4223-FD41-B907-6968DBED4F9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778" b="95556" l="3000" r="95111">
                        <a14:foregroundMark x1="7444" y1="63778" x2="8333" y2="78778"/>
                        <a14:foregroundMark x1="8333" y1="78778" x2="3333" y2="77556"/>
                        <a14:foregroundMark x1="9222" y1="92667" x2="20556" y2="95556"/>
                        <a14:foregroundMark x1="23667" y1="94667" x2="21667" y2="93111"/>
                        <a14:foregroundMark x1="5889" y1="94222" x2="8333" y2="92444"/>
                        <a14:foregroundMark x1="84556" y1="95111" x2="82889" y2="77111"/>
                        <a14:foregroundMark x1="82889" y1="77111" x2="82889" y2="77111"/>
                        <a14:foregroundMark x1="80889" y1="65333" x2="86333" y2="66889"/>
                        <a14:foregroundMark x1="86556" y1="62111" x2="93556" y2="70111"/>
                        <a14:foregroundMark x1="93556" y1="70111" x2="93556" y2="70111"/>
                        <a14:foregroundMark x1="84000" y1="92889" x2="82000" y2="92222"/>
                        <a14:foregroundMark x1="82444" y1="92667" x2="80667" y2="91778"/>
                        <a14:foregroundMark x1="82444" y1="91556" x2="79778" y2="90444"/>
                        <a14:foregroundMark x1="13333" y1="92222" x2="17111" y2="92444"/>
                        <a14:foregroundMark x1="42889" y1="22556" x2="57111" y2="24444"/>
                        <a14:foregroundMark x1="33222" y1="39111" x2="48111" y2="16000"/>
                        <a14:foregroundMark x1="55778" y1="30556" x2="33889" y2="20556"/>
                        <a14:foregroundMark x1="33889" y1="20333" x2="51667" y2="11444"/>
                        <a14:foregroundMark x1="51667" y1="11444" x2="58889" y2="22222"/>
                        <a14:foregroundMark x1="58889" y1="22222" x2="48000" y2="30111"/>
                        <a14:foregroundMark x1="48000" y1="30111" x2="32778" y2="34333"/>
                        <a14:foregroundMark x1="28222" y1="13778" x2="32111" y2="43667"/>
                        <a14:foregroundMark x1="32111" y1="43667" x2="31667" y2="47667"/>
                        <a14:foregroundMark x1="35222" y1="9444" x2="62778" y2="11333"/>
                        <a14:foregroundMark x1="40667" y1="4111" x2="52444" y2="4778"/>
                        <a14:foregroundMark x1="52444" y1="4778" x2="52889" y2="5222"/>
                        <a14:foregroundMark x1="73364" y1="30866" x2="63000" y2="44778"/>
                        <a14:foregroundMark x1="79556" y1="22556" x2="75328" y2="28231"/>
                        <a14:foregroundMark x1="63000" y1="44778" x2="63000" y2="44778"/>
                        <a14:foregroundMark x1="8556" y1="62556" x2="21667" y2="67778"/>
                        <a14:foregroundMark x1="17111" y1="70778" x2="14000" y2="85889"/>
                        <a14:foregroundMark x1="78000" y1="93556" x2="85889" y2="94889"/>
                        <a14:foregroundMark x1="92667" y1="83667" x2="95111" y2="85667"/>
                        <a14:backgroundMark x1="73000" y1="13556" x2="73667" y2="16778"/>
                        <a14:backgroundMark x1="75000" y1="19000" x2="75000" y2="19000"/>
                        <a14:backgroundMark x1="75000" y1="21000" x2="75000" y2="21000"/>
                        <a14:backgroundMark x1="74333" y1="25111" x2="74333" y2="25111"/>
                        <a14:backgroundMark x1="65333" y1="37111" x2="65333" y2="37111"/>
                        <a14:backgroundMark x1="60778" y1="38889" x2="60778" y2="38889"/>
                        <a14:backgroundMark x1="53778" y1="40889" x2="53778" y2="40889"/>
                        <a14:backgroundMark x1="56000" y1="41111" x2="56000" y2="41111"/>
                        <a14:backgroundMark x1="46556" y1="41778" x2="46556" y2="41778"/>
                        <a14:backgroundMark x1="45889" y1="41333" x2="45889" y2="41333"/>
                        <a14:backgroundMark x1="56889" y1="40222" x2="56889" y2="40222"/>
                        <a14:backgroundMark x1="57889" y1="39778" x2="57889" y2="39778"/>
                        <a14:backgroundMark x1="73000" y1="14000" x2="73000" y2="16222"/>
                        <a14:backgroundMark x1="74111" y1="27333" x2="71889" y2="29778"/>
                      </a14:backgroundRemoval>
                    </a14:imgEffect>
                  </a14:imgLayer>
                </a14:imgProps>
              </a:ext>
              <a:ext uri="{28A0092B-C50C-407E-A947-70E740481C1C}">
                <a14:useLocalDpi xmlns:a14="http://schemas.microsoft.com/office/drawing/2010/main" val="0"/>
              </a:ext>
            </a:extLst>
          </a:blip>
          <a:stretch>
            <a:fillRect/>
          </a:stretch>
        </p:blipFill>
        <p:spPr>
          <a:xfrm>
            <a:off x="419830" y="1187513"/>
            <a:ext cx="2089381" cy="2089381"/>
          </a:xfrm>
          <a:prstGeom prst="rect">
            <a:avLst/>
          </a:prstGeom>
        </p:spPr>
      </p:pic>
      <p:pic>
        <p:nvPicPr>
          <p:cNvPr id="3" name="Get Pumped Countdown! 5-Minute Workout Timer with Music -- Cool Audio Visual Effects">
            <a:hlinkClick r:id="" action="ppaction://media"/>
            <a:extLst>
              <a:ext uri="{FF2B5EF4-FFF2-40B4-BE49-F238E27FC236}">
                <a16:creationId xmlns:a16="http://schemas.microsoft.com/office/drawing/2014/main" id="{6E3B657F-24C0-4F7E-AF90-30FB2E152B0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6666" y="3713555"/>
            <a:ext cx="2206625" cy="1241227"/>
          </a:xfrm>
          <a:prstGeom prst="rect">
            <a:avLst/>
          </a:prstGeom>
        </p:spPr>
      </p:pic>
      <p:sp>
        <p:nvSpPr>
          <p:cNvPr id="5" name="TextBox 4">
            <a:extLst>
              <a:ext uri="{FF2B5EF4-FFF2-40B4-BE49-F238E27FC236}">
                <a16:creationId xmlns:a16="http://schemas.microsoft.com/office/drawing/2014/main" id="{DB63918B-5010-E18A-C515-461E85F38EFD}"/>
              </a:ext>
            </a:extLst>
          </p:cNvPr>
          <p:cNvSpPr txBox="1"/>
          <p:nvPr/>
        </p:nvSpPr>
        <p:spPr>
          <a:xfrm>
            <a:off x="2765878" y="914400"/>
            <a:ext cx="6233462" cy="1569660"/>
          </a:xfrm>
          <a:prstGeom prst="rect">
            <a:avLst/>
          </a:prstGeom>
          <a:noFill/>
        </p:spPr>
        <p:txBody>
          <a:bodyPr wrap="square" rtlCol="0">
            <a:spAutoFit/>
          </a:bodyPr>
          <a:lstStyle/>
          <a:p>
            <a:pPr algn="just"/>
            <a:r>
              <a:rPr lang="en-US" sz="2400" b="1" dirty="0" err="1">
                <a:solidFill>
                  <a:srgbClr val="C00000"/>
                </a:solidFill>
                <a:latin typeface="Times New Roman" panose="02020603050405020304" pitchFamily="18" charset="0"/>
                <a:cs typeface="Times New Roman" panose="02020603050405020304" pitchFamily="18" charset="0"/>
              </a:rPr>
              <a:t>Nhiệm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vụ</a:t>
            </a:r>
            <a:r>
              <a:rPr lang="en-US" sz="2400" b="1" dirty="0">
                <a:solidFill>
                  <a:srgbClr val="C0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a:t>
            </a:r>
          </a:p>
        </p:txBody>
      </p:sp>
      <p:graphicFrame>
        <p:nvGraphicFramePr>
          <p:cNvPr id="9" name="Table 8">
            <a:extLst>
              <a:ext uri="{FF2B5EF4-FFF2-40B4-BE49-F238E27FC236}">
                <a16:creationId xmlns:a16="http://schemas.microsoft.com/office/drawing/2014/main" id="{FF50CB8F-9878-94CE-A779-A9260E17189B}"/>
              </a:ext>
            </a:extLst>
          </p:cNvPr>
          <p:cNvGraphicFramePr>
            <a:graphicFrameLocks noGrp="1"/>
          </p:cNvGraphicFramePr>
          <p:nvPr>
            <p:extLst>
              <p:ext uri="{D42A27DB-BD31-4B8C-83A1-F6EECF244321}">
                <p14:modId xmlns:p14="http://schemas.microsoft.com/office/powerpoint/2010/main" val="943493739"/>
              </p:ext>
            </p:extLst>
          </p:nvPr>
        </p:nvGraphicFramePr>
        <p:xfrm>
          <a:off x="2956458" y="2722269"/>
          <a:ext cx="5767712" cy="1890617"/>
        </p:xfrm>
        <a:graphic>
          <a:graphicData uri="http://schemas.openxmlformats.org/drawingml/2006/table">
            <a:tbl>
              <a:tblPr firstRow="1" firstCol="1" bandRow="1">
                <a:tableStyleId>{5C22544A-7EE6-4342-B048-85BDC9FD1C3A}</a:tableStyleId>
              </a:tblPr>
              <a:tblGrid>
                <a:gridCol w="1591479">
                  <a:extLst>
                    <a:ext uri="{9D8B030D-6E8A-4147-A177-3AD203B41FA5}">
                      <a16:colId xmlns:a16="http://schemas.microsoft.com/office/drawing/2014/main" val="1847763152"/>
                    </a:ext>
                  </a:extLst>
                </a:gridCol>
                <a:gridCol w="2412605">
                  <a:extLst>
                    <a:ext uri="{9D8B030D-6E8A-4147-A177-3AD203B41FA5}">
                      <a16:colId xmlns:a16="http://schemas.microsoft.com/office/drawing/2014/main" val="3015560835"/>
                    </a:ext>
                  </a:extLst>
                </a:gridCol>
                <a:gridCol w="1763628">
                  <a:extLst>
                    <a:ext uri="{9D8B030D-6E8A-4147-A177-3AD203B41FA5}">
                      <a16:colId xmlns:a16="http://schemas.microsoft.com/office/drawing/2014/main" val="3318126010"/>
                    </a:ext>
                  </a:extLst>
                </a:gridCol>
              </a:tblGrid>
              <a:tr h="538289">
                <a:tc gridSpan="2">
                  <a:txBody>
                    <a:bodyPr/>
                    <a:lstStyle/>
                    <a:p>
                      <a:pPr algn="ctr">
                        <a:lnSpc>
                          <a:spcPct val="150000"/>
                        </a:lnSpc>
                        <a:tabLst>
                          <a:tab pos="271780" algn="l"/>
                        </a:tabLst>
                      </a:pPr>
                      <a:r>
                        <a:rPr lang="en-US" sz="1800" dirty="0">
                          <a:effectLst/>
                        </a:rPr>
                        <a:t>Chi </a:t>
                      </a:r>
                      <a:r>
                        <a:rPr lang="en-US" sz="1800" dirty="0" err="1">
                          <a:effectLst/>
                        </a:rPr>
                        <a:t>tiết</a:t>
                      </a:r>
                      <a:r>
                        <a:rPr lang="en-US" sz="1800" dirty="0">
                          <a:effectLst/>
                        </a:rPr>
                        <a:t> </a:t>
                      </a:r>
                      <a:r>
                        <a:rPr lang="en-US" sz="1800" dirty="0" err="1">
                          <a:effectLst/>
                        </a:rPr>
                        <a:t>thể</a:t>
                      </a:r>
                      <a:r>
                        <a:rPr lang="en-US" sz="1800" dirty="0">
                          <a:effectLst/>
                        </a:rPr>
                        <a:t> </a:t>
                      </a:r>
                      <a:r>
                        <a:rPr lang="en-US" sz="1800" dirty="0" err="1">
                          <a:effectLst/>
                        </a:rPr>
                        <a:t>hiện</a:t>
                      </a:r>
                      <a:endParaRPr lang="en-US" sz="1600" dirty="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a:txBody>
                    <a:bodyPr/>
                    <a:lstStyle/>
                    <a:p>
                      <a:pPr algn="ctr">
                        <a:lnSpc>
                          <a:spcPct val="150000"/>
                        </a:lnSpc>
                        <a:tabLst>
                          <a:tab pos="271780" algn="l"/>
                        </a:tabLst>
                      </a:pPr>
                      <a:r>
                        <a:rPr lang="en-US" sz="1800" dirty="0" err="1">
                          <a:effectLst/>
                        </a:rPr>
                        <a:t>Nhận</a:t>
                      </a:r>
                      <a:r>
                        <a:rPr lang="en-US" sz="1800" dirty="0">
                          <a:effectLst/>
                        </a:rPr>
                        <a:t> </a:t>
                      </a:r>
                      <a:r>
                        <a:rPr lang="en-US" sz="1800" dirty="0" err="1">
                          <a:effectLst/>
                        </a:rPr>
                        <a:t>xét</a:t>
                      </a:r>
                      <a:endParaRPr lang="en-US" sz="1600" dirty="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0997531"/>
                  </a:ext>
                </a:extLst>
              </a:tr>
              <a:tr h="346794">
                <a:tc>
                  <a:txBody>
                    <a:bodyPr/>
                    <a:lstStyle/>
                    <a:p>
                      <a:pPr algn="just">
                        <a:lnSpc>
                          <a:spcPct val="150000"/>
                        </a:lnSpc>
                        <a:tabLst>
                          <a:tab pos="271780" algn="l"/>
                        </a:tabLst>
                      </a:pPr>
                      <a:r>
                        <a:rPr lang="en-US" sz="1800" dirty="0">
                          <a:effectLst/>
                        </a:rPr>
                        <a:t>Thái </a:t>
                      </a:r>
                      <a:r>
                        <a:rPr lang="en-US" sz="1800" dirty="0" err="1">
                          <a:effectLst/>
                        </a:rPr>
                        <a:t>độ</a:t>
                      </a:r>
                      <a:endParaRPr lang="en-US" sz="1600" dirty="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tabLst>
                          <a:tab pos="271780" algn="l"/>
                        </a:tabLst>
                      </a:pPr>
                      <a:r>
                        <a:rPr lang="en-US" sz="1800" dirty="0">
                          <a:effectLst/>
                        </a:rPr>
                        <a:t>……………………………</a:t>
                      </a:r>
                      <a:endParaRPr lang="en-US" sz="1600" dirty="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tabLst>
                          <a:tab pos="271780" algn="l"/>
                        </a:tabLst>
                      </a:pPr>
                      <a:r>
                        <a:rPr lang="en-US" sz="1800" dirty="0">
                          <a:effectLst/>
                        </a:rPr>
                        <a:t>……………………….</a:t>
                      </a:r>
                      <a:endParaRPr lang="en-US" sz="1600" dirty="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84663788"/>
                  </a:ext>
                </a:extLst>
              </a:tr>
              <a:tr h="614458">
                <a:tc>
                  <a:txBody>
                    <a:bodyPr/>
                    <a:lstStyle/>
                    <a:p>
                      <a:pPr algn="just">
                        <a:lnSpc>
                          <a:spcPct val="150000"/>
                        </a:lnSpc>
                        <a:tabLst>
                          <a:tab pos="271780" algn="l"/>
                        </a:tabLst>
                      </a:pPr>
                      <a:r>
                        <a:rPr lang="en-US" sz="1800">
                          <a:effectLst/>
                        </a:rPr>
                        <a:t>Hành động</a:t>
                      </a:r>
                      <a:endParaRPr lang="en-US" sz="160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tabLst>
                          <a:tab pos="271780" algn="l"/>
                        </a:tabLst>
                      </a:pPr>
                      <a:r>
                        <a:rPr lang="en-US" sz="1800" dirty="0">
                          <a:effectLst/>
                        </a:rPr>
                        <a:t>……………………………</a:t>
                      </a:r>
                      <a:endParaRPr lang="en-US" sz="1600" dirty="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tabLst>
                          <a:tab pos="271780" algn="l"/>
                        </a:tabLst>
                      </a:pPr>
                      <a:r>
                        <a:rPr lang="en-US" sz="1800" dirty="0">
                          <a:effectLst/>
                        </a:rPr>
                        <a:t>………………………</a:t>
                      </a:r>
                      <a:endParaRPr lang="en-US" sz="1600" dirty="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44518502"/>
                  </a:ext>
                </a:extLst>
              </a:tr>
              <a:tr h="346794">
                <a:tc>
                  <a:txBody>
                    <a:bodyPr/>
                    <a:lstStyle/>
                    <a:p>
                      <a:pPr algn="just">
                        <a:lnSpc>
                          <a:spcPct val="150000"/>
                        </a:lnSpc>
                        <a:tabLst>
                          <a:tab pos="271780" algn="l"/>
                        </a:tabLst>
                      </a:pPr>
                      <a:r>
                        <a:rPr lang="en-US" sz="1800">
                          <a:effectLst/>
                        </a:rPr>
                        <a:t>Lời thoại</a:t>
                      </a:r>
                      <a:endParaRPr lang="en-US" sz="160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tabLst>
                          <a:tab pos="271780" algn="l"/>
                        </a:tabLst>
                      </a:pPr>
                      <a:r>
                        <a:rPr lang="en-US" sz="1800" dirty="0">
                          <a:effectLst/>
                        </a:rPr>
                        <a:t>……………………………</a:t>
                      </a:r>
                      <a:endParaRPr lang="en-US" sz="1600" dirty="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tabLst>
                          <a:tab pos="271780" algn="l"/>
                        </a:tabLst>
                      </a:pPr>
                      <a:r>
                        <a:rPr lang="en-US" sz="1800" dirty="0">
                          <a:effectLst/>
                        </a:rPr>
                        <a:t>………………………..</a:t>
                      </a:r>
                      <a:endParaRPr lang="en-US" sz="1600" dirty="0">
                        <a:effectLst/>
                        <a:latin typeface=".VnTime" panose="020B720000000000000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13310673"/>
                  </a:ext>
                </a:extLst>
              </a:tr>
            </a:tbl>
          </a:graphicData>
        </a:graphic>
      </p:graphicFrame>
    </p:spTree>
    <p:extLst>
      <p:ext uri="{BB962C8B-B14F-4D97-AF65-F5344CB8AC3E}">
        <p14:creationId xmlns:p14="http://schemas.microsoft.com/office/powerpoint/2010/main" val="3378705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50"/>
                                        <p:tgtEl>
                                          <p:spTgt spid="6"/>
                                        </p:tgtEl>
                                      </p:cBhvr>
                                    </p:animEffect>
                                  </p:childTnLst>
                                </p:cTn>
                              </p:par>
                            </p:childTnLst>
                          </p:cTn>
                        </p:par>
                        <p:par>
                          <p:cTn id="14" fill="hold">
                            <p:stCondLst>
                              <p:cond delay="250"/>
                            </p:stCondLst>
                            <p:childTnLst>
                              <p:par>
                                <p:cTn id="15" presetID="16" presetClass="entr" presetSubtype="21"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3369" fill="hold"/>
                                        <p:tgtEl>
                                          <p:spTgt spid="3"/>
                                        </p:tgtEl>
                                      </p:cBhvr>
                                    </p:cmd>
                                  </p:childTnLst>
                                </p:cTn>
                              </p:par>
                            </p:childTnLst>
                          </p:cTn>
                        </p:par>
                      </p:childTnLst>
                    </p:cTn>
                  </p:par>
                  <p:par>
                    <p:cTn id="27" fill="hold">
                      <p:stCondLst>
                        <p:cond delay="indefinite"/>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3"/>
                </p:tgtEl>
              </p:cMediaNode>
            </p:video>
          </p:childTnLst>
        </p:cTn>
      </p:par>
    </p:tnLst>
    <p:bldLst>
      <p:bldP spid="6" grpId="0"/>
      <p:bldP spid="11"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9453" y="998880"/>
            <a:ext cx="3866392" cy="3682330"/>
          </a:xfrm>
          <a:prstGeom prst="rect">
            <a:avLst/>
          </a:prstGeom>
          <a:ln>
            <a:noFill/>
          </a:ln>
          <a:effectLst>
            <a:softEdge rad="112500"/>
          </a:effectLst>
        </p:spPr>
      </p:pic>
      <p:sp>
        <p:nvSpPr>
          <p:cNvPr id="4" name="Title 3"/>
          <p:cNvSpPr>
            <a:spLocks noGrp="1"/>
          </p:cNvSpPr>
          <p:nvPr>
            <p:ph type="title"/>
          </p:nvPr>
        </p:nvSpPr>
        <p:spPr>
          <a:xfrm>
            <a:off x="779096" y="1714499"/>
            <a:ext cx="4392488" cy="1413711"/>
          </a:xfrm>
        </p:spPr>
        <p:txBody>
          <a:bodyPr>
            <a:noAutofit/>
          </a:bodyPr>
          <a:lstStyle/>
          <a:p>
            <a:pPr algn="ctr"/>
            <a:r>
              <a:rPr lang="en-US" sz="4400" b="1" dirty="0">
                <a:solidFill>
                  <a:srgbClr val="002060"/>
                </a:solidFill>
                <a:latin typeface="Times New Roman" panose="02020603050405020304" pitchFamily="18" charset="0"/>
                <a:cs typeface="Times New Roman" panose="02020603050405020304" pitchFamily="18" charset="0"/>
              </a:rPr>
              <a:t>BÁO CÁO</a:t>
            </a:r>
            <a:br>
              <a:rPr lang="en-US" sz="4400" b="1" dirty="0">
                <a:solidFill>
                  <a:srgbClr val="002060"/>
                </a:solidFill>
                <a:latin typeface="Times New Roman" panose="02020603050405020304" pitchFamily="18" charset="0"/>
                <a:cs typeface="Times New Roman" panose="02020603050405020304" pitchFamily="18" charset="0"/>
              </a:rPr>
            </a:br>
            <a:r>
              <a:rPr lang="en-US" sz="4400" b="1" dirty="0">
                <a:solidFill>
                  <a:srgbClr val="002060"/>
                </a:solidFill>
                <a:latin typeface="Times New Roman" panose="02020603050405020304" pitchFamily="18" charset="0"/>
                <a:cs typeface="Times New Roman" panose="02020603050405020304" pitchFamily="18" charset="0"/>
              </a:rPr>
              <a:t> SẢN PHẨM</a:t>
            </a:r>
          </a:p>
        </p:txBody>
      </p:sp>
    </p:spTree>
    <p:extLst>
      <p:ext uri="{BB962C8B-B14F-4D97-AF65-F5344CB8AC3E}">
        <p14:creationId xmlns:p14="http://schemas.microsoft.com/office/powerpoint/2010/main" val="2748416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610" y="-826716"/>
            <a:ext cx="8586410" cy="6955285"/>
          </a:xfrm>
          <a:prstGeom prst="rect">
            <a:avLst/>
          </a:prstGeom>
        </p:spPr>
      </p:pic>
      <p:pic>
        <p:nvPicPr>
          <p:cNvPr id="3" name="Picture 3"/>
          <p:cNvPicPr>
            <a:picLocks noChangeAspect="1"/>
          </p:cNvPicPr>
          <p:nvPr/>
        </p:nvPicPr>
        <p:blipFill>
          <a:blip r:embed="rId5"/>
          <a:srcRect/>
          <a:stretch>
            <a:fillRect/>
          </a:stretch>
        </p:blipFill>
        <p:spPr>
          <a:xfrm>
            <a:off x="3152243" y="4453510"/>
            <a:ext cx="3801047" cy="4114800"/>
          </a:xfrm>
          <a:prstGeom prst="rect">
            <a:avLst/>
          </a:prstGeom>
        </p:spPr>
      </p:pic>
      <p:grpSp>
        <p:nvGrpSpPr>
          <p:cNvPr id="4" name="Group 4"/>
          <p:cNvGrpSpPr/>
          <p:nvPr/>
        </p:nvGrpSpPr>
        <p:grpSpPr>
          <a:xfrm>
            <a:off x="7600950" y="0"/>
            <a:ext cx="1543050" cy="51435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FFFF"/>
            </a:solidFill>
          </p:spPr>
          <p:txBody>
            <a:bodyPr/>
            <a:lstStyle/>
            <a:p>
              <a:endParaRPr lang="en-US">
                <a:latin typeface="Times New Roman" panose="02020603050405020304" pitchFamily="18" charset="0"/>
                <a:cs typeface="Times New Roman" panose="02020603050405020304" pitchFamily="18" charset="0"/>
              </a:endParaRPr>
            </a:p>
          </p:txBody>
        </p:sp>
        <p:sp>
          <p:nvSpPr>
            <p:cNvPr id="6" name="TextBox 6"/>
            <p:cNvSpPr txBox="1"/>
            <p:nvPr/>
          </p:nvSpPr>
          <p:spPr>
            <a:xfrm>
              <a:off x="0" y="-38100"/>
              <a:ext cx="812800" cy="850900"/>
            </a:xfrm>
            <a:prstGeom prst="rect">
              <a:avLst/>
            </a:prstGeom>
          </p:spPr>
          <p:txBody>
            <a:bodyPr lIns="25400" tIns="25400" rIns="25400" bIns="25400" rtlCol="0" anchor="ctr"/>
            <a:lstStyle/>
            <a:p>
              <a:pPr algn="ctr">
                <a:lnSpc>
                  <a:spcPts val="1330"/>
                </a:lnSpc>
              </a:pPr>
              <a:endParaRPr sz="1350">
                <a:latin typeface="Times New Roman" panose="02020603050405020304" pitchFamily="18" charset="0"/>
                <a:cs typeface="Times New Roman" panose="02020603050405020304" pitchFamily="18" charset="0"/>
              </a:endParaRPr>
            </a:p>
          </p:txBody>
        </p:sp>
      </p:grpSp>
      <p:pic>
        <p:nvPicPr>
          <p:cNvPr id="7" name="Picture 7"/>
          <p:cNvPicPr>
            <a:picLocks noChangeAspect="1"/>
          </p:cNvPicPr>
          <p:nvPr/>
        </p:nvPicPr>
        <p:blipFill>
          <a:blip r:embed="rId6" cstate="hqprint">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21295" y="-79657"/>
            <a:ext cx="5223157" cy="5223157"/>
          </a:xfrm>
          <a:prstGeom prst="rect">
            <a:avLst/>
          </a:prstGeom>
        </p:spPr>
      </p:pic>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703351" y="4465083"/>
            <a:ext cx="1921183" cy="1356836"/>
          </a:xfrm>
          <a:prstGeom prst="rect">
            <a:avLst/>
          </a:prstGeom>
        </p:spPr>
      </p:pic>
      <p:sp>
        <p:nvSpPr>
          <p:cNvPr id="13" name="TextBox 13"/>
          <p:cNvSpPr txBox="1"/>
          <p:nvPr/>
        </p:nvSpPr>
        <p:spPr>
          <a:xfrm>
            <a:off x="330640" y="959545"/>
            <a:ext cx="8337110" cy="2865656"/>
          </a:xfrm>
          <a:prstGeom prst="rect">
            <a:avLst/>
          </a:prstGeom>
          <a:solidFill>
            <a:schemeClr val="bg1"/>
          </a:solidFill>
        </p:spPr>
        <p:txBody>
          <a:bodyPr wrap="square" lIns="0" tIns="0" rIns="0" bIns="0" rtlCol="0" anchor="t">
            <a:spAutoFit/>
          </a:bodyPr>
          <a:lstStyle/>
          <a:p>
            <a:pPr algn="just">
              <a:lnSpc>
                <a:spcPct val="150000"/>
              </a:lnSpc>
            </a:pPr>
            <a:r>
              <a:rPr lang="en-US" sz="3200" dirty="0">
                <a:solidFill>
                  <a:srgbClr val="002060"/>
                </a:solidFill>
                <a:latin typeface="Times New Roman" panose="02020603050405020304" pitchFamily="18" charset="0"/>
                <a:cs typeface="Times New Roman" panose="02020603050405020304" pitchFamily="18" charset="0"/>
              </a:rPr>
              <a:t>“</a:t>
            </a:r>
            <a:r>
              <a:rPr lang="en-US" sz="3200" dirty="0" err="1">
                <a:solidFill>
                  <a:srgbClr val="002060"/>
                </a:solidFill>
                <a:latin typeface="Times New Roman" panose="02020603050405020304" pitchFamily="18" charset="0"/>
                <a:cs typeface="Times New Roman" panose="02020603050405020304" pitchFamily="18" charset="0"/>
              </a:rPr>
              <a:t>không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cửa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sổ</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toàn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bằng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gỗ</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lim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nạm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sắt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chúng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còn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khó</a:t>
            </a:r>
            <a:r>
              <a:rPr lang="en-US" sz="3200" dirty="0">
                <a:solidFill>
                  <a:srgbClr val="002060"/>
                </a:solidFill>
                <a:latin typeface="Times New Roman" panose="02020603050405020304" pitchFamily="18" charset="0"/>
                <a:cs typeface="Times New Roman" panose="02020603050405020304" pitchFamily="18" charset="0"/>
              </a:rPr>
              <a:t>…”; “ta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khẩu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súng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thì</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còn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gì</a:t>
            </a:r>
            <a:r>
              <a:rPr lang="en-US" sz="3200" dirty="0">
                <a:solidFill>
                  <a:srgbClr val="002060"/>
                </a:solidFill>
                <a:latin typeface="Times New Roman" panose="02020603050405020304" pitchFamily="18" charset="0"/>
                <a:cs typeface="Times New Roman" panose="02020603050405020304" pitchFamily="18" charset="0"/>
              </a:rPr>
              <a:t>”. </a:t>
            </a:r>
          </a:p>
          <a:p>
            <a:pPr algn="just">
              <a:lnSpc>
                <a:spcPct val="150000"/>
              </a:lnSpc>
            </a:pPr>
            <a:r>
              <a:rPr 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hiên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ngang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coi</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thường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người</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lao</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động</a:t>
            </a:r>
            <a:r>
              <a:rPr lang="en-US" sz="3200" b="1" i="1" dirty="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4" name="Google Shape;1748;p44">
            <a:extLst>
              <a:ext uri="{FF2B5EF4-FFF2-40B4-BE49-F238E27FC236}">
                <a16:creationId xmlns:a16="http://schemas.microsoft.com/office/drawing/2014/main" id="{F097F294-C493-EC26-C2CA-78397F9DD6A1}"/>
              </a:ext>
            </a:extLst>
          </p:cNvPr>
          <p:cNvSpPr txBox="1">
            <a:spLocks/>
          </p:cNvSpPr>
          <p:nvPr/>
        </p:nvSpPr>
        <p:spPr>
          <a:xfrm>
            <a:off x="330640" y="131898"/>
            <a:ext cx="8337110" cy="661227"/>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algn="ctr"/>
            <a:r>
              <a:rPr lang="en-US" sz="3600" dirty="0">
                <a:solidFill>
                  <a:srgbClr val="FF0000"/>
                </a:solidFill>
                <a:latin typeface="Times New Roman" panose="02020603050405020304" pitchFamily="18" charset="0"/>
                <a:cs typeface="Times New Roman" panose="02020603050405020304" pitchFamily="18" charset="0"/>
              </a:rPr>
              <a:t>Thái </a:t>
            </a:r>
            <a:r>
              <a:rPr lang="en-US" sz="3600" dirty="0" err="1">
                <a:solidFill>
                  <a:srgbClr val="FF0000"/>
                </a:solidFill>
                <a:latin typeface="Times New Roman" panose="02020603050405020304" pitchFamily="18" charset="0"/>
                <a:cs typeface="Times New Roman" panose="02020603050405020304" pitchFamily="18" charset="0"/>
              </a:rPr>
              <a:t>độ</a:t>
            </a:r>
            <a:r>
              <a:rPr lang="en-US" sz="3600" dirty="0">
                <a:solidFill>
                  <a:srgbClr val="FF0000"/>
                </a:solidFill>
                <a:latin typeface="Times New Roman" panose="02020603050405020304" pitchFamily="18" charset="0"/>
                <a:cs typeface="Times New Roman" panose="02020603050405020304" pitchFamily="18" charset="0"/>
              </a:rPr>
              <a:t>:</a:t>
            </a:r>
            <a:endParaRPr lang="en-US" sz="8000" dirty="0">
              <a:solidFill>
                <a:srgbClr val="FF0000"/>
              </a:solidFill>
              <a:latin typeface="Times New Roman" panose="02020603050405020304" pitchFamily="18" charset="0"/>
              <a:cs typeface="Times New Roman" panose="02020603050405020304" pitchFamily="18" charset="0"/>
            </a:endParaRPr>
          </a:p>
        </p:txBody>
      </p:sp>
      <p:pic>
        <p:nvPicPr>
          <p:cNvPr id="16" name="Picture 12">
            <a:extLst>
              <a:ext uri="{FF2B5EF4-FFF2-40B4-BE49-F238E27FC236}">
                <a16:creationId xmlns:a16="http://schemas.microsoft.com/office/drawing/2014/main" id="{A1F5F1A0-B1F1-5D52-BBF5-4228D58036F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80999" y="3408137"/>
            <a:ext cx="1327795" cy="1734650"/>
          </a:xfrm>
          <a:prstGeom prst="rect">
            <a:avLst/>
          </a:prstGeom>
        </p:spPr>
      </p:pic>
    </p:spTree>
    <p:extLst>
      <p:ext uri="{BB962C8B-B14F-4D97-AF65-F5344CB8AC3E}">
        <p14:creationId xmlns:p14="http://schemas.microsoft.com/office/powerpoint/2010/main" val="528013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610" y="-826716"/>
            <a:ext cx="8586410" cy="6955285"/>
          </a:xfrm>
          <a:prstGeom prst="rect">
            <a:avLst/>
          </a:prstGeom>
        </p:spPr>
      </p:pic>
      <p:pic>
        <p:nvPicPr>
          <p:cNvPr id="3" name="Picture 3"/>
          <p:cNvPicPr>
            <a:picLocks noChangeAspect="1"/>
          </p:cNvPicPr>
          <p:nvPr/>
        </p:nvPicPr>
        <p:blipFill>
          <a:blip r:embed="rId5"/>
          <a:srcRect/>
          <a:stretch>
            <a:fillRect/>
          </a:stretch>
        </p:blipFill>
        <p:spPr>
          <a:xfrm>
            <a:off x="3152243" y="4453510"/>
            <a:ext cx="3801047" cy="4114800"/>
          </a:xfrm>
          <a:prstGeom prst="rect">
            <a:avLst/>
          </a:prstGeom>
        </p:spPr>
      </p:pic>
      <p:grpSp>
        <p:nvGrpSpPr>
          <p:cNvPr id="4" name="Group 4"/>
          <p:cNvGrpSpPr/>
          <p:nvPr/>
        </p:nvGrpSpPr>
        <p:grpSpPr>
          <a:xfrm>
            <a:off x="7600950" y="0"/>
            <a:ext cx="1543050" cy="51435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FFFF"/>
            </a:solidFill>
          </p:spPr>
          <p:txBody>
            <a:bodyPr/>
            <a:lstStyle/>
            <a:p>
              <a:endParaRPr lang="en-US">
                <a:latin typeface="Times New Roman" panose="02020603050405020304" pitchFamily="18" charset="0"/>
                <a:cs typeface="Times New Roman" panose="02020603050405020304" pitchFamily="18" charset="0"/>
              </a:endParaRPr>
            </a:p>
          </p:txBody>
        </p:sp>
        <p:sp>
          <p:nvSpPr>
            <p:cNvPr id="6" name="TextBox 6"/>
            <p:cNvSpPr txBox="1"/>
            <p:nvPr/>
          </p:nvSpPr>
          <p:spPr>
            <a:xfrm>
              <a:off x="0" y="-38100"/>
              <a:ext cx="812800" cy="850900"/>
            </a:xfrm>
            <a:prstGeom prst="rect">
              <a:avLst/>
            </a:prstGeom>
          </p:spPr>
          <p:txBody>
            <a:bodyPr lIns="25400" tIns="25400" rIns="25400" bIns="25400" rtlCol="0" anchor="ctr"/>
            <a:lstStyle/>
            <a:p>
              <a:pPr algn="ctr">
                <a:lnSpc>
                  <a:spcPts val="1330"/>
                </a:lnSpc>
              </a:pPr>
              <a:endParaRPr sz="1350">
                <a:latin typeface="Times New Roman" panose="02020603050405020304" pitchFamily="18" charset="0"/>
                <a:cs typeface="Times New Roman" panose="02020603050405020304" pitchFamily="18" charset="0"/>
              </a:endParaRPr>
            </a:p>
          </p:txBody>
        </p:sp>
      </p:grpSp>
      <p:pic>
        <p:nvPicPr>
          <p:cNvPr id="7" name="Picture 7"/>
          <p:cNvPicPr>
            <a:picLocks noChangeAspect="1"/>
          </p:cNvPicPr>
          <p:nvPr/>
        </p:nvPicPr>
        <p:blipFill>
          <a:blip r:embed="rId6" cstate="hqprint">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21295" y="-79657"/>
            <a:ext cx="5223157" cy="5223157"/>
          </a:xfrm>
          <a:prstGeom prst="rect">
            <a:avLst/>
          </a:prstGeom>
        </p:spPr>
      </p:pic>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703351" y="4465083"/>
            <a:ext cx="1921183" cy="1356836"/>
          </a:xfrm>
          <a:prstGeom prst="rect">
            <a:avLst/>
          </a:prstGeom>
        </p:spPr>
      </p:pic>
      <p:sp>
        <p:nvSpPr>
          <p:cNvPr id="13" name="TextBox 13"/>
          <p:cNvSpPr txBox="1"/>
          <p:nvPr/>
        </p:nvSpPr>
        <p:spPr>
          <a:xfrm>
            <a:off x="330640" y="959545"/>
            <a:ext cx="8337110" cy="3153748"/>
          </a:xfrm>
          <a:prstGeom prst="rect">
            <a:avLst/>
          </a:prstGeom>
          <a:solidFill>
            <a:schemeClr val="bg1"/>
          </a:solidFill>
        </p:spPr>
        <p:txBody>
          <a:bodyPr wrap="square" lIns="0" tIns="0" rIns="0" bIns="0" rtlCol="0" anchor="t">
            <a:spAutoFit/>
          </a:bodyPr>
          <a:lstStyle/>
          <a:p>
            <a:pPr algn="just">
              <a:lnSpc>
                <a:spcPct val="150000"/>
              </a:lnSpc>
            </a:pPr>
            <a:r>
              <a:rPr lang="en-US" sz="2800" dirty="0">
                <a:solidFill>
                  <a:srgbClr val="002060"/>
                </a:solidFill>
                <a:latin typeface="Times New Roman" panose="02020603050405020304" pitchFamily="18" charset="0"/>
                <a:cs typeface="Times New Roman" panose="02020603050405020304" pitchFamily="18" charset="0"/>
              </a:rPr>
              <a:t>“</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đừng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nói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bậy</a:t>
            </a:r>
            <a:r>
              <a:rPr lang="en-US" sz="2800" dirty="0">
                <a:solidFill>
                  <a:srgbClr val="002060"/>
                </a:solidFill>
                <a:latin typeface="Times New Roman" panose="02020603050405020304" pitchFamily="18" charset="0"/>
                <a:cs typeface="Times New Roman" panose="02020603050405020304" pitchFamily="18" charset="0"/>
              </a:rPr>
              <a:t>… </a:t>
            </a:r>
            <a:r>
              <a:rPr lang="pt-BR" sz="2800" dirty="0">
                <a:solidFill>
                  <a:srgbClr val="002060"/>
                </a:solidFill>
                <a:latin typeface="Times New Roman" panose="02020603050405020304" pitchFamily="18" charset="0"/>
                <a:cs typeface="Times New Roman" panose="02020603050405020304" pitchFamily="18" charset="0"/>
              </a:rPr>
              <a:t>Ai bỏ các anh em chết đói? Nếu các anh đi làm ăn cẩn thận, có ngày nào không phát gạo, phát hàng”, “Lần này là lần cuối cùng, tôi ra lệnh cho các anh, ai phải về trại ấy ngay lập tức, rồi tôi sẽ liệu…”. </a:t>
            </a:r>
            <a:r>
              <a:rPr lang="pt-B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pt-BR" sz="2800" b="1" dirty="0">
                <a:solidFill>
                  <a:srgbClr val="002060"/>
                </a:solidFill>
                <a:latin typeface="Times New Roman" panose="02020603050405020304" pitchFamily="18" charset="0"/>
                <a:cs typeface="Times New Roman" panose="02020603050405020304" pitchFamily="18" charset="0"/>
              </a:rPr>
              <a:t> </a:t>
            </a:r>
            <a:r>
              <a:rPr lang="pt-BR" sz="2800" b="1" i="1" dirty="0">
                <a:solidFill>
                  <a:srgbClr val="002060"/>
                </a:solidFill>
                <a:latin typeface="Times New Roman" panose="02020603050405020304" pitchFamily="18" charset="0"/>
                <a:cs typeface="Times New Roman" panose="02020603050405020304" pitchFamily="18" charset="0"/>
              </a:rPr>
              <a:t>thể hiện sự đanh thép, trịch thượng, kẻ cả bề trên.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4" name="Google Shape;1748;p44">
            <a:extLst>
              <a:ext uri="{FF2B5EF4-FFF2-40B4-BE49-F238E27FC236}">
                <a16:creationId xmlns:a16="http://schemas.microsoft.com/office/drawing/2014/main" id="{F097F294-C493-EC26-C2CA-78397F9DD6A1}"/>
              </a:ext>
            </a:extLst>
          </p:cNvPr>
          <p:cNvSpPr txBox="1">
            <a:spLocks/>
          </p:cNvSpPr>
          <p:nvPr/>
        </p:nvSpPr>
        <p:spPr>
          <a:xfrm>
            <a:off x="330640" y="131898"/>
            <a:ext cx="8337110" cy="661227"/>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algn="ctr"/>
            <a:r>
              <a:rPr lang="en-US" sz="3600" dirty="0" err="1">
                <a:solidFill>
                  <a:srgbClr val="FF0000"/>
                </a:solidFill>
                <a:latin typeface="Times New Roman" panose="02020603050405020304" pitchFamily="18" charset="0"/>
                <a:cs typeface="Times New Roman" panose="02020603050405020304" pitchFamily="18" charset="0"/>
              </a:rPr>
              <a:t>Lời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thoại</a:t>
            </a:r>
            <a:r>
              <a:rPr lang="en-US" sz="3600" dirty="0">
                <a:solidFill>
                  <a:srgbClr val="FF0000"/>
                </a:solidFill>
                <a:latin typeface="Times New Roman" panose="02020603050405020304" pitchFamily="18" charset="0"/>
                <a:cs typeface="Times New Roman" panose="02020603050405020304" pitchFamily="18" charset="0"/>
              </a:rPr>
              <a:t>:</a:t>
            </a:r>
            <a:endParaRPr lang="en-US" sz="8000" dirty="0">
              <a:solidFill>
                <a:srgbClr val="FF0000"/>
              </a:solidFill>
              <a:latin typeface="Times New Roman" panose="02020603050405020304" pitchFamily="18" charset="0"/>
              <a:cs typeface="Times New Roman" panose="02020603050405020304" pitchFamily="18" charset="0"/>
            </a:endParaRPr>
          </a:p>
        </p:txBody>
      </p:sp>
      <p:pic>
        <p:nvPicPr>
          <p:cNvPr id="16" name="Picture 12">
            <a:extLst>
              <a:ext uri="{FF2B5EF4-FFF2-40B4-BE49-F238E27FC236}">
                <a16:creationId xmlns:a16="http://schemas.microsoft.com/office/drawing/2014/main" id="{A1F5F1A0-B1F1-5D52-BBF5-4228D58036F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54644" y="3600450"/>
            <a:ext cx="1151459" cy="1504282"/>
          </a:xfrm>
          <a:prstGeom prst="rect">
            <a:avLst/>
          </a:prstGeom>
        </p:spPr>
      </p:pic>
    </p:spTree>
    <p:extLst>
      <p:ext uri="{BB962C8B-B14F-4D97-AF65-F5344CB8AC3E}">
        <p14:creationId xmlns:p14="http://schemas.microsoft.com/office/powerpoint/2010/main" val="31669656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610" y="-826716"/>
            <a:ext cx="8586410" cy="6955285"/>
          </a:xfrm>
          <a:prstGeom prst="rect">
            <a:avLst/>
          </a:prstGeom>
        </p:spPr>
      </p:pic>
      <p:pic>
        <p:nvPicPr>
          <p:cNvPr id="3" name="Picture 3"/>
          <p:cNvPicPr>
            <a:picLocks noChangeAspect="1"/>
          </p:cNvPicPr>
          <p:nvPr/>
        </p:nvPicPr>
        <p:blipFill>
          <a:blip r:embed="rId5"/>
          <a:srcRect/>
          <a:stretch>
            <a:fillRect/>
          </a:stretch>
        </p:blipFill>
        <p:spPr>
          <a:xfrm>
            <a:off x="3152243" y="4453510"/>
            <a:ext cx="3801047" cy="4114800"/>
          </a:xfrm>
          <a:prstGeom prst="rect">
            <a:avLst/>
          </a:prstGeom>
        </p:spPr>
      </p:pic>
      <p:grpSp>
        <p:nvGrpSpPr>
          <p:cNvPr id="4" name="Group 4"/>
          <p:cNvGrpSpPr/>
          <p:nvPr/>
        </p:nvGrpSpPr>
        <p:grpSpPr>
          <a:xfrm>
            <a:off x="7600950" y="0"/>
            <a:ext cx="1543050" cy="51435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FFFF"/>
            </a:solidFill>
          </p:spPr>
          <p:txBody>
            <a:bodyPr/>
            <a:lstStyle/>
            <a:p>
              <a:endParaRPr lang="en-US">
                <a:latin typeface="Times New Roman" panose="02020603050405020304" pitchFamily="18" charset="0"/>
                <a:cs typeface="Times New Roman" panose="02020603050405020304" pitchFamily="18" charset="0"/>
              </a:endParaRPr>
            </a:p>
          </p:txBody>
        </p:sp>
        <p:sp>
          <p:nvSpPr>
            <p:cNvPr id="6" name="TextBox 6"/>
            <p:cNvSpPr txBox="1"/>
            <p:nvPr/>
          </p:nvSpPr>
          <p:spPr>
            <a:xfrm>
              <a:off x="0" y="-38100"/>
              <a:ext cx="812800" cy="850900"/>
            </a:xfrm>
            <a:prstGeom prst="rect">
              <a:avLst/>
            </a:prstGeom>
          </p:spPr>
          <p:txBody>
            <a:bodyPr lIns="25400" tIns="25400" rIns="25400" bIns="25400" rtlCol="0" anchor="ctr"/>
            <a:lstStyle/>
            <a:p>
              <a:pPr algn="ctr">
                <a:lnSpc>
                  <a:spcPts val="1330"/>
                </a:lnSpc>
              </a:pPr>
              <a:endParaRPr sz="1350">
                <a:latin typeface="Times New Roman" panose="02020603050405020304" pitchFamily="18" charset="0"/>
                <a:cs typeface="Times New Roman" panose="02020603050405020304" pitchFamily="18" charset="0"/>
              </a:endParaRPr>
            </a:p>
          </p:txBody>
        </p:sp>
      </p:grpSp>
      <p:pic>
        <p:nvPicPr>
          <p:cNvPr id="7" name="Picture 7"/>
          <p:cNvPicPr>
            <a:picLocks noChangeAspect="1"/>
          </p:cNvPicPr>
          <p:nvPr/>
        </p:nvPicPr>
        <p:blipFill>
          <a:blip r:embed="rId6" cstate="hqprint">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21295" y="-79657"/>
            <a:ext cx="5223157" cy="5223157"/>
          </a:xfrm>
          <a:prstGeom prst="rect">
            <a:avLst/>
          </a:prstGeom>
        </p:spPr>
      </p:pic>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703351" y="4465083"/>
            <a:ext cx="1921183" cy="1356836"/>
          </a:xfrm>
          <a:prstGeom prst="rect">
            <a:avLst/>
          </a:prstGeom>
        </p:spPr>
      </p:pic>
      <p:sp>
        <p:nvSpPr>
          <p:cNvPr id="14" name="Google Shape;1748;p44">
            <a:extLst>
              <a:ext uri="{FF2B5EF4-FFF2-40B4-BE49-F238E27FC236}">
                <a16:creationId xmlns:a16="http://schemas.microsoft.com/office/drawing/2014/main" id="{F097F294-C493-EC26-C2CA-78397F9DD6A1}"/>
              </a:ext>
            </a:extLst>
          </p:cNvPr>
          <p:cNvSpPr txBox="1">
            <a:spLocks/>
          </p:cNvSpPr>
          <p:nvPr/>
        </p:nvSpPr>
        <p:spPr>
          <a:xfrm>
            <a:off x="330640" y="131898"/>
            <a:ext cx="8337110" cy="661227"/>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algn="ctr"/>
            <a:r>
              <a:rPr lang="en-US" sz="3600" dirty="0" err="1">
                <a:solidFill>
                  <a:srgbClr val="FF0000"/>
                </a:solidFill>
                <a:latin typeface="Times New Roman" panose="02020603050405020304" pitchFamily="18" charset="0"/>
                <a:cs typeface="Times New Roman" panose="02020603050405020304" pitchFamily="18" charset="0"/>
              </a:rPr>
              <a:t>Hành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solidFill>
                  <a:srgbClr val="FF0000"/>
                </a:solidFill>
                <a:latin typeface="Times New Roman" panose="02020603050405020304" pitchFamily="18" charset="0"/>
                <a:cs typeface="Times New Roman" panose="02020603050405020304" pitchFamily="18" charset="0"/>
              </a:rPr>
              <a:t>:</a:t>
            </a:r>
            <a:endParaRPr lang="en-US" sz="8000" dirty="0">
              <a:solidFill>
                <a:srgbClr val="FF0000"/>
              </a:solidFill>
              <a:latin typeface="Times New Roman" panose="02020603050405020304" pitchFamily="18" charset="0"/>
              <a:cs typeface="Times New Roman" panose="02020603050405020304" pitchFamily="18" charset="0"/>
            </a:endParaRPr>
          </a:p>
        </p:txBody>
      </p:sp>
      <p:pic>
        <p:nvPicPr>
          <p:cNvPr id="16" name="Picture 12">
            <a:extLst>
              <a:ext uri="{FF2B5EF4-FFF2-40B4-BE49-F238E27FC236}">
                <a16:creationId xmlns:a16="http://schemas.microsoft.com/office/drawing/2014/main" id="{A1F5F1A0-B1F1-5D52-BBF5-4228D58036F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76250" y="-26997"/>
            <a:ext cx="1201800" cy="1570048"/>
          </a:xfrm>
          <a:prstGeom prst="rect">
            <a:avLst/>
          </a:prstGeom>
        </p:spPr>
      </p:pic>
      <p:sp>
        <p:nvSpPr>
          <p:cNvPr id="10" name="TextBox 13"/>
          <p:cNvSpPr txBox="1"/>
          <p:nvPr/>
        </p:nvSpPr>
        <p:spPr>
          <a:xfrm>
            <a:off x="330640" y="959545"/>
            <a:ext cx="8337110" cy="3154197"/>
          </a:xfrm>
          <a:prstGeom prst="rect">
            <a:avLst/>
          </a:prstGeom>
          <a:solidFill>
            <a:schemeClr val="bg1"/>
          </a:solidFill>
        </p:spPr>
        <p:txBody>
          <a:bodyPr wrap="square" lIns="0" tIns="0" rIns="0" bIns="0" rtlCol="0" anchor="t">
            <a:spAutoFit/>
          </a:bodyPr>
          <a:lstStyle/>
          <a:p>
            <a:pPr algn="just">
              <a:lnSpc>
                <a:spcPct val="150000"/>
              </a:lnSpc>
            </a:pPr>
            <a:r>
              <a:rPr lang="pt-BR" sz="2800" dirty="0">
                <a:solidFill>
                  <a:srgbClr val="002060"/>
                </a:solidFill>
                <a:latin typeface="Times New Roman" panose="02020603050405020304" pitchFamily="18" charset="0"/>
                <a:cs typeface="Times New Roman" panose="02020603050405020304" pitchFamily="18" charset="0"/>
              </a:rPr>
              <a:t>“Mình không ngại, thế nào họ cũng đến kịp,... Dầu  chúng nó có gậy gộc, cuốc xẻng cũng không sao đến gần mình được…. Mình đừng ngại”, “Ô hay, sợ cái gì… Mình cứ để tôi  ra xem chúng nó nói gì… Có súng đây, sợ gì”. </a:t>
            </a:r>
          </a:p>
          <a:p>
            <a:pPr algn="just">
              <a:lnSpc>
                <a:spcPct val="150000"/>
              </a:lnSpc>
            </a:pPr>
            <a:r>
              <a:rPr lang="pt-B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pt-BR" sz="2800" b="1" dirty="0">
                <a:solidFill>
                  <a:srgbClr val="002060"/>
                </a:solidFill>
                <a:latin typeface="Times New Roman" panose="02020603050405020304" pitchFamily="18" charset="0"/>
                <a:cs typeface="Times New Roman" panose="02020603050405020304" pitchFamily="18" charset="0"/>
              </a:rPr>
              <a:t> thể hiện sự dứt khoát, coi thường người lao động.</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299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610" y="-826716"/>
            <a:ext cx="8586410" cy="6955285"/>
          </a:xfrm>
          <a:prstGeom prst="rect">
            <a:avLst/>
          </a:prstGeom>
        </p:spPr>
      </p:pic>
      <p:pic>
        <p:nvPicPr>
          <p:cNvPr id="3" name="Picture 3"/>
          <p:cNvPicPr>
            <a:picLocks noChangeAspect="1"/>
          </p:cNvPicPr>
          <p:nvPr/>
        </p:nvPicPr>
        <p:blipFill>
          <a:blip r:embed="rId5"/>
          <a:srcRect/>
          <a:stretch>
            <a:fillRect/>
          </a:stretch>
        </p:blipFill>
        <p:spPr>
          <a:xfrm>
            <a:off x="3152243" y="4453510"/>
            <a:ext cx="3801047" cy="4114800"/>
          </a:xfrm>
          <a:prstGeom prst="rect">
            <a:avLst/>
          </a:prstGeom>
        </p:spPr>
      </p:pic>
      <p:grpSp>
        <p:nvGrpSpPr>
          <p:cNvPr id="4" name="Group 4"/>
          <p:cNvGrpSpPr/>
          <p:nvPr/>
        </p:nvGrpSpPr>
        <p:grpSpPr>
          <a:xfrm>
            <a:off x="7600950" y="0"/>
            <a:ext cx="1543050" cy="51435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FFFF"/>
            </a:solidFill>
          </p:spPr>
          <p:txBody>
            <a:bodyPr/>
            <a:lstStyle/>
            <a:p>
              <a:endParaRPr lang="en-US">
                <a:latin typeface="Times New Roman" panose="02020603050405020304" pitchFamily="18" charset="0"/>
                <a:cs typeface="Times New Roman" panose="02020603050405020304" pitchFamily="18" charset="0"/>
              </a:endParaRPr>
            </a:p>
          </p:txBody>
        </p:sp>
        <p:sp>
          <p:nvSpPr>
            <p:cNvPr id="6" name="TextBox 6"/>
            <p:cNvSpPr txBox="1"/>
            <p:nvPr/>
          </p:nvSpPr>
          <p:spPr>
            <a:xfrm>
              <a:off x="0" y="-38100"/>
              <a:ext cx="812800" cy="850900"/>
            </a:xfrm>
            <a:prstGeom prst="rect">
              <a:avLst/>
            </a:prstGeom>
          </p:spPr>
          <p:txBody>
            <a:bodyPr lIns="25400" tIns="25400" rIns="25400" bIns="25400" rtlCol="0" anchor="ctr"/>
            <a:lstStyle/>
            <a:p>
              <a:pPr algn="ctr">
                <a:lnSpc>
                  <a:spcPts val="1330"/>
                </a:lnSpc>
              </a:pPr>
              <a:endParaRPr sz="1350">
                <a:latin typeface="Times New Roman" panose="02020603050405020304" pitchFamily="18" charset="0"/>
                <a:cs typeface="Times New Roman" panose="02020603050405020304" pitchFamily="18" charset="0"/>
              </a:endParaRPr>
            </a:p>
          </p:txBody>
        </p:sp>
      </p:grpSp>
      <p:pic>
        <p:nvPicPr>
          <p:cNvPr id="7" name="Picture 7"/>
          <p:cNvPicPr>
            <a:picLocks noChangeAspect="1"/>
          </p:cNvPicPr>
          <p:nvPr/>
        </p:nvPicPr>
        <p:blipFill>
          <a:blip r:embed="rId6" cstate="hqprint">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21295" y="-79657"/>
            <a:ext cx="5223157" cy="5223157"/>
          </a:xfrm>
          <a:prstGeom prst="rect">
            <a:avLst/>
          </a:prstGeom>
        </p:spPr>
      </p:pic>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703351" y="4465083"/>
            <a:ext cx="1921183" cy="1356836"/>
          </a:xfrm>
          <a:prstGeom prst="rect">
            <a:avLst/>
          </a:prstGeom>
        </p:spPr>
      </p:pic>
      <p:sp>
        <p:nvSpPr>
          <p:cNvPr id="13" name="TextBox 13"/>
          <p:cNvSpPr txBox="1"/>
          <p:nvPr/>
        </p:nvSpPr>
        <p:spPr>
          <a:xfrm>
            <a:off x="330640" y="959545"/>
            <a:ext cx="8337110" cy="2866169"/>
          </a:xfrm>
          <a:prstGeom prst="rect">
            <a:avLst/>
          </a:prstGeom>
          <a:solidFill>
            <a:schemeClr val="bg1"/>
          </a:solidFill>
        </p:spPr>
        <p:txBody>
          <a:bodyPr wrap="square" lIns="0" tIns="0" rIns="0" bIns="0" rtlCol="0" anchor="t">
            <a:spAutoFit/>
          </a:bodyPr>
          <a:lstStyle/>
          <a:p>
            <a:pPr algn="just">
              <a:lnSpc>
                <a:spcPct val="150000"/>
              </a:lnSpc>
            </a:pPr>
            <a:r>
              <a:rPr lang="pt-BR" sz="3200" dirty="0">
                <a:solidFill>
                  <a:srgbClr val="C00000"/>
                </a:solidFill>
                <a:latin typeface="Times New Roman" panose="02020603050405020304" pitchFamily="18" charset="0"/>
                <a:cs typeface="Times New Roman" panose="02020603050405020304" pitchFamily="18" charset="0"/>
              </a:rPr>
              <a:t>Qua đoạn trích, đã thể hiện bản chất xấu xa và độc ác của nhân vật ông Chung qua thái độ, hành động và lời thoại. Kết cục ông Chung đã nhận kết cục bi thảm khi bị chính đứa con trai sát hại.</a:t>
            </a:r>
            <a:endParaRPr lang="en-US" sz="3200" dirty="0">
              <a:solidFill>
                <a:srgbClr val="C00000"/>
              </a:solidFill>
              <a:latin typeface="Times New Roman" panose="02020603050405020304" pitchFamily="18" charset="0"/>
              <a:cs typeface="Times New Roman" panose="02020603050405020304" pitchFamily="18" charset="0"/>
            </a:endParaRPr>
          </a:p>
        </p:txBody>
      </p:sp>
      <p:sp>
        <p:nvSpPr>
          <p:cNvPr id="14" name="Google Shape;1748;p44">
            <a:extLst>
              <a:ext uri="{FF2B5EF4-FFF2-40B4-BE49-F238E27FC236}">
                <a16:creationId xmlns:a16="http://schemas.microsoft.com/office/drawing/2014/main" id="{F097F294-C493-EC26-C2CA-78397F9DD6A1}"/>
              </a:ext>
            </a:extLst>
          </p:cNvPr>
          <p:cNvSpPr txBox="1">
            <a:spLocks/>
          </p:cNvSpPr>
          <p:nvPr/>
        </p:nvSpPr>
        <p:spPr>
          <a:xfrm>
            <a:off x="330640" y="131898"/>
            <a:ext cx="8337110" cy="661227"/>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algn="ctr"/>
            <a:r>
              <a:rPr lang="en-US" sz="3600" dirty="0" err="1">
                <a:solidFill>
                  <a:srgbClr val="FF0000"/>
                </a:solidFill>
                <a:latin typeface="Times New Roman" panose="02020603050405020304" pitchFamily="18" charset="0"/>
                <a:cs typeface="Times New Roman" panose="02020603050405020304" pitchFamily="18" charset="0"/>
              </a:rPr>
              <a:t>Nhận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xét</a:t>
            </a:r>
            <a:r>
              <a:rPr lang="en-US" sz="3600" dirty="0">
                <a:solidFill>
                  <a:srgbClr val="FF0000"/>
                </a:solidFill>
                <a:latin typeface="Times New Roman" panose="02020603050405020304" pitchFamily="18" charset="0"/>
                <a:cs typeface="Times New Roman" panose="02020603050405020304" pitchFamily="18" charset="0"/>
              </a:rPr>
              <a:t>:</a:t>
            </a:r>
            <a:endParaRPr lang="en-US" sz="8000" dirty="0">
              <a:solidFill>
                <a:srgbClr val="FF0000"/>
              </a:solidFill>
              <a:latin typeface="Times New Roman" panose="02020603050405020304" pitchFamily="18" charset="0"/>
              <a:cs typeface="Times New Roman" panose="02020603050405020304" pitchFamily="18" charset="0"/>
            </a:endParaRPr>
          </a:p>
        </p:txBody>
      </p:sp>
      <p:pic>
        <p:nvPicPr>
          <p:cNvPr id="16" name="Picture 12">
            <a:extLst>
              <a:ext uri="{FF2B5EF4-FFF2-40B4-BE49-F238E27FC236}">
                <a16:creationId xmlns:a16="http://schemas.microsoft.com/office/drawing/2014/main" id="{A1F5F1A0-B1F1-5D52-BBF5-4228D58036F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65745" y="3257549"/>
            <a:ext cx="1443063" cy="1885237"/>
          </a:xfrm>
          <a:prstGeom prst="rect">
            <a:avLst/>
          </a:prstGeom>
        </p:spPr>
      </p:pic>
    </p:spTree>
    <p:extLst>
      <p:ext uri="{BB962C8B-B14F-4D97-AF65-F5344CB8AC3E}">
        <p14:creationId xmlns:p14="http://schemas.microsoft.com/office/powerpoint/2010/main" val="1753184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05C2C-2D83-476C-5CC7-7F09E69E24D5}"/>
              </a:ext>
            </a:extLst>
          </p:cNvPr>
          <p:cNvGrpSpPr/>
          <p:nvPr/>
        </p:nvGrpSpPr>
        <p:grpSpPr>
          <a:xfrm>
            <a:off x="629710" y="1661855"/>
            <a:ext cx="7884580" cy="1188132"/>
            <a:chOff x="1259419" y="1817841"/>
            <a:chExt cx="7884580" cy="1188132"/>
          </a:xfrm>
          <a:solidFill>
            <a:srgbClr val="CC0099"/>
          </a:solidFill>
        </p:grpSpPr>
        <p:sp>
          <p:nvSpPr>
            <p:cNvPr id="5" name="Rectangle: Rounded Corners 4">
              <a:extLst>
                <a:ext uri="{FF2B5EF4-FFF2-40B4-BE49-F238E27FC236}">
                  <a16:creationId xmlns:a16="http://schemas.microsoft.com/office/drawing/2014/main" id="{1AB166F6-F1B4-7B82-47D6-1F783B4FDDD6}"/>
                </a:ext>
              </a:extLst>
            </p:cNvPr>
            <p:cNvSpPr/>
            <p:nvPr/>
          </p:nvSpPr>
          <p:spPr>
            <a:xfrm>
              <a:off x="1259419" y="1817841"/>
              <a:ext cx="7884580" cy="1188132"/>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6D01AD55-EBDD-79D4-0695-2404B269D9A6}"/>
                </a:ext>
              </a:extLst>
            </p:cNvPr>
            <p:cNvSpPr txBox="1"/>
            <p:nvPr/>
          </p:nvSpPr>
          <p:spPr>
            <a:xfrm>
              <a:off x="1317429" y="1875851"/>
              <a:ext cx="7768560" cy="10721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b="1" kern="1200" dirty="0">
                  <a:latin typeface="Times New Roman" panose="02020603050405020304" pitchFamily="18" charset="0"/>
                  <a:cs typeface="Times New Roman" panose="02020603050405020304" pitchFamily="18" charset="0"/>
                </a:rPr>
                <a:t>3. </a:t>
              </a:r>
              <a:r>
                <a:rPr lang="en-US" sz="3900" b="1" kern="1200" dirty="0" err="1">
                  <a:latin typeface="Times New Roman" panose="02020603050405020304" pitchFamily="18" charset="0"/>
                  <a:cs typeface="Times New Roman" panose="02020603050405020304" pitchFamily="18" charset="0"/>
                </a:rPr>
                <a:t>Xung</a:t>
              </a:r>
              <a:r>
                <a:rPr lang="en-US" sz="3900" b="1" kern="1200" dirty="0">
                  <a:latin typeface="Times New Roman" panose="02020603050405020304" pitchFamily="18" charset="0"/>
                  <a:cs typeface="Times New Roman" panose="02020603050405020304" pitchFamily="18" charset="0"/>
                </a:rPr>
                <a:t> </a:t>
              </a:r>
              <a:r>
                <a:rPr lang="en-US" sz="3900" b="1" kern="1200" dirty="0" err="1">
                  <a:latin typeface="Times New Roman" panose="02020603050405020304" pitchFamily="18" charset="0"/>
                  <a:cs typeface="Times New Roman" panose="02020603050405020304" pitchFamily="18" charset="0"/>
                </a:rPr>
                <a:t>đột</a:t>
              </a:r>
              <a:r>
                <a:rPr lang="en-US" sz="3900" b="1" kern="1200" dirty="0">
                  <a:latin typeface="Times New Roman" panose="02020603050405020304" pitchFamily="18" charset="0"/>
                  <a:cs typeface="Times New Roman" panose="02020603050405020304" pitchFamily="18" charset="0"/>
                </a:rPr>
                <a:t> </a:t>
              </a:r>
              <a:r>
                <a:rPr lang="en-US" sz="3900" b="1" kern="1200" dirty="0" err="1">
                  <a:latin typeface="Times New Roman" panose="02020603050405020304" pitchFamily="18" charset="0"/>
                  <a:cs typeface="Times New Roman" panose="02020603050405020304" pitchFamily="18" charset="0"/>
                </a:rPr>
                <a:t>trong</a:t>
              </a:r>
              <a:r>
                <a:rPr lang="en-US" sz="3900" b="1" kern="1200" dirty="0">
                  <a:latin typeface="Times New Roman" panose="02020603050405020304" pitchFamily="18" charset="0"/>
                  <a:cs typeface="Times New Roman" panose="02020603050405020304" pitchFamily="18" charset="0"/>
                </a:rPr>
                <a:t> </a:t>
              </a:r>
              <a:r>
                <a:rPr lang="en-US" sz="3900" b="1" kern="1200" dirty="0" err="1">
                  <a:latin typeface="Times New Roman" panose="02020603050405020304" pitchFamily="18" charset="0"/>
                  <a:cs typeface="Times New Roman" panose="02020603050405020304" pitchFamily="18" charset="0"/>
                </a:rPr>
                <a:t>kịch</a:t>
              </a:r>
              <a:endParaRPr lang="en-US" sz="3900" b="1"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94509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97161" y="-1437968"/>
            <a:ext cx="7453544" cy="8295968"/>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2" y="-1592826"/>
            <a:ext cx="6378677" cy="75438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11723" y="814406"/>
            <a:ext cx="6467533" cy="3593447"/>
          </a:xfrm>
          <a:prstGeom prst="rect">
            <a:avLst/>
          </a:prstGeom>
        </p:spPr>
      </p:pic>
      <p:pic>
        <p:nvPicPr>
          <p:cNvPr id="5" name="Picture 5"/>
          <p:cNvPicPr>
            <a:picLocks noChangeAspect="1"/>
          </p:cNvPicPr>
          <p:nvPr/>
        </p:nvPicPr>
        <p:blipFill>
          <a:blip r:embed="rId7"/>
          <a:srcRect/>
          <a:stretch>
            <a:fillRect/>
          </a:stretch>
        </p:blipFill>
        <p:spPr>
          <a:xfrm>
            <a:off x="-190430" y="2611129"/>
            <a:ext cx="3163525" cy="2976350"/>
          </a:xfrm>
          <a:prstGeom prst="rect">
            <a:avLst/>
          </a:prstGeom>
        </p:spPr>
      </p:pic>
      <p:grpSp>
        <p:nvGrpSpPr>
          <p:cNvPr id="14" name="Group 13">
            <a:extLst>
              <a:ext uri="{FF2B5EF4-FFF2-40B4-BE49-F238E27FC236}">
                <a16:creationId xmlns:a16="http://schemas.microsoft.com/office/drawing/2014/main" id="{88C7872B-4897-D48C-1490-E260F8EECCF5}"/>
              </a:ext>
            </a:extLst>
          </p:cNvPr>
          <p:cNvGrpSpPr/>
          <p:nvPr/>
        </p:nvGrpSpPr>
        <p:grpSpPr>
          <a:xfrm>
            <a:off x="-221868" y="357810"/>
            <a:ext cx="3095336" cy="2032631"/>
            <a:chOff x="714537" y="539377"/>
            <a:chExt cx="4127115" cy="2710174"/>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2895">
              <a:off x="714537" y="539377"/>
              <a:ext cx="4127115" cy="2710174"/>
            </a:xfrm>
            <a:prstGeom prst="rect">
              <a:avLst/>
            </a:prstGeom>
          </p:spPr>
        </p:pic>
        <p:sp>
          <p:nvSpPr>
            <p:cNvPr id="9" name="TextBox 9"/>
            <p:cNvSpPr txBox="1"/>
            <p:nvPr/>
          </p:nvSpPr>
          <p:spPr>
            <a:xfrm>
              <a:off x="840065" y="1524897"/>
              <a:ext cx="3862642" cy="649751"/>
            </a:xfrm>
            <a:prstGeom prst="rect">
              <a:avLst/>
            </a:prstGeom>
          </p:spPr>
          <p:txBody>
            <a:bodyPr lIns="0" tIns="0" rIns="0" bIns="0" rtlCol="0" anchor="t">
              <a:spAutoFit/>
            </a:bodyPr>
            <a:lstStyle/>
            <a:p>
              <a:pPr algn="ctr">
                <a:lnSpc>
                  <a:spcPts val="3840"/>
                </a:lnSpc>
              </a:pPr>
              <a:r>
                <a:rPr lang="en-US" sz="3600" b="1" dirty="0">
                  <a:solidFill>
                    <a:srgbClr val="FF0000"/>
                  </a:solidFill>
                  <a:latin typeface="Times New Roman" panose="02020603050405020304" pitchFamily="18" charset="0"/>
                  <a:cs typeface="Times New Roman" panose="02020603050405020304" pitchFamily="18" charset="0"/>
                </a:rPr>
                <a:t>3</a:t>
              </a:r>
            </a:p>
          </p:txBody>
        </p:sp>
      </p:grpSp>
      <p:sp>
        <p:nvSpPr>
          <p:cNvPr id="10" name="TextBox 10"/>
          <p:cNvSpPr txBox="1"/>
          <p:nvPr/>
        </p:nvSpPr>
        <p:spPr>
          <a:xfrm>
            <a:off x="2944277" y="1182392"/>
            <a:ext cx="5637702" cy="2866169"/>
          </a:xfrm>
          <a:prstGeom prst="rect">
            <a:avLst/>
          </a:prstGeom>
          <a:solidFill>
            <a:schemeClr val="bg1"/>
          </a:solidFill>
        </p:spPr>
        <p:txBody>
          <a:bodyPr wrap="square" lIns="0" tIns="0" rIns="0" bIns="0" rtlCol="0" anchor="t">
            <a:spAutoFit/>
          </a:bodyPr>
          <a:lstStyle/>
          <a:p>
            <a:pPr algn="just">
              <a:lnSpc>
                <a:spcPct val="150000"/>
              </a:lnSpc>
            </a:pPr>
            <a:r>
              <a:rPr lang="en-US" sz="3200" b="1" i="1" dirty="0" err="1">
                <a:solidFill>
                  <a:srgbClr val="C00000"/>
                </a:solidFill>
                <a:latin typeface="Times New Roman" panose="02020603050405020304" pitchFamily="18" charset="0"/>
                <a:cs typeface="Times New Roman" panose="02020603050405020304" pitchFamily="18" charset="0"/>
              </a:rPr>
              <a:t>Hãy</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chỉ</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ra</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và</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phân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tích</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các</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xây</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dựng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diễn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biến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xung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đột</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của</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tác</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giả</a:t>
            </a:r>
            <a:r>
              <a:rPr lang="en-US" sz="3200" b="1" i="1" dirty="0">
                <a:solidFill>
                  <a:srgbClr val="C00000"/>
                </a:solidFill>
                <a:latin typeface="Times New Roman" panose="02020603050405020304" pitchFamily="18" charset="0"/>
                <a:cs typeface="Times New Roman" panose="02020603050405020304" pitchFamily="18" charset="0"/>
              </a:rPr>
              <a:t> qua </a:t>
            </a:r>
            <a:r>
              <a:rPr lang="en-US" sz="3200" b="1" i="1" dirty="0" err="1">
                <a:solidFill>
                  <a:srgbClr val="C00000"/>
                </a:solidFill>
                <a:latin typeface="Times New Roman" panose="02020603050405020304" pitchFamily="18" charset="0"/>
                <a:cs typeface="Times New Roman" panose="02020603050405020304" pitchFamily="18" charset="0"/>
              </a:rPr>
              <a:t>các</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chỉ</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dẫn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sân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khấu</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và</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lời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thoại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của</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nhân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vật</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1133"/>
          <a:stretch>
            <a:fillRect/>
          </a:stretch>
        </p:blipFill>
        <p:spPr>
          <a:xfrm rot="-5983020">
            <a:off x="-156841" y="-830473"/>
            <a:ext cx="1840507" cy="1848172"/>
          </a:xfrm>
          <a:prstGeom prst="rect">
            <a:avLst/>
          </a:prstGeom>
        </p:spPr>
      </p:pic>
    </p:spTree>
    <p:extLst>
      <p:ext uri="{BB962C8B-B14F-4D97-AF65-F5344CB8AC3E}">
        <p14:creationId xmlns:p14="http://schemas.microsoft.com/office/powerpoint/2010/main" val="35821620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1BB6D3B-57C2-2079-6F7F-237B94542255}"/>
              </a:ext>
            </a:extLst>
          </p:cNvPr>
          <p:cNvGraphicFramePr>
            <a:graphicFrameLocks noGrp="1"/>
          </p:cNvGraphicFramePr>
          <p:nvPr>
            <p:extLst>
              <p:ext uri="{D42A27DB-BD31-4B8C-83A1-F6EECF244321}">
                <p14:modId xmlns:p14="http://schemas.microsoft.com/office/powerpoint/2010/main" val="3654416490"/>
              </p:ext>
            </p:extLst>
          </p:nvPr>
        </p:nvGraphicFramePr>
        <p:xfrm>
          <a:off x="155448" y="182260"/>
          <a:ext cx="8759952" cy="4786781"/>
        </p:xfrm>
        <a:graphic>
          <a:graphicData uri="http://schemas.openxmlformats.org/drawingml/2006/table">
            <a:tbl>
              <a:tblPr firstRow="1" firstCol="1" bandRow="1">
                <a:tableStyleId>{5C22544A-7EE6-4342-B048-85BDC9FD1C3A}</a:tableStyleId>
              </a:tblPr>
              <a:tblGrid>
                <a:gridCol w="8759952">
                  <a:extLst>
                    <a:ext uri="{9D8B030D-6E8A-4147-A177-3AD203B41FA5}">
                      <a16:colId xmlns:a16="http://schemas.microsoft.com/office/drawing/2014/main" val="2288051544"/>
                    </a:ext>
                  </a:extLst>
                </a:gridCol>
              </a:tblGrid>
              <a:tr h="4786781">
                <a:tc>
                  <a:txBody>
                    <a:bodyPr/>
                    <a:lstStyle/>
                    <a:p>
                      <a:pPr algn="just">
                        <a:lnSpc>
                          <a:spcPct val="100000"/>
                        </a:lnSpc>
                        <a:tabLst>
                          <a:tab pos="90170" algn="l"/>
                          <a:tab pos="180340" algn="l"/>
                          <a:tab pos="270510" algn="l"/>
                        </a:tabLst>
                      </a:pPr>
                      <a:r>
                        <a:rPr lang="vi-VN" sz="2400" b="0" dirty="0">
                          <a:solidFill>
                            <a:schemeClr val="tx1"/>
                          </a:solidFill>
                          <a:effectLst/>
                          <a:latin typeface="Times New Roman" panose="02020603050405020304" pitchFamily="18" charset="0"/>
                          <a:cs typeface="Times New Roman" panose="02020603050405020304" pitchFamily="18" charset="0"/>
                        </a:rPr>
                        <a:t>Bi kịch thuộc thể loại kịch, viết về những câu chuyện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buồn</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bã</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đau</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đớn</a:t>
                      </a:r>
                      <a:r>
                        <a:rPr lang="vi-VN" sz="2400" b="0" dirty="0">
                          <a:solidFill>
                            <a:srgbClr val="FF0000"/>
                          </a:solidFill>
                          <a:effectLst/>
                          <a:latin typeface="Times New Roman" panose="02020603050405020304" pitchFamily="18" charset="0"/>
                          <a:cs typeface="Times New Roman" panose="02020603050405020304" pitchFamily="18" charset="0"/>
                        </a:rPr>
                        <a:t> </a:t>
                      </a:r>
                      <a:r>
                        <a:rPr lang="vi-VN" sz="2400" b="0" dirty="0">
                          <a:solidFill>
                            <a:schemeClr val="tx1"/>
                          </a:solidFill>
                          <a:effectLst/>
                          <a:latin typeface="Times New Roman" panose="02020603050405020304" pitchFamily="18" charset="0"/>
                          <a:cs typeface="Times New Roman" panose="02020603050405020304" pitchFamily="18" charset="0"/>
                        </a:rPr>
                        <a:t>với những tình huốn</a:t>
                      </a:r>
                      <a:r>
                        <a:rPr lang="en-US" sz="2400" b="0" dirty="0">
                          <a:solidFill>
                            <a:schemeClr val="tx1"/>
                          </a:solidFill>
                          <a:effectLst/>
                          <a:latin typeface="Times New Roman" panose="02020603050405020304" pitchFamily="18" charset="0"/>
                          <a:cs typeface="Times New Roman" panose="02020603050405020304" pitchFamily="18" charset="0"/>
                        </a:rPr>
                        <a:t>g </a:t>
                      </a:r>
                      <a:r>
                        <a:rPr lang="en-US" sz="2400" b="0" dirty="0" err="1">
                          <a:solidFill>
                            <a:srgbClr val="FF0000"/>
                          </a:solidFill>
                          <a:effectLst/>
                          <a:latin typeface="Times New Roman" panose="02020603050405020304" pitchFamily="18" charset="0"/>
                          <a:cs typeface="Times New Roman" panose="02020603050405020304" pitchFamily="18" charset="0"/>
                        </a:rPr>
                        <a:t>căng</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thẳng</a:t>
                      </a:r>
                      <a:r>
                        <a:rPr lang="en-US" sz="2400" b="0" dirty="0">
                          <a:solidFill>
                            <a:srgbClr val="FF0000"/>
                          </a:solidFill>
                          <a:effectLst/>
                          <a:latin typeface="Times New Roman" panose="02020603050405020304" pitchFamily="18" charset="0"/>
                          <a:cs typeface="Times New Roman" panose="02020603050405020304" pitchFamily="18" charset="0"/>
                        </a:rPr>
                        <a:t> </a:t>
                      </a:r>
                      <a:r>
                        <a:rPr lang="vi-VN" sz="2400" b="0" dirty="0">
                          <a:solidFill>
                            <a:schemeClr val="tx1"/>
                          </a:solidFill>
                          <a:effectLst/>
                          <a:latin typeface="Times New Roman" panose="02020603050405020304" pitchFamily="18" charset="0"/>
                          <a:cs typeface="Times New Roman" panose="02020603050405020304" pitchFamily="18" charset="0"/>
                        </a:rPr>
                        <a:t>và kết thúc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a:solidFill>
                            <a:srgbClr val="FF0000"/>
                          </a:solidFill>
                          <a:effectLst/>
                          <a:latin typeface="Times New Roman" panose="02020603050405020304" pitchFamily="18" charset="0"/>
                          <a:cs typeface="Times New Roman" panose="02020603050405020304" pitchFamily="18" charset="0"/>
                        </a:rPr>
                        <a:t>bi </a:t>
                      </a:r>
                      <a:r>
                        <a:rPr lang="en-US" sz="2400" b="0" dirty="0" err="1">
                          <a:solidFill>
                            <a:srgbClr val="FF0000"/>
                          </a:solidFill>
                          <a:effectLst/>
                          <a:latin typeface="Times New Roman" panose="02020603050405020304" pitchFamily="18" charset="0"/>
                          <a:cs typeface="Times New Roman" panose="02020603050405020304" pitchFamily="18" charset="0"/>
                        </a:rPr>
                        <a:t>thảm</a:t>
                      </a:r>
                      <a:r>
                        <a:rPr lang="vi-VN" sz="2400" b="0" dirty="0">
                          <a:solidFill>
                            <a:schemeClr val="tx1"/>
                          </a:solidFill>
                          <a:effectLst/>
                          <a:latin typeface="Times New Roman" panose="02020603050405020304" pitchFamily="18" charset="0"/>
                          <a:cs typeface="Times New Roman" panose="02020603050405020304" pitchFamily="18" charset="0"/>
                        </a:rPr>
                        <a:t>, đánh thức niềm thương cảm, xót xa trong tâm hồn người đọc.</a:t>
                      </a:r>
                      <a:endParaRPr lang="en-US" sz="2400" b="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tabLst>
                          <a:tab pos="90170" algn="l"/>
                          <a:tab pos="180340" algn="l"/>
                          <a:tab pos="270510" algn="l"/>
                        </a:tabLst>
                      </a:pPr>
                      <a:r>
                        <a:rPr lang="en-US" sz="2400" b="0" dirty="0" err="1">
                          <a:solidFill>
                            <a:schemeClr val="tx1"/>
                          </a:solidFill>
                          <a:effectLst/>
                          <a:latin typeface="Times New Roman" panose="02020603050405020304" pitchFamily="18" charset="0"/>
                          <a:cs typeface="Times New Roman" panose="02020603050405020304" pitchFamily="18" charset="0"/>
                        </a:rPr>
                        <a:t>Cốt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truyện</a:t>
                      </a:r>
                      <a:r>
                        <a:rPr lang="en-US" sz="2400" b="0" dirty="0">
                          <a:solidFill>
                            <a:schemeClr val="tx1"/>
                          </a:solidFill>
                          <a:effectLst/>
                          <a:latin typeface="Times New Roman" panose="02020603050405020304" pitchFamily="18" charset="0"/>
                          <a:cs typeface="Times New Roman" panose="02020603050405020304" pitchFamily="18" charset="0"/>
                        </a:rPr>
                        <a:t> bi </a:t>
                      </a:r>
                      <a:r>
                        <a:rPr lang="en-US" sz="2400" b="0" dirty="0" err="1">
                          <a:solidFill>
                            <a:schemeClr val="tx1"/>
                          </a:solidFill>
                          <a:effectLst/>
                          <a:latin typeface="Times New Roman" panose="02020603050405020304" pitchFamily="18" charset="0"/>
                          <a:cs typeface="Times New Roman" panose="02020603050405020304" pitchFamily="18" charset="0"/>
                        </a:rPr>
                        <a:t>kịch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thường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mượn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từ</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các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truyện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huyền</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thoại</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hoặc</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lịch</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sử</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Sự</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kiện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biến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cố</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thường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diễn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a:solidFill>
                            <a:srgbClr val="FF0000"/>
                          </a:solidFill>
                          <a:effectLst/>
                          <a:latin typeface="Times New Roman" panose="02020603050405020304" pitchFamily="18" charset="0"/>
                          <a:cs typeface="Times New Roman" panose="02020603050405020304" pitchFamily="18" charset="0"/>
                        </a:rPr>
                        <a:t>gay </a:t>
                      </a:r>
                      <a:r>
                        <a:rPr lang="en-US" sz="2400" b="0" dirty="0" err="1">
                          <a:solidFill>
                            <a:srgbClr val="FF0000"/>
                          </a:solidFill>
                          <a:effectLst/>
                          <a:latin typeface="Times New Roman" panose="02020603050405020304" pitchFamily="18" charset="0"/>
                          <a:cs typeface="Times New Roman" panose="02020603050405020304" pitchFamily="18" charset="0"/>
                        </a:rPr>
                        <a:t>cấn</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bất</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ngờ</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xoay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quanh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các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mâu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thuẫn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không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thể</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giải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quyết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và</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dẫn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đến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xung</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đột</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và</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kết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thúc</a:t>
                      </a:r>
                      <a:r>
                        <a:rPr lang="en-US" sz="2400" b="0" dirty="0">
                          <a:solidFill>
                            <a:schemeClr val="tx1"/>
                          </a:solidFill>
                          <a:effectLst/>
                          <a:latin typeface="Times New Roman" panose="02020603050405020304" pitchFamily="18" charset="0"/>
                          <a:cs typeface="Times New Roman" panose="02020603050405020304" pitchFamily="18" charset="0"/>
                        </a:rPr>
                        <a:t> bi </a:t>
                      </a:r>
                      <a:r>
                        <a:rPr lang="en-US" sz="2400" b="0" dirty="0" err="1">
                          <a:solidFill>
                            <a:schemeClr val="tx1"/>
                          </a:solidFill>
                          <a:effectLst/>
                          <a:latin typeface="Times New Roman" panose="02020603050405020304" pitchFamily="18" charset="0"/>
                          <a:cs typeface="Times New Roman" panose="02020603050405020304" pitchFamily="18" charset="0"/>
                        </a:rPr>
                        <a:t>thảm</a:t>
                      </a:r>
                      <a:r>
                        <a:rPr lang="en-US" sz="2400" b="0" dirty="0">
                          <a:solidFill>
                            <a:schemeClr val="tx1"/>
                          </a:solidFill>
                          <a:effectLst/>
                          <a:latin typeface="Times New Roman" panose="02020603050405020304" pitchFamily="18" charset="0"/>
                          <a:cs typeface="Times New Roman" panose="02020603050405020304" pitchFamily="18" charset="0"/>
                        </a:rPr>
                        <a:t>.</a:t>
                      </a:r>
                    </a:p>
                    <a:p>
                      <a:pPr algn="just">
                        <a:lnSpc>
                          <a:spcPct val="100000"/>
                        </a:lnSpc>
                        <a:tabLst>
                          <a:tab pos="90170" algn="l"/>
                          <a:tab pos="180340" algn="l"/>
                          <a:tab pos="270510" algn="l"/>
                        </a:tabLst>
                      </a:pPr>
                      <a:r>
                        <a:rPr lang="en-US" sz="2400" b="0" dirty="0" err="1">
                          <a:solidFill>
                            <a:schemeClr val="tx1"/>
                          </a:solidFill>
                          <a:effectLst/>
                          <a:latin typeface="Times New Roman" panose="02020603050405020304" pitchFamily="18" charset="0"/>
                          <a:cs typeface="Times New Roman" panose="02020603050405020304" pitchFamily="18" charset="0"/>
                        </a:rPr>
                        <a:t>Nhân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vật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chính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trong</a:t>
                      </a:r>
                      <a:r>
                        <a:rPr lang="en-US" sz="2400" b="0" dirty="0">
                          <a:solidFill>
                            <a:schemeClr val="tx1"/>
                          </a:solidFill>
                          <a:effectLst/>
                          <a:latin typeface="Times New Roman" panose="02020603050405020304" pitchFamily="18" charset="0"/>
                          <a:cs typeface="Times New Roman" panose="02020603050405020304" pitchFamily="18" charset="0"/>
                        </a:rPr>
                        <a:t> bi </a:t>
                      </a:r>
                      <a:r>
                        <a:rPr lang="en-US" sz="2400" b="0" dirty="0" err="1">
                          <a:solidFill>
                            <a:schemeClr val="tx1"/>
                          </a:solidFill>
                          <a:effectLst/>
                          <a:latin typeface="Times New Roman" panose="02020603050405020304" pitchFamily="18" charset="0"/>
                          <a:cs typeface="Times New Roman" panose="02020603050405020304" pitchFamily="18" charset="0"/>
                        </a:rPr>
                        <a:t>kịch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thường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là</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nhân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vật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anh</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hùng</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hoặc</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từ</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cung</a:t>
                      </a:r>
                      <a:r>
                        <a:rPr lang="en-US" sz="2400" b="0" dirty="0">
                          <a:solidFill>
                            <a:srgbClr val="FF0000"/>
                          </a:solidFill>
                          <a:effectLst/>
                          <a:latin typeface="Times New Roman" panose="02020603050405020304" pitchFamily="18" charset="0"/>
                          <a:cs typeface="Times New Roman" panose="02020603050405020304" pitchFamily="18" charset="0"/>
                        </a:rPr>
                        <a:t> </a:t>
                      </a:r>
                      <a:r>
                        <a:rPr lang="en-US" sz="2400" b="0" dirty="0" err="1">
                          <a:solidFill>
                            <a:srgbClr val="FF0000"/>
                          </a:solidFill>
                          <a:effectLst/>
                          <a:latin typeface="Times New Roman" panose="02020603050405020304" pitchFamily="18" charset="0"/>
                          <a:cs typeface="Times New Roman" panose="02020603050405020304" pitchFamily="18" charset="0"/>
                        </a:rPr>
                        <a:t>đình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người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có</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những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phẩm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chất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năng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lực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vượt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trội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có</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khát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vọng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lớn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phải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đối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đầu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với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thực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tế</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không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thể</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hóa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giải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hoặc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sai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lầm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của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chính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bản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thân</a:t>
                      </a:r>
                      <a:r>
                        <a:rPr lang="en-US" sz="2400" b="0" dirty="0">
                          <a:solidFill>
                            <a:schemeClr val="tx1"/>
                          </a:solidFill>
                          <a:effectLst/>
                          <a:latin typeface="Times New Roman" panose="02020603050405020304" pitchFamily="18" charset="0"/>
                          <a:cs typeface="Times New Roman" panose="02020603050405020304" pitchFamily="18" charset="0"/>
                        </a:rPr>
                        <a:t>.</a:t>
                      </a:r>
                    </a:p>
                  </a:txBody>
                  <a:tcPr marL="64248" marR="64248" marT="0" marB="0">
                    <a:solidFill>
                      <a:schemeClr val="bg1"/>
                    </a:solidFill>
                  </a:tcPr>
                </a:tc>
                <a:extLst>
                  <a:ext uri="{0D108BD9-81ED-4DB2-BD59-A6C34878D82A}">
                    <a16:rowId xmlns:a16="http://schemas.microsoft.com/office/drawing/2014/main" val="1750634562"/>
                  </a:ext>
                </a:extLst>
              </a:tr>
            </a:tbl>
          </a:graphicData>
        </a:graphic>
      </p:graphicFrame>
    </p:spTree>
    <p:extLst>
      <p:ext uri="{BB962C8B-B14F-4D97-AF65-F5344CB8AC3E}">
        <p14:creationId xmlns:p14="http://schemas.microsoft.com/office/powerpoint/2010/main" val="2842548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A1CA388-6A56-C553-04AF-2C953DA83BEE}"/>
              </a:ext>
            </a:extLst>
          </p:cNvPr>
          <p:cNvGrpSpPr/>
          <p:nvPr/>
        </p:nvGrpSpPr>
        <p:grpSpPr>
          <a:xfrm>
            <a:off x="143613" y="1001960"/>
            <a:ext cx="4428387" cy="3946929"/>
            <a:chOff x="400332" y="1001959"/>
            <a:chExt cx="2717614" cy="3581946"/>
          </a:xfrm>
        </p:grpSpPr>
        <p:grpSp>
          <p:nvGrpSpPr>
            <p:cNvPr id="3" name="Group 3"/>
            <p:cNvGrpSpPr/>
            <p:nvPr/>
          </p:nvGrpSpPr>
          <p:grpSpPr>
            <a:xfrm>
              <a:off x="400332" y="1001959"/>
              <a:ext cx="2717614" cy="3581946"/>
              <a:chOff x="0" y="0"/>
              <a:chExt cx="1570252" cy="2069668"/>
            </a:xfrm>
          </p:grpSpPr>
          <p:sp>
            <p:nvSpPr>
              <p:cNvPr id="4" name="Freeform 4"/>
              <p:cNvSpPr/>
              <p:nvPr/>
            </p:nvSpPr>
            <p:spPr>
              <a:xfrm>
                <a:off x="92710" y="106680"/>
                <a:ext cx="1466112" cy="1962988"/>
              </a:xfrm>
              <a:custGeom>
                <a:avLst/>
                <a:gdLst/>
                <a:ahLst/>
                <a:cxnLst/>
                <a:rect l="l" t="t" r="r" b="b"/>
                <a:pathLst>
                  <a:path w="1466112" h="1460737">
                    <a:moveTo>
                      <a:pt x="1439442" y="1271507"/>
                    </a:moveTo>
                    <a:cubicBezTo>
                      <a:pt x="1439442" y="1359137"/>
                      <a:pt x="1363242" y="1430257"/>
                      <a:pt x="1281962" y="1430257"/>
                    </a:cubicBezTo>
                    <a:lnTo>
                      <a:pt x="66040" y="1430257"/>
                    </a:lnTo>
                    <a:cubicBezTo>
                      <a:pt x="43180" y="1430257"/>
                      <a:pt x="20320" y="1425177"/>
                      <a:pt x="0" y="1416287"/>
                    </a:cubicBezTo>
                    <a:cubicBezTo>
                      <a:pt x="26670" y="1444227"/>
                      <a:pt x="63500" y="1460737"/>
                      <a:pt x="103471" y="1460737"/>
                    </a:cubicBezTo>
                    <a:lnTo>
                      <a:pt x="1320062" y="1460737"/>
                    </a:lnTo>
                    <a:cubicBezTo>
                      <a:pt x="1400072" y="1460737"/>
                      <a:pt x="1466112" y="1394697"/>
                      <a:pt x="1466112" y="1314687"/>
                    </a:cubicBezTo>
                    <a:lnTo>
                      <a:pt x="1466112" y="95250"/>
                    </a:lnTo>
                    <a:cubicBezTo>
                      <a:pt x="1466112" y="58420"/>
                      <a:pt x="1452142" y="25400"/>
                      <a:pt x="1430552" y="0"/>
                    </a:cubicBezTo>
                    <a:cubicBezTo>
                      <a:pt x="1436902" y="16510"/>
                      <a:pt x="1439442" y="34290"/>
                      <a:pt x="1439442" y="52070"/>
                    </a:cubicBezTo>
                    <a:lnTo>
                      <a:pt x="1439442" y="1271507"/>
                    </a:lnTo>
                    <a:lnTo>
                      <a:pt x="1439442" y="1271507"/>
                    </a:lnTo>
                    <a:close/>
                  </a:path>
                </a:pathLst>
              </a:custGeom>
              <a:solidFill>
                <a:srgbClr val="704430"/>
              </a:solidFill>
            </p:spPr>
            <p:txBody>
              <a:bodyPr/>
              <a:lstStyle/>
              <a:p>
                <a:endParaRPr lang="en-US" sz="2400">
                  <a:latin typeface="Times New Roman" panose="02020603050405020304" pitchFamily="18" charset="0"/>
                  <a:cs typeface="Times New Roman" panose="02020603050405020304" pitchFamily="18" charset="0"/>
                </a:endParaRPr>
              </a:p>
            </p:txBody>
          </p:sp>
          <p:sp>
            <p:nvSpPr>
              <p:cNvPr id="5" name="Freeform 5"/>
              <p:cNvSpPr/>
              <p:nvPr/>
            </p:nvSpPr>
            <p:spPr>
              <a:xfrm>
                <a:off x="12700" y="12700"/>
                <a:ext cx="1505482" cy="1925547"/>
              </a:xfrm>
              <a:custGeom>
                <a:avLst/>
                <a:gdLst/>
                <a:ahLst/>
                <a:cxnLst/>
                <a:rect l="l" t="t" r="r" b="b"/>
                <a:pathLst>
                  <a:path w="1505482" h="1511537">
                    <a:moveTo>
                      <a:pt x="146050" y="1511537"/>
                    </a:moveTo>
                    <a:lnTo>
                      <a:pt x="1359432" y="1511537"/>
                    </a:lnTo>
                    <a:cubicBezTo>
                      <a:pt x="1439442" y="1511537"/>
                      <a:pt x="1505482" y="1445497"/>
                      <a:pt x="1505482" y="1365487"/>
                    </a:cubicBezTo>
                    <a:lnTo>
                      <a:pt x="1505482" y="146050"/>
                    </a:lnTo>
                    <a:cubicBezTo>
                      <a:pt x="1505482" y="66040"/>
                      <a:pt x="1439442" y="0"/>
                      <a:pt x="1359432" y="0"/>
                    </a:cubicBezTo>
                    <a:lnTo>
                      <a:pt x="146050" y="0"/>
                    </a:lnTo>
                    <a:cubicBezTo>
                      <a:pt x="66040" y="0"/>
                      <a:pt x="0" y="66040"/>
                      <a:pt x="0" y="146050"/>
                    </a:cubicBezTo>
                    <a:lnTo>
                      <a:pt x="0" y="1365487"/>
                    </a:lnTo>
                    <a:cubicBezTo>
                      <a:pt x="0" y="1446767"/>
                      <a:pt x="66040" y="1511537"/>
                      <a:pt x="146050" y="1511537"/>
                    </a:cubicBezTo>
                    <a:close/>
                  </a:path>
                </a:pathLst>
              </a:custGeom>
              <a:solidFill>
                <a:srgbClr val="FFF3ED"/>
              </a:solidFill>
            </p:spPr>
            <p:txBody>
              <a:bodyPr/>
              <a:lstStyle/>
              <a:p>
                <a:endParaRPr lang="en-US" sz="2400">
                  <a:latin typeface="Times New Roman" panose="02020603050405020304" pitchFamily="18" charset="0"/>
                  <a:cs typeface="Times New Roman" panose="02020603050405020304" pitchFamily="18" charset="0"/>
                </a:endParaRPr>
              </a:p>
            </p:txBody>
          </p:sp>
          <p:sp>
            <p:nvSpPr>
              <p:cNvPr id="6" name="Freeform 6"/>
              <p:cNvSpPr/>
              <p:nvPr/>
            </p:nvSpPr>
            <p:spPr>
              <a:xfrm>
                <a:off x="0" y="0"/>
                <a:ext cx="1570252" cy="2069668"/>
              </a:xfrm>
              <a:custGeom>
                <a:avLst/>
                <a:gdLst/>
                <a:ahLst/>
                <a:cxnLst/>
                <a:rect l="l" t="t" r="r" b="b"/>
                <a:pathLst>
                  <a:path w="1570252" h="1580117">
                    <a:moveTo>
                      <a:pt x="1506752" y="74930"/>
                    </a:moveTo>
                    <a:cubicBezTo>
                      <a:pt x="1478812" y="30480"/>
                      <a:pt x="1429282" y="0"/>
                      <a:pt x="1372132" y="0"/>
                    </a:cubicBezTo>
                    <a:lnTo>
                      <a:pt x="158750" y="0"/>
                    </a:lnTo>
                    <a:cubicBezTo>
                      <a:pt x="71120" y="0"/>
                      <a:pt x="0" y="71120"/>
                      <a:pt x="0" y="158750"/>
                    </a:cubicBezTo>
                    <a:lnTo>
                      <a:pt x="0" y="1378187"/>
                    </a:lnTo>
                    <a:cubicBezTo>
                      <a:pt x="0" y="1430257"/>
                      <a:pt x="25400" y="1475977"/>
                      <a:pt x="63500" y="1505187"/>
                    </a:cubicBezTo>
                    <a:cubicBezTo>
                      <a:pt x="91440" y="1549637"/>
                      <a:pt x="140970" y="1580117"/>
                      <a:pt x="197347" y="1580117"/>
                    </a:cubicBezTo>
                    <a:lnTo>
                      <a:pt x="1411502" y="1580117"/>
                    </a:lnTo>
                    <a:cubicBezTo>
                      <a:pt x="1499132" y="1580117"/>
                      <a:pt x="1570252" y="1508997"/>
                      <a:pt x="1570252" y="1421367"/>
                    </a:cubicBezTo>
                    <a:lnTo>
                      <a:pt x="1570252" y="201930"/>
                    </a:lnTo>
                    <a:cubicBezTo>
                      <a:pt x="1570252" y="149860"/>
                      <a:pt x="1544852" y="104140"/>
                      <a:pt x="1506752" y="74930"/>
                    </a:cubicBezTo>
                    <a:close/>
                    <a:moveTo>
                      <a:pt x="12700" y="1378187"/>
                    </a:moveTo>
                    <a:lnTo>
                      <a:pt x="12700" y="158750"/>
                    </a:lnTo>
                    <a:cubicBezTo>
                      <a:pt x="12700" y="78740"/>
                      <a:pt x="78740" y="12700"/>
                      <a:pt x="158750" y="12700"/>
                    </a:cubicBezTo>
                    <a:lnTo>
                      <a:pt x="1372132" y="12700"/>
                    </a:lnTo>
                    <a:cubicBezTo>
                      <a:pt x="1452142" y="12700"/>
                      <a:pt x="1518182" y="78740"/>
                      <a:pt x="1518182" y="158750"/>
                    </a:cubicBezTo>
                    <a:lnTo>
                      <a:pt x="1518182" y="1378187"/>
                    </a:lnTo>
                    <a:cubicBezTo>
                      <a:pt x="1518182" y="1458197"/>
                      <a:pt x="1452142" y="1524237"/>
                      <a:pt x="1372132" y="1524237"/>
                    </a:cubicBezTo>
                    <a:lnTo>
                      <a:pt x="158750" y="1524237"/>
                    </a:lnTo>
                    <a:cubicBezTo>
                      <a:pt x="78740" y="1524237"/>
                      <a:pt x="12700" y="1459467"/>
                      <a:pt x="12700" y="1378187"/>
                    </a:cubicBezTo>
                    <a:close/>
                    <a:moveTo>
                      <a:pt x="1558822" y="1421367"/>
                    </a:moveTo>
                    <a:cubicBezTo>
                      <a:pt x="1558822" y="1501376"/>
                      <a:pt x="1491512" y="1567417"/>
                      <a:pt x="1411502" y="1567417"/>
                    </a:cubicBezTo>
                    <a:lnTo>
                      <a:pt x="197347" y="1567417"/>
                    </a:lnTo>
                    <a:cubicBezTo>
                      <a:pt x="157480" y="1567417"/>
                      <a:pt x="120650" y="1550906"/>
                      <a:pt x="93980" y="1522967"/>
                    </a:cubicBezTo>
                    <a:cubicBezTo>
                      <a:pt x="114300" y="1531856"/>
                      <a:pt x="135890" y="1536937"/>
                      <a:pt x="160020" y="1536937"/>
                    </a:cubicBezTo>
                    <a:lnTo>
                      <a:pt x="1373402" y="1536937"/>
                    </a:lnTo>
                    <a:cubicBezTo>
                      <a:pt x="1461032" y="1536937"/>
                      <a:pt x="1532152" y="1465817"/>
                      <a:pt x="1532152" y="1378187"/>
                    </a:cubicBezTo>
                    <a:lnTo>
                      <a:pt x="1532152" y="158750"/>
                    </a:lnTo>
                    <a:cubicBezTo>
                      <a:pt x="1532152" y="140970"/>
                      <a:pt x="1528342" y="123190"/>
                      <a:pt x="1523262" y="106680"/>
                    </a:cubicBezTo>
                    <a:cubicBezTo>
                      <a:pt x="1544852" y="132080"/>
                      <a:pt x="1558822" y="165100"/>
                      <a:pt x="1558822" y="201930"/>
                    </a:cubicBezTo>
                    <a:lnTo>
                      <a:pt x="1558822" y="1421367"/>
                    </a:lnTo>
                    <a:cubicBezTo>
                      <a:pt x="1558822" y="1421367"/>
                      <a:pt x="1558822" y="1421367"/>
                      <a:pt x="1558822" y="1421367"/>
                    </a:cubicBezTo>
                    <a:close/>
                  </a:path>
                </a:pathLst>
              </a:custGeom>
              <a:solidFill>
                <a:srgbClr val="704430"/>
              </a:solidFill>
            </p:spPr>
            <p:txBody>
              <a:bodyPr/>
              <a:lstStyle/>
              <a:p>
                <a:endParaRPr lang="en-US" sz="2400">
                  <a:latin typeface="Times New Roman" panose="02020603050405020304" pitchFamily="18" charset="0"/>
                  <a:cs typeface="Times New Roman" panose="02020603050405020304" pitchFamily="18" charset="0"/>
                </a:endParaRPr>
              </a:p>
            </p:txBody>
          </p:sp>
        </p:grpSp>
        <p:sp>
          <p:nvSpPr>
            <p:cNvPr id="26" name="TextBox 26"/>
            <p:cNvSpPr txBox="1"/>
            <p:nvPr/>
          </p:nvSpPr>
          <p:spPr>
            <a:xfrm>
              <a:off x="496463" y="1026227"/>
              <a:ext cx="2457215" cy="945310"/>
            </a:xfrm>
            <a:prstGeom prst="rect">
              <a:avLst/>
            </a:prstGeom>
          </p:spPr>
          <p:txBody>
            <a:bodyPr wrap="square" lIns="0" tIns="0" rIns="0" bIns="0" rtlCol="0" anchor="t">
              <a:spAutoFit/>
            </a:bodyPr>
            <a:lstStyle/>
            <a:p>
              <a:pPr algn="just">
                <a:lnSpc>
                  <a:spcPct val="150000"/>
                </a:lnSpc>
                <a:tabLst>
                  <a:tab pos="155575" algn="l"/>
                </a:tabLst>
              </a:pPr>
              <a:r>
                <a:rPr lang="pt-BR"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Xung đột: giữa nhân vật chính diện và phản diện.</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196F247F-CED6-6DC2-F8F6-3308DA2A6DF3}"/>
              </a:ext>
            </a:extLst>
          </p:cNvPr>
          <p:cNvGrpSpPr/>
          <p:nvPr/>
        </p:nvGrpSpPr>
        <p:grpSpPr>
          <a:xfrm>
            <a:off x="4604582" y="980385"/>
            <a:ext cx="4539417" cy="3936956"/>
            <a:chOff x="5034610" y="1818873"/>
            <a:chExt cx="2785751" cy="2743053"/>
          </a:xfrm>
        </p:grpSpPr>
        <p:grpSp>
          <p:nvGrpSpPr>
            <p:cNvPr id="12" name="Group 12"/>
            <p:cNvGrpSpPr/>
            <p:nvPr/>
          </p:nvGrpSpPr>
          <p:grpSpPr>
            <a:xfrm>
              <a:off x="5034610" y="1818873"/>
              <a:ext cx="2785751" cy="2743053"/>
              <a:chOff x="-39370" y="-17534"/>
              <a:chExt cx="1609622" cy="1584951"/>
            </a:xfrm>
          </p:grpSpPr>
          <p:sp>
            <p:nvSpPr>
              <p:cNvPr id="13" name="Freeform 13"/>
              <p:cNvSpPr/>
              <p:nvPr/>
            </p:nvSpPr>
            <p:spPr>
              <a:xfrm>
                <a:off x="92710" y="106680"/>
                <a:ext cx="1466112" cy="1460737"/>
              </a:xfrm>
              <a:custGeom>
                <a:avLst/>
                <a:gdLst/>
                <a:ahLst/>
                <a:cxnLst/>
                <a:rect l="l" t="t" r="r" b="b"/>
                <a:pathLst>
                  <a:path w="1466112" h="1460737">
                    <a:moveTo>
                      <a:pt x="1439442" y="1271507"/>
                    </a:moveTo>
                    <a:cubicBezTo>
                      <a:pt x="1439442" y="1359137"/>
                      <a:pt x="1363242" y="1430257"/>
                      <a:pt x="1281962" y="1430257"/>
                    </a:cubicBezTo>
                    <a:lnTo>
                      <a:pt x="66040" y="1430257"/>
                    </a:lnTo>
                    <a:cubicBezTo>
                      <a:pt x="43180" y="1430257"/>
                      <a:pt x="20320" y="1425177"/>
                      <a:pt x="0" y="1416287"/>
                    </a:cubicBezTo>
                    <a:cubicBezTo>
                      <a:pt x="26670" y="1444227"/>
                      <a:pt x="63500" y="1460737"/>
                      <a:pt x="103471" y="1460737"/>
                    </a:cubicBezTo>
                    <a:lnTo>
                      <a:pt x="1320062" y="1460737"/>
                    </a:lnTo>
                    <a:cubicBezTo>
                      <a:pt x="1400072" y="1460737"/>
                      <a:pt x="1466112" y="1394697"/>
                      <a:pt x="1466112" y="1314687"/>
                    </a:cubicBezTo>
                    <a:lnTo>
                      <a:pt x="1466112" y="95250"/>
                    </a:lnTo>
                    <a:cubicBezTo>
                      <a:pt x="1466112" y="58420"/>
                      <a:pt x="1452142" y="25400"/>
                      <a:pt x="1430552" y="0"/>
                    </a:cubicBezTo>
                    <a:cubicBezTo>
                      <a:pt x="1436902" y="16510"/>
                      <a:pt x="1439442" y="34290"/>
                      <a:pt x="1439442" y="52070"/>
                    </a:cubicBezTo>
                    <a:lnTo>
                      <a:pt x="1439442" y="1271507"/>
                    </a:lnTo>
                    <a:lnTo>
                      <a:pt x="1439442" y="1271507"/>
                    </a:lnTo>
                    <a:close/>
                  </a:path>
                </a:pathLst>
              </a:custGeom>
              <a:solidFill>
                <a:srgbClr val="704430"/>
              </a:solidFill>
            </p:spPr>
            <p:txBody>
              <a:bodyPr/>
              <a:lstStyle/>
              <a:p>
                <a:endParaRPr lang="en-US" sz="2400">
                  <a:latin typeface="Times New Roman" panose="02020603050405020304" pitchFamily="18" charset="0"/>
                  <a:cs typeface="Times New Roman" panose="02020603050405020304" pitchFamily="18" charset="0"/>
                </a:endParaRPr>
              </a:p>
            </p:txBody>
          </p:sp>
          <p:sp>
            <p:nvSpPr>
              <p:cNvPr id="14" name="Freeform 14"/>
              <p:cNvSpPr/>
              <p:nvPr/>
            </p:nvSpPr>
            <p:spPr>
              <a:xfrm>
                <a:off x="-39370" y="12700"/>
                <a:ext cx="1557552" cy="1511537"/>
              </a:xfrm>
              <a:custGeom>
                <a:avLst/>
                <a:gdLst/>
                <a:ahLst/>
                <a:cxnLst/>
                <a:rect l="l" t="t" r="r" b="b"/>
                <a:pathLst>
                  <a:path w="1505482" h="1511537">
                    <a:moveTo>
                      <a:pt x="146050" y="1511537"/>
                    </a:moveTo>
                    <a:lnTo>
                      <a:pt x="1359432" y="1511537"/>
                    </a:lnTo>
                    <a:cubicBezTo>
                      <a:pt x="1439442" y="1511537"/>
                      <a:pt x="1505482" y="1445497"/>
                      <a:pt x="1505482" y="1365487"/>
                    </a:cubicBezTo>
                    <a:lnTo>
                      <a:pt x="1505482" y="146050"/>
                    </a:lnTo>
                    <a:cubicBezTo>
                      <a:pt x="1505482" y="66040"/>
                      <a:pt x="1439442" y="0"/>
                      <a:pt x="1359432" y="0"/>
                    </a:cubicBezTo>
                    <a:lnTo>
                      <a:pt x="146050" y="0"/>
                    </a:lnTo>
                    <a:cubicBezTo>
                      <a:pt x="66040" y="0"/>
                      <a:pt x="0" y="66040"/>
                      <a:pt x="0" y="146050"/>
                    </a:cubicBezTo>
                    <a:lnTo>
                      <a:pt x="0" y="1365487"/>
                    </a:lnTo>
                    <a:cubicBezTo>
                      <a:pt x="0" y="1446767"/>
                      <a:pt x="66040" y="1511537"/>
                      <a:pt x="146050" y="1511537"/>
                    </a:cubicBezTo>
                    <a:close/>
                  </a:path>
                </a:pathLst>
              </a:custGeom>
              <a:solidFill>
                <a:schemeClr val="bg1"/>
              </a:solidFill>
            </p:spPr>
            <p:txBody>
              <a:bodyPr/>
              <a:lstStyle/>
              <a:p>
                <a:endParaRPr lang="en-US" sz="2400">
                  <a:latin typeface="Times New Roman" panose="02020603050405020304" pitchFamily="18" charset="0"/>
                  <a:cs typeface="Times New Roman" panose="02020603050405020304" pitchFamily="18" charset="0"/>
                </a:endParaRPr>
              </a:p>
            </p:txBody>
          </p:sp>
          <p:sp>
            <p:nvSpPr>
              <p:cNvPr id="15" name="Freeform 15"/>
              <p:cNvSpPr/>
              <p:nvPr/>
            </p:nvSpPr>
            <p:spPr>
              <a:xfrm>
                <a:off x="-39370" y="-17534"/>
                <a:ext cx="1609622" cy="1580117"/>
              </a:xfrm>
              <a:custGeom>
                <a:avLst/>
                <a:gdLst/>
                <a:ahLst/>
                <a:cxnLst/>
                <a:rect l="l" t="t" r="r" b="b"/>
                <a:pathLst>
                  <a:path w="1570252" h="1580117">
                    <a:moveTo>
                      <a:pt x="1506752" y="74930"/>
                    </a:moveTo>
                    <a:cubicBezTo>
                      <a:pt x="1478812" y="30480"/>
                      <a:pt x="1429282" y="0"/>
                      <a:pt x="1372132" y="0"/>
                    </a:cubicBezTo>
                    <a:lnTo>
                      <a:pt x="158750" y="0"/>
                    </a:lnTo>
                    <a:cubicBezTo>
                      <a:pt x="71120" y="0"/>
                      <a:pt x="0" y="71120"/>
                      <a:pt x="0" y="158750"/>
                    </a:cubicBezTo>
                    <a:lnTo>
                      <a:pt x="0" y="1378187"/>
                    </a:lnTo>
                    <a:cubicBezTo>
                      <a:pt x="0" y="1430257"/>
                      <a:pt x="25400" y="1475977"/>
                      <a:pt x="63500" y="1505187"/>
                    </a:cubicBezTo>
                    <a:cubicBezTo>
                      <a:pt x="91440" y="1549637"/>
                      <a:pt x="140970" y="1580117"/>
                      <a:pt x="197347" y="1580117"/>
                    </a:cubicBezTo>
                    <a:lnTo>
                      <a:pt x="1411502" y="1580117"/>
                    </a:lnTo>
                    <a:cubicBezTo>
                      <a:pt x="1499132" y="1580117"/>
                      <a:pt x="1570252" y="1508997"/>
                      <a:pt x="1570252" y="1421367"/>
                    </a:cubicBezTo>
                    <a:lnTo>
                      <a:pt x="1570252" y="201930"/>
                    </a:lnTo>
                    <a:cubicBezTo>
                      <a:pt x="1570252" y="149860"/>
                      <a:pt x="1544852" y="104140"/>
                      <a:pt x="1506752" y="74930"/>
                    </a:cubicBezTo>
                    <a:close/>
                    <a:moveTo>
                      <a:pt x="12700" y="1378187"/>
                    </a:moveTo>
                    <a:lnTo>
                      <a:pt x="12700" y="158750"/>
                    </a:lnTo>
                    <a:cubicBezTo>
                      <a:pt x="12700" y="78740"/>
                      <a:pt x="78740" y="12700"/>
                      <a:pt x="158750" y="12700"/>
                    </a:cubicBezTo>
                    <a:lnTo>
                      <a:pt x="1372132" y="12700"/>
                    </a:lnTo>
                    <a:cubicBezTo>
                      <a:pt x="1452142" y="12700"/>
                      <a:pt x="1518182" y="78740"/>
                      <a:pt x="1518182" y="158750"/>
                    </a:cubicBezTo>
                    <a:lnTo>
                      <a:pt x="1518182" y="1378187"/>
                    </a:lnTo>
                    <a:cubicBezTo>
                      <a:pt x="1518182" y="1458197"/>
                      <a:pt x="1452142" y="1524237"/>
                      <a:pt x="1372132" y="1524237"/>
                    </a:cubicBezTo>
                    <a:lnTo>
                      <a:pt x="158750" y="1524237"/>
                    </a:lnTo>
                    <a:cubicBezTo>
                      <a:pt x="78740" y="1524237"/>
                      <a:pt x="12700" y="1459467"/>
                      <a:pt x="12700" y="1378187"/>
                    </a:cubicBezTo>
                    <a:close/>
                    <a:moveTo>
                      <a:pt x="1558822" y="1421367"/>
                    </a:moveTo>
                    <a:cubicBezTo>
                      <a:pt x="1558822" y="1501376"/>
                      <a:pt x="1491512" y="1567417"/>
                      <a:pt x="1411502" y="1567417"/>
                    </a:cubicBezTo>
                    <a:lnTo>
                      <a:pt x="197347" y="1567417"/>
                    </a:lnTo>
                    <a:cubicBezTo>
                      <a:pt x="157480" y="1567417"/>
                      <a:pt x="120650" y="1550906"/>
                      <a:pt x="93980" y="1522967"/>
                    </a:cubicBezTo>
                    <a:cubicBezTo>
                      <a:pt x="114300" y="1531856"/>
                      <a:pt x="135890" y="1536937"/>
                      <a:pt x="160020" y="1536937"/>
                    </a:cubicBezTo>
                    <a:lnTo>
                      <a:pt x="1373402" y="1536937"/>
                    </a:lnTo>
                    <a:cubicBezTo>
                      <a:pt x="1461032" y="1536937"/>
                      <a:pt x="1532152" y="1465817"/>
                      <a:pt x="1532152" y="1378187"/>
                    </a:cubicBezTo>
                    <a:lnTo>
                      <a:pt x="1532152" y="158750"/>
                    </a:lnTo>
                    <a:cubicBezTo>
                      <a:pt x="1532152" y="140970"/>
                      <a:pt x="1528342" y="123190"/>
                      <a:pt x="1523262" y="106680"/>
                    </a:cubicBezTo>
                    <a:cubicBezTo>
                      <a:pt x="1544852" y="132080"/>
                      <a:pt x="1558822" y="165100"/>
                      <a:pt x="1558822" y="201930"/>
                    </a:cubicBezTo>
                    <a:lnTo>
                      <a:pt x="1558822" y="1421367"/>
                    </a:lnTo>
                    <a:cubicBezTo>
                      <a:pt x="1558822" y="1421367"/>
                      <a:pt x="1558822" y="1421367"/>
                      <a:pt x="1558822" y="1421367"/>
                    </a:cubicBezTo>
                    <a:close/>
                  </a:path>
                </a:pathLst>
              </a:custGeom>
              <a:solidFill>
                <a:srgbClr val="704430"/>
              </a:solidFill>
            </p:spPr>
            <p:txBody>
              <a:bodyPr/>
              <a:lstStyle/>
              <a:p>
                <a:endParaRPr lang="en-US" sz="2400">
                  <a:latin typeface="Times New Roman" panose="02020603050405020304" pitchFamily="18" charset="0"/>
                  <a:cs typeface="Times New Roman" panose="02020603050405020304" pitchFamily="18" charset="0"/>
                </a:endParaRPr>
              </a:p>
            </p:txBody>
          </p:sp>
        </p:grpSp>
        <p:sp>
          <p:nvSpPr>
            <p:cNvPr id="27" name="TextBox 27"/>
            <p:cNvSpPr txBox="1"/>
            <p:nvPr/>
          </p:nvSpPr>
          <p:spPr>
            <a:xfrm>
              <a:off x="5118406" y="1866877"/>
              <a:ext cx="2537380" cy="2269731"/>
            </a:xfrm>
            <a:prstGeom prst="rect">
              <a:avLst/>
            </a:prstGeom>
          </p:spPr>
          <p:txBody>
            <a:bodyPr wrap="square" lIns="0" tIns="0" rIns="0" bIns="0" rtlCol="0" anchor="t">
              <a:spAutoFit/>
            </a:bodyPr>
            <a:lstStyle/>
            <a:p>
              <a:pPr algn="just">
                <a:lnSpc>
                  <a:spcPct val="150000"/>
                </a:lnSpc>
                <a:tabLst>
                  <a:tab pos="155575" algn="l"/>
                </a:tabLst>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đột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lí: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tabLst>
                  <a:tab pos="155575" algn="l"/>
                </a:tabLs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êm</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grpSp>
      <p:sp>
        <p:nvSpPr>
          <p:cNvPr id="29" name="TextBox 29"/>
          <p:cNvSpPr txBox="1"/>
          <p:nvPr/>
        </p:nvSpPr>
        <p:spPr>
          <a:xfrm>
            <a:off x="143613" y="126657"/>
            <a:ext cx="8853540" cy="467307"/>
          </a:xfrm>
          <a:prstGeom prst="rect">
            <a:avLst/>
          </a:prstGeom>
          <a:solidFill>
            <a:schemeClr val="bg1"/>
          </a:solidFill>
        </p:spPr>
        <p:txBody>
          <a:bodyPr wrap="square" lIns="0" tIns="0" rIns="0" bIns="0" rtlCol="0" anchor="t">
            <a:spAutoFit/>
          </a:bodyPr>
          <a:lstStyle/>
          <a:p>
            <a:pPr algn="ctr">
              <a:lnSpc>
                <a:spcPct val="150000"/>
              </a:lnSpc>
            </a:pPr>
            <a:r>
              <a:rPr lang="pt-BR" sz="2300" b="1" dirty="0">
                <a:solidFill>
                  <a:srgbClr val="C00000"/>
                </a:solidFill>
                <a:latin typeface="Times New Roman" panose="02020603050405020304" pitchFamily="18" charset="0"/>
                <a:cs typeface="Times New Roman" panose="02020603050405020304" pitchFamily="18" charset="0"/>
              </a:rPr>
              <a:t>- Dựa vào lời thoại, có thể nhận thấy hai xung đột chính của vở kịch:</a:t>
            </a:r>
            <a:endParaRPr lang="en-US" sz="2300" b="1" dirty="0">
              <a:solidFill>
                <a:srgbClr val="C00000"/>
              </a:solidFill>
              <a:latin typeface="Times New Roman" panose="02020603050405020304" pitchFamily="18" charset="0"/>
              <a:cs typeface="Times New Roman" panose="02020603050405020304" pitchFamily="18" charset="0"/>
            </a:endParaRPr>
          </a:p>
        </p:txBody>
      </p:sp>
      <p:pic>
        <p:nvPicPr>
          <p:cNvPr id="30" name="Picture 23">
            <a:extLst>
              <a:ext uri="{FF2B5EF4-FFF2-40B4-BE49-F238E27FC236}">
                <a16:creationId xmlns:a16="http://schemas.microsoft.com/office/drawing/2014/main" id="{465C4637-1EC8-8C9C-730E-71EC47F1BBE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91006" flipH="1">
            <a:off x="43157" y="3499632"/>
            <a:ext cx="1563300" cy="1571875"/>
          </a:xfrm>
          <a:prstGeom prst="rect">
            <a:avLst/>
          </a:prstGeom>
        </p:spPr>
      </p:pic>
    </p:spTree>
    <p:extLst>
      <p:ext uri="{BB962C8B-B14F-4D97-AF65-F5344CB8AC3E}">
        <p14:creationId xmlns:p14="http://schemas.microsoft.com/office/powerpoint/2010/main" val="1867288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84" name="Google Shape;6631;p47">
            <a:extLst>
              <a:ext uri="{FF2B5EF4-FFF2-40B4-BE49-F238E27FC236}">
                <a16:creationId xmlns:a16="http://schemas.microsoft.com/office/drawing/2014/main" id="{82189004-614D-423C-8988-6E284BA2DEC4}"/>
              </a:ext>
            </a:extLst>
          </p:cNvPr>
          <p:cNvSpPr txBox="1">
            <a:spLocks/>
          </p:cNvSpPr>
          <p:nvPr/>
        </p:nvSpPr>
        <p:spPr>
          <a:xfrm>
            <a:off x="0" y="-1846"/>
            <a:ext cx="9144000" cy="923865"/>
          </a:xfrm>
          <a:prstGeom prst="rect">
            <a:avLst/>
          </a:prstGeom>
          <a:solidFill>
            <a:schemeClr val="accent1">
              <a:lumMod val="20000"/>
              <a:lumOff val="80000"/>
              <a:alpha val="74118"/>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buClr>
                <a:srgbClr val="313752"/>
              </a:buClr>
              <a:tabLst>
                <a:tab pos="171442" algn="l"/>
              </a:tabLst>
              <a:defRPr/>
            </a:pP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TIẾT…THỰC HÀNH ĐỌC HIỂU: ĐÌNH CÔNG VÀ NỔI DẬY</a:t>
            </a:r>
            <a:endPar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组合 42"/>
          <p:cNvGrpSpPr>
            <a:grpSpLocks/>
          </p:cNvGrpSpPr>
          <p:nvPr/>
        </p:nvGrpSpPr>
        <p:grpSpPr bwMode="auto">
          <a:xfrm>
            <a:off x="337742" y="2027838"/>
            <a:ext cx="1848260" cy="1948395"/>
            <a:chOff x="0" y="0"/>
            <a:chExt cx="1897838" cy="2107541"/>
          </a:xfrm>
        </p:grpSpPr>
        <p:sp>
          <p:nvSpPr>
            <p:cNvPr id="5" name="Freeform 5"/>
            <p:cNvSpPr>
              <a:spLocks noChangeArrowheads="1"/>
            </p:cNvSpPr>
            <p:nvPr/>
          </p:nvSpPr>
          <p:spPr bwMode="auto">
            <a:xfrm>
              <a:off x="194837" y="0"/>
              <a:ext cx="1563688" cy="1893888"/>
            </a:xfrm>
            <a:custGeom>
              <a:avLst/>
              <a:gdLst/>
              <a:ahLst/>
              <a:cxnLst>
                <a:cxn ang="0">
                  <a:pos x="5" y="116"/>
                </a:cxn>
                <a:cxn ang="0">
                  <a:pos x="28" y="101"/>
                </a:cxn>
                <a:cxn ang="0">
                  <a:pos x="34" y="126"/>
                </a:cxn>
                <a:cxn ang="0">
                  <a:pos x="7" y="124"/>
                </a:cxn>
                <a:cxn ang="0">
                  <a:pos x="31" y="168"/>
                </a:cxn>
                <a:cxn ang="0">
                  <a:pos x="57" y="167"/>
                </a:cxn>
                <a:cxn ang="0">
                  <a:pos x="33" y="177"/>
                </a:cxn>
                <a:cxn ang="0">
                  <a:pos x="31" y="227"/>
                </a:cxn>
                <a:cxn ang="0">
                  <a:pos x="55" y="213"/>
                </a:cxn>
                <a:cxn ang="0">
                  <a:pos x="61" y="238"/>
                </a:cxn>
                <a:cxn ang="0">
                  <a:pos x="33" y="235"/>
                </a:cxn>
                <a:cxn ang="0">
                  <a:pos x="58" y="280"/>
                </a:cxn>
                <a:cxn ang="0">
                  <a:pos x="83" y="278"/>
                </a:cxn>
                <a:cxn ang="0">
                  <a:pos x="60" y="288"/>
                </a:cxn>
                <a:cxn ang="0">
                  <a:pos x="58" y="338"/>
                </a:cxn>
                <a:cxn ang="0">
                  <a:pos x="81" y="324"/>
                </a:cxn>
                <a:cxn ang="0">
                  <a:pos x="87" y="349"/>
                </a:cxn>
                <a:cxn ang="0">
                  <a:pos x="60" y="347"/>
                </a:cxn>
                <a:cxn ang="0">
                  <a:pos x="85" y="391"/>
                </a:cxn>
                <a:cxn ang="0">
                  <a:pos x="110" y="389"/>
                </a:cxn>
                <a:cxn ang="0">
                  <a:pos x="87" y="399"/>
                </a:cxn>
                <a:cxn ang="0">
                  <a:pos x="85" y="450"/>
                </a:cxn>
                <a:cxn ang="0">
                  <a:pos x="108" y="435"/>
                </a:cxn>
                <a:cxn ang="0">
                  <a:pos x="114" y="460"/>
                </a:cxn>
                <a:cxn ang="0">
                  <a:pos x="87" y="458"/>
                </a:cxn>
                <a:cxn ang="0">
                  <a:pos x="111" y="502"/>
                </a:cxn>
                <a:cxn ang="0">
                  <a:pos x="137" y="501"/>
                </a:cxn>
                <a:cxn ang="0">
                  <a:pos x="113" y="511"/>
                </a:cxn>
                <a:cxn ang="0">
                  <a:pos x="111" y="561"/>
                </a:cxn>
                <a:cxn ang="0">
                  <a:pos x="135" y="547"/>
                </a:cxn>
                <a:cxn ang="0">
                  <a:pos x="141" y="572"/>
                </a:cxn>
                <a:cxn ang="0">
                  <a:pos x="113" y="569"/>
                </a:cxn>
                <a:cxn ang="0">
                  <a:pos x="138" y="613"/>
                </a:cxn>
                <a:cxn ang="0">
                  <a:pos x="163" y="612"/>
                </a:cxn>
                <a:cxn ang="0">
                  <a:pos x="140" y="622"/>
                </a:cxn>
                <a:cxn ang="0">
                  <a:pos x="131" y="645"/>
                </a:cxn>
                <a:cxn ang="0">
                  <a:pos x="400" y="0"/>
                </a:cxn>
              </a:cxnLst>
              <a:rect l="0" t="0" r="r" b="b"/>
              <a:pathLst>
                <a:path w="532" h="645">
                  <a:moveTo>
                    <a:pt x="0" y="96"/>
                  </a:moveTo>
                  <a:cubicBezTo>
                    <a:pt x="5" y="116"/>
                    <a:pt x="5" y="116"/>
                    <a:pt x="5" y="116"/>
                  </a:cubicBezTo>
                  <a:cubicBezTo>
                    <a:pt x="18" y="113"/>
                    <a:pt x="18" y="113"/>
                    <a:pt x="18" y="113"/>
                  </a:cubicBezTo>
                  <a:cubicBezTo>
                    <a:pt x="19" y="107"/>
                    <a:pt x="22" y="103"/>
                    <a:pt x="28" y="101"/>
                  </a:cubicBezTo>
                  <a:cubicBezTo>
                    <a:pt x="35" y="100"/>
                    <a:pt x="42" y="104"/>
                    <a:pt x="43" y="111"/>
                  </a:cubicBezTo>
                  <a:cubicBezTo>
                    <a:pt x="45" y="118"/>
                    <a:pt x="41" y="125"/>
                    <a:pt x="34" y="126"/>
                  </a:cubicBezTo>
                  <a:cubicBezTo>
                    <a:pt x="28" y="128"/>
                    <a:pt x="23" y="125"/>
                    <a:pt x="20" y="121"/>
                  </a:cubicBezTo>
                  <a:cubicBezTo>
                    <a:pt x="7" y="124"/>
                    <a:pt x="7" y="124"/>
                    <a:pt x="7" y="124"/>
                  </a:cubicBezTo>
                  <a:cubicBezTo>
                    <a:pt x="18" y="171"/>
                    <a:pt x="18" y="171"/>
                    <a:pt x="18" y="171"/>
                  </a:cubicBezTo>
                  <a:cubicBezTo>
                    <a:pt x="31" y="168"/>
                    <a:pt x="31" y="168"/>
                    <a:pt x="31" y="168"/>
                  </a:cubicBezTo>
                  <a:cubicBezTo>
                    <a:pt x="32" y="163"/>
                    <a:pt x="36" y="158"/>
                    <a:pt x="41" y="157"/>
                  </a:cubicBezTo>
                  <a:cubicBezTo>
                    <a:pt x="48" y="155"/>
                    <a:pt x="55" y="160"/>
                    <a:pt x="57" y="167"/>
                  </a:cubicBezTo>
                  <a:cubicBezTo>
                    <a:pt x="58" y="173"/>
                    <a:pt x="54" y="180"/>
                    <a:pt x="47" y="182"/>
                  </a:cubicBezTo>
                  <a:cubicBezTo>
                    <a:pt x="42" y="183"/>
                    <a:pt x="36" y="181"/>
                    <a:pt x="33" y="177"/>
                  </a:cubicBezTo>
                  <a:cubicBezTo>
                    <a:pt x="20" y="180"/>
                    <a:pt x="20" y="180"/>
                    <a:pt x="20" y="180"/>
                  </a:cubicBezTo>
                  <a:cubicBezTo>
                    <a:pt x="31" y="227"/>
                    <a:pt x="31" y="227"/>
                    <a:pt x="31" y="227"/>
                  </a:cubicBezTo>
                  <a:cubicBezTo>
                    <a:pt x="45" y="224"/>
                    <a:pt x="45" y="224"/>
                    <a:pt x="45" y="224"/>
                  </a:cubicBezTo>
                  <a:cubicBezTo>
                    <a:pt x="45" y="219"/>
                    <a:pt x="49" y="214"/>
                    <a:pt x="55" y="213"/>
                  </a:cubicBezTo>
                  <a:cubicBezTo>
                    <a:pt x="61" y="211"/>
                    <a:pt x="68" y="215"/>
                    <a:pt x="70" y="222"/>
                  </a:cubicBezTo>
                  <a:cubicBezTo>
                    <a:pt x="72" y="229"/>
                    <a:pt x="67" y="236"/>
                    <a:pt x="61" y="238"/>
                  </a:cubicBezTo>
                  <a:cubicBezTo>
                    <a:pt x="55" y="239"/>
                    <a:pt x="50" y="237"/>
                    <a:pt x="47" y="232"/>
                  </a:cubicBezTo>
                  <a:cubicBezTo>
                    <a:pt x="33" y="235"/>
                    <a:pt x="33" y="235"/>
                    <a:pt x="33" y="235"/>
                  </a:cubicBezTo>
                  <a:cubicBezTo>
                    <a:pt x="45" y="283"/>
                    <a:pt x="45" y="283"/>
                    <a:pt x="45" y="283"/>
                  </a:cubicBezTo>
                  <a:cubicBezTo>
                    <a:pt x="58" y="280"/>
                    <a:pt x="58" y="280"/>
                    <a:pt x="58" y="280"/>
                  </a:cubicBezTo>
                  <a:cubicBezTo>
                    <a:pt x="59" y="274"/>
                    <a:pt x="62" y="270"/>
                    <a:pt x="68" y="268"/>
                  </a:cubicBezTo>
                  <a:cubicBezTo>
                    <a:pt x="75" y="267"/>
                    <a:pt x="82" y="271"/>
                    <a:pt x="83" y="278"/>
                  </a:cubicBezTo>
                  <a:cubicBezTo>
                    <a:pt x="85" y="285"/>
                    <a:pt x="81" y="292"/>
                    <a:pt x="74" y="293"/>
                  </a:cubicBezTo>
                  <a:cubicBezTo>
                    <a:pt x="68" y="295"/>
                    <a:pt x="63" y="292"/>
                    <a:pt x="60" y="288"/>
                  </a:cubicBezTo>
                  <a:cubicBezTo>
                    <a:pt x="47" y="291"/>
                    <a:pt x="47" y="291"/>
                    <a:pt x="47" y="291"/>
                  </a:cubicBezTo>
                  <a:cubicBezTo>
                    <a:pt x="58" y="338"/>
                    <a:pt x="58" y="338"/>
                    <a:pt x="58" y="338"/>
                  </a:cubicBezTo>
                  <a:cubicBezTo>
                    <a:pt x="71" y="335"/>
                    <a:pt x="71" y="335"/>
                    <a:pt x="71" y="335"/>
                  </a:cubicBezTo>
                  <a:cubicBezTo>
                    <a:pt x="72" y="330"/>
                    <a:pt x="76" y="325"/>
                    <a:pt x="81" y="324"/>
                  </a:cubicBezTo>
                  <a:cubicBezTo>
                    <a:pt x="88" y="322"/>
                    <a:pt x="95" y="327"/>
                    <a:pt x="97" y="334"/>
                  </a:cubicBezTo>
                  <a:cubicBezTo>
                    <a:pt x="98" y="340"/>
                    <a:pt x="94" y="347"/>
                    <a:pt x="87" y="349"/>
                  </a:cubicBezTo>
                  <a:cubicBezTo>
                    <a:pt x="82" y="350"/>
                    <a:pt x="76" y="348"/>
                    <a:pt x="73" y="344"/>
                  </a:cubicBezTo>
                  <a:cubicBezTo>
                    <a:pt x="60" y="347"/>
                    <a:pt x="60" y="347"/>
                    <a:pt x="60" y="347"/>
                  </a:cubicBezTo>
                  <a:cubicBezTo>
                    <a:pt x="71" y="394"/>
                    <a:pt x="71" y="394"/>
                    <a:pt x="71" y="394"/>
                  </a:cubicBezTo>
                  <a:cubicBezTo>
                    <a:pt x="85" y="391"/>
                    <a:pt x="85" y="391"/>
                    <a:pt x="85" y="391"/>
                  </a:cubicBezTo>
                  <a:cubicBezTo>
                    <a:pt x="85" y="386"/>
                    <a:pt x="89" y="381"/>
                    <a:pt x="95" y="380"/>
                  </a:cubicBezTo>
                  <a:cubicBezTo>
                    <a:pt x="101" y="378"/>
                    <a:pt x="108" y="382"/>
                    <a:pt x="110" y="389"/>
                  </a:cubicBezTo>
                  <a:cubicBezTo>
                    <a:pt x="112" y="396"/>
                    <a:pt x="107" y="403"/>
                    <a:pt x="101" y="405"/>
                  </a:cubicBezTo>
                  <a:cubicBezTo>
                    <a:pt x="95" y="406"/>
                    <a:pt x="90" y="404"/>
                    <a:pt x="87" y="399"/>
                  </a:cubicBezTo>
                  <a:cubicBezTo>
                    <a:pt x="73" y="402"/>
                    <a:pt x="73" y="402"/>
                    <a:pt x="73" y="402"/>
                  </a:cubicBezTo>
                  <a:cubicBezTo>
                    <a:pt x="85" y="450"/>
                    <a:pt x="85" y="450"/>
                    <a:pt x="85" y="450"/>
                  </a:cubicBezTo>
                  <a:cubicBezTo>
                    <a:pt x="98" y="446"/>
                    <a:pt x="98" y="446"/>
                    <a:pt x="98" y="446"/>
                  </a:cubicBezTo>
                  <a:cubicBezTo>
                    <a:pt x="99" y="441"/>
                    <a:pt x="102" y="437"/>
                    <a:pt x="108" y="435"/>
                  </a:cubicBezTo>
                  <a:cubicBezTo>
                    <a:pt x="115" y="434"/>
                    <a:pt x="122" y="438"/>
                    <a:pt x="123" y="445"/>
                  </a:cubicBezTo>
                  <a:cubicBezTo>
                    <a:pt x="125" y="452"/>
                    <a:pt x="121" y="459"/>
                    <a:pt x="114" y="460"/>
                  </a:cubicBezTo>
                  <a:cubicBezTo>
                    <a:pt x="108" y="462"/>
                    <a:pt x="103" y="459"/>
                    <a:pt x="100" y="455"/>
                  </a:cubicBezTo>
                  <a:cubicBezTo>
                    <a:pt x="87" y="458"/>
                    <a:pt x="87" y="458"/>
                    <a:pt x="87" y="458"/>
                  </a:cubicBezTo>
                  <a:cubicBezTo>
                    <a:pt x="98" y="505"/>
                    <a:pt x="98" y="505"/>
                    <a:pt x="98" y="505"/>
                  </a:cubicBezTo>
                  <a:cubicBezTo>
                    <a:pt x="111" y="502"/>
                    <a:pt x="111" y="502"/>
                    <a:pt x="111" y="502"/>
                  </a:cubicBezTo>
                  <a:cubicBezTo>
                    <a:pt x="112" y="497"/>
                    <a:pt x="116" y="492"/>
                    <a:pt x="121" y="491"/>
                  </a:cubicBezTo>
                  <a:cubicBezTo>
                    <a:pt x="128" y="489"/>
                    <a:pt x="135" y="494"/>
                    <a:pt x="137" y="501"/>
                  </a:cubicBezTo>
                  <a:cubicBezTo>
                    <a:pt x="138" y="507"/>
                    <a:pt x="134" y="514"/>
                    <a:pt x="127" y="516"/>
                  </a:cubicBezTo>
                  <a:cubicBezTo>
                    <a:pt x="122" y="517"/>
                    <a:pt x="116" y="515"/>
                    <a:pt x="113" y="511"/>
                  </a:cubicBezTo>
                  <a:cubicBezTo>
                    <a:pt x="100" y="514"/>
                    <a:pt x="100" y="514"/>
                    <a:pt x="100" y="514"/>
                  </a:cubicBezTo>
                  <a:cubicBezTo>
                    <a:pt x="111" y="561"/>
                    <a:pt x="111" y="561"/>
                    <a:pt x="111" y="561"/>
                  </a:cubicBezTo>
                  <a:cubicBezTo>
                    <a:pt x="125" y="558"/>
                    <a:pt x="125" y="558"/>
                    <a:pt x="125" y="558"/>
                  </a:cubicBezTo>
                  <a:cubicBezTo>
                    <a:pt x="125" y="553"/>
                    <a:pt x="129" y="548"/>
                    <a:pt x="135" y="547"/>
                  </a:cubicBezTo>
                  <a:cubicBezTo>
                    <a:pt x="141" y="545"/>
                    <a:pt x="148" y="549"/>
                    <a:pt x="150" y="556"/>
                  </a:cubicBezTo>
                  <a:cubicBezTo>
                    <a:pt x="152" y="563"/>
                    <a:pt x="147" y="570"/>
                    <a:pt x="141" y="572"/>
                  </a:cubicBezTo>
                  <a:cubicBezTo>
                    <a:pt x="135" y="573"/>
                    <a:pt x="130" y="571"/>
                    <a:pt x="127" y="566"/>
                  </a:cubicBezTo>
                  <a:cubicBezTo>
                    <a:pt x="113" y="569"/>
                    <a:pt x="113" y="569"/>
                    <a:pt x="113" y="569"/>
                  </a:cubicBezTo>
                  <a:cubicBezTo>
                    <a:pt x="125" y="617"/>
                    <a:pt x="125" y="617"/>
                    <a:pt x="125" y="617"/>
                  </a:cubicBezTo>
                  <a:cubicBezTo>
                    <a:pt x="138" y="613"/>
                    <a:pt x="138" y="613"/>
                    <a:pt x="138" y="613"/>
                  </a:cubicBezTo>
                  <a:cubicBezTo>
                    <a:pt x="139" y="608"/>
                    <a:pt x="142" y="604"/>
                    <a:pt x="148" y="602"/>
                  </a:cubicBezTo>
                  <a:cubicBezTo>
                    <a:pt x="155" y="601"/>
                    <a:pt x="162" y="605"/>
                    <a:pt x="163" y="612"/>
                  </a:cubicBezTo>
                  <a:cubicBezTo>
                    <a:pt x="165" y="619"/>
                    <a:pt x="161" y="626"/>
                    <a:pt x="154" y="627"/>
                  </a:cubicBezTo>
                  <a:cubicBezTo>
                    <a:pt x="148" y="629"/>
                    <a:pt x="143" y="626"/>
                    <a:pt x="140" y="622"/>
                  </a:cubicBezTo>
                  <a:cubicBezTo>
                    <a:pt x="127" y="625"/>
                    <a:pt x="127" y="625"/>
                    <a:pt x="127" y="625"/>
                  </a:cubicBezTo>
                  <a:cubicBezTo>
                    <a:pt x="131" y="645"/>
                    <a:pt x="131" y="645"/>
                    <a:pt x="131" y="645"/>
                  </a:cubicBezTo>
                  <a:cubicBezTo>
                    <a:pt x="532" y="549"/>
                    <a:pt x="532" y="549"/>
                    <a:pt x="532" y="549"/>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nvGrpSpPr>
            <p:cNvPr id="6" name="组合 44"/>
            <p:cNvGrpSpPr>
              <a:grpSpLocks/>
            </p:cNvGrpSpPr>
            <p:nvPr/>
          </p:nvGrpSpPr>
          <p:grpSpPr bwMode="auto">
            <a:xfrm>
              <a:off x="0" y="175321"/>
              <a:ext cx="1563688" cy="1890713"/>
              <a:chOff x="0" y="0"/>
              <a:chExt cx="1563688" cy="1890713"/>
            </a:xfrm>
          </p:grpSpPr>
          <p:sp>
            <p:nvSpPr>
              <p:cNvPr id="21" name="Freeform 6"/>
              <p:cNvSpPr>
                <a:spLocks noChangeArrowheads="1"/>
              </p:cNvSpPr>
              <p:nvPr/>
            </p:nvSpPr>
            <p:spPr bwMode="auto">
              <a:xfrm>
                <a:off x="0" y="0"/>
                <a:ext cx="1563688" cy="1890713"/>
              </a:xfrm>
              <a:custGeom>
                <a:avLst/>
                <a:gdLst/>
                <a:ahLst/>
                <a:cxnLst>
                  <a:cxn ang="0">
                    <a:pos x="4" y="115"/>
                  </a:cxn>
                  <a:cxn ang="0">
                    <a:pos x="28" y="101"/>
                  </a:cxn>
                  <a:cxn ang="0">
                    <a:pos x="34" y="126"/>
                  </a:cxn>
                  <a:cxn ang="0">
                    <a:pos x="6" y="123"/>
                  </a:cxn>
                  <a:cxn ang="0">
                    <a:pos x="31" y="168"/>
                  </a:cxn>
                  <a:cxn ang="0">
                    <a:pos x="56" y="166"/>
                  </a:cxn>
                  <a:cxn ang="0">
                    <a:pos x="33" y="176"/>
                  </a:cxn>
                  <a:cxn ang="0">
                    <a:pos x="31" y="226"/>
                  </a:cxn>
                  <a:cxn ang="0">
                    <a:pos x="54" y="212"/>
                  </a:cxn>
                  <a:cxn ang="0">
                    <a:pos x="60" y="237"/>
                  </a:cxn>
                  <a:cxn ang="0">
                    <a:pos x="33" y="235"/>
                  </a:cxn>
                  <a:cxn ang="0">
                    <a:pos x="58" y="279"/>
                  </a:cxn>
                  <a:cxn ang="0">
                    <a:pos x="83" y="277"/>
                  </a:cxn>
                  <a:cxn ang="0">
                    <a:pos x="60" y="287"/>
                  </a:cxn>
                  <a:cxn ang="0">
                    <a:pos x="58" y="338"/>
                  </a:cxn>
                  <a:cxn ang="0">
                    <a:pos x="81" y="323"/>
                  </a:cxn>
                  <a:cxn ang="0">
                    <a:pos x="87" y="348"/>
                  </a:cxn>
                  <a:cxn ang="0">
                    <a:pos x="60" y="346"/>
                  </a:cxn>
                  <a:cxn ang="0">
                    <a:pos x="85" y="390"/>
                  </a:cxn>
                  <a:cxn ang="0">
                    <a:pos x="110" y="389"/>
                  </a:cxn>
                  <a:cxn ang="0">
                    <a:pos x="87" y="399"/>
                  </a:cxn>
                  <a:cxn ang="0">
                    <a:pos x="84" y="449"/>
                  </a:cxn>
                  <a:cxn ang="0">
                    <a:pos x="108" y="435"/>
                  </a:cxn>
                  <a:cxn ang="0">
                    <a:pos x="114" y="460"/>
                  </a:cxn>
                  <a:cxn ang="0">
                    <a:pos x="86" y="457"/>
                  </a:cxn>
                  <a:cxn ang="0">
                    <a:pos x="111" y="502"/>
                  </a:cxn>
                  <a:cxn ang="0">
                    <a:pos x="136" y="500"/>
                  </a:cxn>
                  <a:cxn ang="0">
                    <a:pos x="113" y="510"/>
                  </a:cxn>
                  <a:cxn ang="0">
                    <a:pos x="111" y="560"/>
                  </a:cxn>
                  <a:cxn ang="0">
                    <a:pos x="134" y="546"/>
                  </a:cxn>
                  <a:cxn ang="0">
                    <a:pos x="140" y="571"/>
                  </a:cxn>
                  <a:cxn ang="0">
                    <a:pos x="113" y="569"/>
                  </a:cxn>
                  <a:cxn ang="0">
                    <a:pos x="138" y="613"/>
                  </a:cxn>
                  <a:cxn ang="0">
                    <a:pos x="163" y="611"/>
                  </a:cxn>
                  <a:cxn ang="0">
                    <a:pos x="140" y="621"/>
                  </a:cxn>
                  <a:cxn ang="0">
                    <a:pos x="131" y="644"/>
                  </a:cxn>
                  <a:cxn ang="0">
                    <a:pos x="400" y="0"/>
                  </a:cxn>
                </a:cxnLst>
                <a:rect l="0" t="0" r="r" b="b"/>
                <a:pathLst>
                  <a:path w="532" h="644">
                    <a:moveTo>
                      <a:pt x="0" y="96"/>
                    </a:moveTo>
                    <a:cubicBezTo>
                      <a:pt x="4" y="115"/>
                      <a:pt x="4" y="115"/>
                      <a:pt x="4" y="115"/>
                    </a:cubicBezTo>
                    <a:cubicBezTo>
                      <a:pt x="18" y="112"/>
                      <a:pt x="18" y="112"/>
                      <a:pt x="18" y="112"/>
                    </a:cubicBezTo>
                    <a:cubicBezTo>
                      <a:pt x="18" y="107"/>
                      <a:pt x="22" y="102"/>
                      <a:pt x="28" y="101"/>
                    </a:cubicBezTo>
                    <a:cubicBezTo>
                      <a:pt x="35" y="99"/>
                      <a:pt x="41" y="103"/>
                      <a:pt x="43" y="110"/>
                    </a:cubicBezTo>
                    <a:cubicBezTo>
                      <a:pt x="45" y="117"/>
                      <a:pt x="41" y="124"/>
                      <a:pt x="34" y="126"/>
                    </a:cubicBezTo>
                    <a:cubicBezTo>
                      <a:pt x="28" y="127"/>
                      <a:pt x="23" y="125"/>
                      <a:pt x="20" y="120"/>
                    </a:cubicBezTo>
                    <a:cubicBezTo>
                      <a:pt x="6" y="123"/>
                      <a:pt x="6" y="123"/>
                      <a:pt x="6" y="123"/>
                    </a:cubicBezTo>
                    <a:cubicBezTo>
                      <a:pt x="18" y="171"/>
                      <a:pt x="18" y="171"/>
                      <a:pt x="18" y="171"/>
                    </a:cubicBezTo>
                    <a:cubicBezTo>
                      <a:pt x="31" y="168"/>
                      <a:pt x="31" y="168"/>
                      <a:pt x="31" y="168"/>
                    </a:cubicBezTo>
                    <a:cubicBezTo>
                      <a:pt x="32" y="162"/>
                      <a:pt x="36" y="158"/>
                      <a:pt x="41" y="156"/>
                    </a:cubicBezTo>
                    <a:cubicBezTo>
                      <a:pt x="48" y="155"/>
                      <a:pt x="55" y="159"/>
                      <a:pt x="56" y="166"/>
                    </a:cubicBezTo>
                    <a:cubicBezTo>
                      <a:pt x="58" y="173"/>
                      <a:pt x="54" y="180"/>
                      <a:pt x="47" y="181"/>
                    </a:cubicBezTo>
                    <a:cubicBezTo>
                      <a:pt x="42" y="183"/>
                      <a:pt x="36" y="180"/>
                      <a:pt x="33" y="176"/>
                    </a:cubicBezTo>
                    <a:cubicBezTo>
                      <a:pt x="20" y="179"/>
                      <a:pt x="20" y="179"/>
                      <a:pt x="20" y="179"/>
                    </a:cubicBezTo>
                    <a:cubicBezTo>
                      <a:pt x="31" y="226"/>
                      <a:pt x="31" y="226"/>
                      <a:pt x="31" y="226"/>
                    </a:cubicBezTo>
                    <a:cubicBezTo>
                      <a:pt x="45" y="223"/>
                      <a:pt x="45" y="223"/>
                      <a:pt x="45" y="223"/>
                    </a:cubicBezTo>
                    <a:cubicBezTo>
                      <a:pt x="45" y="218"/>
                      <a:pt x="49" y="213"/>
                      <a:pt x="54" y="212"/>
                    </a:cubicBezTo>
                    <a:cubicBezTo>
                      <a:pt x="61" y="210"/>
                      <a:pt x="68" y="215"/>
                      <a:pt x="70" y="222"/>
                    </a:cubicBezTo>
                    <a:cubicBezTo>
                      <a:pt x="71" y="228"/>
                      <a:pt x="67" y="235"/>
                      <a:pt x="60" y="237"/>
                    </a:cubicBezTo>
                    <a:cubicBezTo>
                      <a:pt x="55" y="238"/>
                      <a:pt x="49" y="236"/>
                      <a:pt x="47" y="232"/>
                    </a:cubicBezTo>
                    <a:cubicBezTo>
                      <a:pt x="33" y="235"/>
                      <a:pt x="33" y="235"/>
                      <a:pt x="33" y="235"/>
                    </a:cubicBezTo>
                    <a:cubicBezTo>
                      <a:pt x="44" y="282"/>
                      <a:pt x="44" y="282"/>
                      <a:pt x="44" y="282"/>
                    </a:cubicBezTo>
                    <a:cubicBezTo>
                      <a:pt x="58" y="279"/>
                      <a:pt x="58" y="279"/>
                      <a:pt x="58" y="279"/>
                    </a:cubicBezTo>
                    <a:cubicBezTo>
                      <a:pt x="58" y="274"/>
                      <a:pt x="62" y="269"/>
                      <a:pt x="68" y="268"/>
                    </a:cubicBezTo>
                    <a:cubicBezTo>
                      <a:pt x="75" y="266"/>
                      <a:pt x="81" y="270"/>
                      <a:pt x="83" y="277"/>
                    </a:cubicBezTo>
                    <a:cubicBezTo>
                      <a:pt x="85" y="284"/>
                      <a:pt x="81" y="291"/>
                      <a:pt x="74" y="293"/>
                    </a:cubicBezTo>
                    <a:cubicBezTo>
                      <a:pt x="68" y="294"/>
                      <a:pt x="63" y="292"/>
                      <a:pt x="60" y="287"/>
                    </a:cubicBezTo>
                    <a:cubicBezTo>
                      <a:pt x="46" y="290"/>
                      <a:pt x="46" y="290"/>
                      <a:pt x="46" y="290"/>
                    </a:cubicBezTo>
                    <a:cubicBezTo>
                      <a:pt x="58" y="338"/>
                      <a:pt x="58" y="338"/>
                      <a:pt x="58" y="338"/>
                    </a:cubicBezTo>
                    <a:cubicBezTo>
                      <a:pt x="71" y="335"/>
                      <a:pt x="71" y="335"/>
                      <a:pt x="71" y="335"/>
                    </a:cubicBezTo>
                    <a:cubicBezTo>
                      <a:pt x="72" y="329"/>
                      <a:pt x="76" y="325"/>
                      <a:pt x="81" y="323"/>
                    </a:cubicBezTo>
                    <a:cubicBezTo>
                      <a:pt x="88" y="322"/>
                      <a:pt x="95" y="326"/>
                      <a:pt x="96" y="333"/>
                    </a:cubicBezTo>
                    <a:cubicBezTo>
                      <a:pt x="98" y="340"/>
                      <a:pt x="94" y="347"/>
                      <a:pt x="87" y="348"/>
                    </a:cubicBezTo>
                    <a:cubicBezTo>
                      <a:pt x="82" y="350"/>
                      <a:pt x="76" y="347"/>
                      <a:pt x="73" y="343"/>
                    </a:cubicBezTo>
                    <a:cubicBezTo>
                      <a:pt x="60" y="346"/>
                      <a:pt x="60" y="346"/>
                      <a:pt x="60" y="346"/>
                    </a:cubicBezTo>
                    <a:cubicBezTo>
                      <a:pt x="71" y="393"/>
                      <a:pt x="71" y="393"/>
                      <a:pt x="71" y="393"/>
                    </a:cubicBezTo>
                    <a:cubicBezTo>
                      <a:pt x="85" y="390"/>
                      <a:pt x="85" y="390"/>
                      <a:pt x="85" y="390"/>
                    </a:cubicBezTo>
                    <a:cubicBezTo>
                      <a:pt x="85" y="385"/>
                      <a:pt x="89" y="380"/>
                      <a:pt x="94" y="379"/>
                    </a:cubicBezTo>
                    <a:cubicBezTo>
                      <a:pt x="101" y="377"/>
                      <a:pt x="108" y="382"/>
                      <a:pt x="110" y="389"/>
                    </a:cubicBezTo>
                    <a:cubicBezTo>
                      <a:pt x="111" y="395"/>
                      <a:pt x="107" y="402"/>
                      <a:pt x="100" y="404"/>
                    </a:cubicBezTo>
                    <a:cubicBezTo>
                      <a:pt x="95" y="405"/>
                      <a:pt x="89" y="403"/>
                      <a:pt x="87" y="399"/>
                    </a:cubicBezTo>
                    <a:cubicBezTo>
                      <a:pt x="73" y="402"/>
                      <a:pt x="73" y="402"/>
                      <a:pt x="73" y="402"/>
                    </a:cubicBezTo>
                    <a:cubicBezTo>
                      <a:pt x="84" y="449"/>
                      <a:pt x="84" y="449"/>
                      <a:pt x="84" y="449"/>
                    </a:cubicBezTo>
                    <a:cubicBezTo>
                      <a:pt x="98" y="446"/>
                      <a:pt x="98" y="446"/>
                      <a:pt x="98" y="446"/>
                    </a:cubicBezTo>
                    <a:cubicBezTo>
                      <a:pt x="98" y="441"/>
                      <a:pt x="102" y="436"/>
                      <a:pt x="108" y="435"/>
                    </a:cubicBezTo>
                    <a:cubicBezTo>
                      <a:pt x="115" y="433"/>
                      <a:pt x="122" y="437"/>
                      <a:pt x="123" y="444"/>
                    </a:cubicBezTo>
                    <a:cubicBezTo>
                      <a:pt x="125" y="451"/>
                      <a:pt x="121" y="458"/>
                      <a:pt x="114" y="460"/>
                    </a:cubicBezTo>
                    <a:cubicBezTo>
                      <a:pt x="108" y="461"/>
                      <a:pt x="103" y="459"/>
                      <a:pt x="100" y="454"/>
                    </a:cubicBezTo>
                    <a:cubicBezTo>
                      <a:pt x="86" y="457"/>
                      <a:pt x="86" y="457"/>
                      <a:pt x="86" y="457"/>
                    </a:cubicBezTo>
                    <a:cubicBezTo>
                      <a:pt x="98" y="505"/>
                      <a:pt x="98" y="505"/>
                      <a:pt x="98" y="505"/>
                    </a:cubicBezTo>
                    <a:cubicBezTo>
                      <a:pt x="111" y="502"/>
                      <a:pt x="111" y="502"/>
                      <a:pt x="111" y="502"/>
                    </a:cubicBezTo>
                    <a:cubicBezTo>
                      <a:pt x="112" y="496"/>
                      <a:pt x="116" y="492"/>
                      <a:pt x="121" y="490"/>
                    </a:cubicBezTo>
                    <a:cubicBezTo>
                      <a:pt x="128" y="489"/>
                      <a:pt x="135" y="493"/>
                      <a:pt x="136" y="500"/>
                    </a:cubicBezTo>
                    <a:cubicBezTo>
                      <a:pt x="138" y="507"/>
                      <a:pt x="134" y="514"/>
                      <a:pt x="127" y="515"/>
                    </a:cubicBezTo>
                    <a:cubicBezTo>
                      <a:pt x="122" y="517"/>
                      <a:pt x="116" y="514"/>
                      <a:pt x="113" y="510"/>
                    </a:cubicBezTo>
                    <a:cubicBezTo>
                      <a:pt x="100" y="513"/>
                      <a:pt x="100" y="513"/>
                      <a:pt x="100" y="513"/>
                    </a:cubicBezTo>
                    <a:cubicBezTo>
                      <a:pt x="111" y="560"/>
                      <a:pt x="111" y="560"/>
                      <a:pt x="111" y="560"/>
                    </a:cubicBezTo>
                    <a:cubicBezTo>
                      <a:pt x="125" y="557"/>
                      <a:pt x="125" y="557"/>
                      <a:pt x="125" y="557"/>
                    </a:cubicBezTo>
                    <a:cubicBezTo>
                      <a:pt x="125" y="552"/>
                      <a:pt x="129" y="547"/>
                      <a:pt x="134" y="546"/>
                    </a:cubicBezTo>
                    <a:cubicBezTo>
                      <a:pt x="141" y="544"/>
                      <a:pt x="148" y="549"/>
                      <a:pt x="150" y="556"/>
                    </a:cubicBezTo>
                    <a:cubicBezTo>
                      <a:pt x="151" y="562"/>
                      <a:pt x="147" y="569"/>
                      <a:pt x="140" y="571"/>
                    </a:cubicBezTo>
                    <a:cubicBezTo>
                      <a:pt x="135" y="572"/>
                      <a:pt x="129" y="570"/>
                      <a:pt x="127" y="566"/>
                    </a:cubicBezTo>
                    <a:cubicBezTo>
                      <a:pt x="113" y="569"/>
                      <a:pt x="113" y="569"/>
                      <a:pt x="113" y="569"/>
                    </a:cubicBezTo>
                    <a:cubicBezTo>
                      <a:pt x="124" y="616"/>
                      <a:pt x="124" y="616"/>
                      <a:pt x="124" y="616"/>
                    </a:cubicBezTo>
                    <a:cubicBezTo>
                      <a:pt x="138" y="613"/>
                      <a:pt x="138" y="613"/>
                      <a:pt x="138" y="613"/>
                    </a:cubicBezTo>
                    <a:cubicBezTo>
                      <a:pt x="138" y="608"/>
                      <a:pt x="142" y="603"/>
                      <a:pt x="148" y="602"/>
                    </a:cubicBezTo>
                    <a:cubicBezTo>
                      <a:pt x="155" y="600"/>
                      <a:pt x="162" y="604"/>
                      <a:pt x="163" y="611"/>
                    </a:cubicBezTo>
                    <a:cubicBezTo>
                      <a:pt x="165" y="618"/>
                      <a:pt x="161" y="625"/>
                      <a:pt x="154" y="627"/>
                    </a:cubicBezTo>
                    <a:cubicBezTo>
                      <a:pt x="148" y="628"/>
                      <a:pt x="143" y="626"/>
                      <a:pt x="140" y="621"/>
                    </a:cubicBezTo>
                    <a:cubicBezTo>
                      <a:pt x="126" y="624"/>
                      <a:pt x="126" y="624"/>
                      <a:pt x="126" y="624"/>
                    </a:cubicBezTo>
                    <a:cubicBezTo>
                      <a:pt x="131" y="644"/>
                      <a:pt x="131" y="644"/>
                      <a:pt x="131" y="644"/>
                    </a:cubicBezTo>
                    <a:cubicBezTo>
                      <a:pt x="532" y="548"/>
                      <a:pt x="532" y="548"/>
                      <a:pt x="532" y="548"/>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2" name="Freeform 7"/>
              <p:cNvSpPr>
                <a:spLocks noChangeArrowheads="1"/>
              </p:cNvSpPr>
              <p:nvPr/>
            </p:nvSpPr>
            <p:spPr bwMode="auto">
              <a:xfrm>
                <a:off x="555625" y="1558925"/>
                <a:ext cx="996950" cy="247650"/>
              </a:xfrm>
              <a:custGeom>
                <a:avLst/>
                <a:gdLst/>
                <a:ahLst/>
                <a:cxnLst>
                  <a:cxn ang="0">
                    <a:pos x="0" y="152"/>
                  </a:cxn>
                  <a:cxn ang="0">
                    <a:pos x="628" y="0"/>
                  </a:cxn>
                  <a:cxn ang="0">
                    <a:pos x="628" y="6"/>
                  </a:cxn>
                  <a:cxn ang="0">
                    <a:pos x="0" y="156"/>
                  </a:cxn>
                  <a:cxn ang="0">
                    <a:pos x="0" y="152"/>
                  </a:cxn>
                </a:cxnLst>
                <a:rect l="0" t="0" r="r" b="b"/>
                <a:pathLst>
                  <a:path w="628" h="156">
                    <a:moveTo>
                      <a:pt x="0" y="152"/>
                    </a:moveTo>
                    <a:lnTo>
                      <a:pt x="628" y="0"/>
                    </a:lnTo>
                    <a:lnTo>
                      <a:pt x="628" y="6"/>
                    </a:lnTo>
                    <a:lnTo>
                      <a:pt x="0"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3" name="Freeform 8"/>
              <p:cNvSpPr>
                <a:spLocks noChangeArrowheads="1"/>
              </p:cNvSpPr>
              <p:nvPr/>
            </p:nvSpPr>
            <p:spPr bwMode="auto">
              <a:xfrm>
                <a:off x="534988" y="1476375"/>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4" name="Freeform 9"/>
              <p:cNvSpPr>
                <a:spLocks noChangeArrowheads="1"/>
              </p:cNvSpPr>
              <p:nvPr/>
            </p:nvSpPr>
            <p:spPr bwMode="auto">
              <a:xfrm>
                <a:off x="514350" y="1392238"/>
                <a:ext cx="996950" cy="242888"/>
              </a:xfrm>
              <a:custGeom>
                <a:avLst/>
                <a:gdLst/>
                <a:ahLst/>
                <a:cxnLst>
                  <a:cxn ang="0">
                    <a:pos x="0" y="150"/>
                  </a:cxn>
                  <a:cxn ang="0">
                    <a:pos x="628" y="0"/>
                  </a:cxn>
                  <a:cxn ang="0">
                    <a:pos x="628" y="3"/>
                  </a:cxn>
                  <a:cxn ang="0">
                    <a:pos x="0" y="153"/>
                  </a:cxn>
                  <a:cxn ang="0">
                    <a:pos x="0" y="150"/>
                  </a:cxn>
                </a:cxnLst>
                <a:rect l="0" t="0" r="r" b="b"/>
                <a:pathLst>
                  <a:path w="628" h="153">
                    <a:moveTo>
                      <a:pt x="0" y="150"/>
                    </a:moveTo>
                    <a:lnTo>
                      <a:pt x="628" y="0"/>
                    </a:lnTo>
                    <a:lnTo>
                      <a:pt x="628" y="3"/>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5" name="Freeform 10"/>
              <p:cNvSpPr>
                <a:spLocks noChangeArrowheads="1"/>
              </p:cNvSpPr>
              <p:nvPr/>
            </p:nvSpPr>
            <p:spPr bwMode="auto">
              <a:xfrm>
                <a:off x="493713" y="1306513"/>
                <a:ext cx="996950" cy="246063"/>
              </a:xfrm>
              <a:custGeom>
                <a:avLst/>
                <a:gdLst/>
                <a:ahLst/>
                <a:cxnLst>
                  <a:cxn ang="0">
                    <a:pos x="0" y="150"/>
                  </a:cxn>
                  <a:cxn ang="0">
                    <a:pos x="628" y="0"/>
                  </a:cxn>
                  <a:cxn ang="0">
                    <a:pos x="628" y="4"/>
                  </a:cxn>
                  <a:cxn ang="0">
                    <a:pos x="2" y="155"/>
                  </a:cxn>
                  <a:cxn ang="0">
                    <a:pos x="0" y="150"/>
                  </a:cxn>
                </a:cxnLst>
                <a:rect l="0" t="0" r="r" b="b"/>
                <a:pathLst>
                  <a:path w="628" h="155">
                    <a:moveTo>
                      <a:pt x="0" y="150"/>
                    </a:moveTo>
                    <a:lnTo>
                      <a:pt x="628" y="0"/>
                    </a:lnTo>
                    <a:lnTo>
                      <a:pt x="628" y="4"/>
                    </a:lnTo>
                    <a:lnTo>
                      <a:pt x="2" y="155"/>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6" name="Freeform 11"/>
              <p:cNvSpPr>
                <a:spLocks noChangeArrowheads="1"/>
              </p:cNvSpPr>
              <p:nvPr/>
            </p:nvSpPr>
            <p:spPr bwMode="auto">
              <a:xfrm>
                <a:off x="473075" y="1220788"/>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7" name="Freeform 12"/>
              <p:cNvSpPr>
                <a:spLocks noChangeArrowheads="1"/>
              </p:cNvSpPr>
              <p:nvPr/>
            </p:nvSpPr>
            <p:spPr bwMode="auto">
              <a:xfrm>
                <a:off x="452438" y="1139825"/>
                <a:ext cx="1000125" cy="242888"/>
              </a:xfrm>
              <a:custGeom>
                <a:avLst/>
                <a:gdLst/>
                <a:ahLst/>
                <a:cxnLst>
                  <a:cxn ang="0">
                    <a:pos x="0" y="150"/>
                  </a:cxn>
                  <a:cxn ang="0">
                    <a:pos x="628" y="0"/>
                  </a:cxn>
                  <a:cxn ang="0">
                    <a:pos x="630" y="3"/>
                  </a:cxn>
                  <a:cxn ang="0">
                    <a:pos x="2" y="153"/>
                  </a:cxn>
                  <a:cxn ang="0">
                    <a:pos x="0" y="150"/>
                  </a:cxn>
                </a:cxnLst>
                <a:rect l="0" t="0" r="r" b="b"/>
                <a:pathLst>
                  <a:path w="630" h="153">
                    <a:moveTo>
                      <a:pt x="0" y="150"/>
                    </a:moveTo>
                    <a:lnTo>
                      <a:pt x="628" y="0"/>
                    </a:lnTo>
                    <a:lnTo>
                      <a:pt x="630" y="3"/>
                    </a:lnTo>
                    <a:lnTo>
                      <a:pt x="2"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8" name="Freeform 13"/>
              <p:cNvSpPr>
                <a:spLocks noChangeArrowheads="1"/>
              </p:cNvSpPr>
              <p:nvPr/>
            </p:nvSpPr>
            <p:spPr bwMode="auto">
              <a:xfrm>
                <a:off x="431800" y="105410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9" name="Freeform 14"/>
              <p:cNvSpPr>
                <a:spLocks noChangeArrowheads="1"/>
              </p:cNvSpPr>
              <p:nvPr/>
            </p:nvSpPr>
            <p:spPr bwMode="auto">
              <a:xfrm>
                <a:off x="411163" y="968375"/>
                <a:ext cx="1000125" cy="247650"/>
              </a:xfrm>
              <a:custGeom>
                <a:avLst/>
                <a:gdLst/>
                <a:ahLst/>
                <a:cxnLst>
                  <a:cxn ang="0">
                    <a:pos x="0" y="150"/>
                  </a:cxn>
                  <a:cxn ang="0">
                    <a:pos x="628" y="0"/>
                  </a:cxn>
                  <a:cxn ang="0">
                    <a:pos x="630" y="4"/>
                  </a:cxn>
                  <a:cxn ang="0">
                    <a:pos x="2" y="156"/>
                  </a:cxn>
                  <a:cxn ang="0">
                    <a:pos x="0" y="150"/>
                  </a:cxn>
                </a:cxnLst>
                <a:rect l="0" t="0" r="r" b="b"/>
                <a:pathLst>
                  <a:path w="630" h="156">
                    <a:moveTo>
                      <a:pt x="0" y="150"/>
                    </a:moveTo>
                    <a:lnTo>
                      <a:pt x="628" y="0"/>
                    </a:lnTo>
                    <a:lnTo>
                      <a:pt x="630" y="4"/>
                    </a:lnTo>
                    <a:lnTo>
                      <a:pt x="2" y="156"/>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0" name="Freeform 15"/>
              <p:cNvSpPr>
                <a:spLocks noChangeArrowheads="1"/>
              </p:cNvSpPr>
              <p:nvPr/>
            </p:nvSpPr>
            <p:spPr bwMode="auto">
              <a:xfrm>
                <a:off x="393700" y="884238"/>
                <a:ext cx="996950" cy="246063"/>
              </a:xfrm>
              <a:custGeom>
                <a:avLst/>
                <a:gdLst/>
                <a:ahLst/>
                <a:cxnLst>
                  <a:cxn ang="0">
                    <a:pos x="0" y="151"/>
                  </a:cxn>
                  <a:cxn ang="0">
                    <a:pos x="626" y="0"/>
                  </a:cxn>
                  <a:cxn ang="0">
                    <a:pos x="628" y="5"/>
                  </a:cxn>
                  <a:cxn ang="0">
                    <a:pos x="0" y="155"/>
                  </a:cxn>
                  <a:cxn ang="0">
                    <a:pos x="0" y="151"/>
                  </a:cxn>
                </a:cxnLst>
                <a:rect l="0" t="0" r="r" b="b"/>
                <a:pathLst>
                  <a:path w="628" h="155">
                    <a:moveTo>
                      <a:pt x="0" y="151"/>
                    </a:moveTo>
                    <a:lnTo>
                      <a:pt x="626" y="0"/>
                    </a:lnTo>
                    <a:lnTo>
                      <a:pt x="628" y="5"/>
                    </a:lnTo>
                    <a:lnTo>
                      <a:pt x="0" y="155"/>
                    </a:lnTo>
                    <a:lnTo>
                      <a:pt x="0" y="151"/>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1" name="Freeform 16"/>
              <p:cNvSpPr>
                <a:spLocks noChangeArrowheads="1"/>
              </p:cNvSpPr>
              <p:nvPr/>
            </p:nvSpPr>
            <p:spPr bwMode="auto">
              <a:xfrm>
                <a:off x="373063" y="801688"/>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2" name="Freeform 17"/>
              <p:cNvSpPr>
                <a:spLocks noChangeArrowheads="1"/>
              </p:cNvSpPr>
              <p:nvPr/>
            </p:nvSpPr>
            <p:spPr bwMode="auto">
              <a:xfrm>
                <a:off x="352425" y="715963"/>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3" name="Freeform 18"/>
              <p:cNvSpPr>
                <a:spLocks noChangeArrowheads="1"/>
              </p:cNvSpPr>
              <p:nvPr/>
            </p:nvSpPr>
            <p:spPr bwMode="auto">
              <a:xfrm>
                <a:off x="331788" y="631825"/>
                <a:ext cx="996950" cy="246063"/>
              </a:xfrm>
              <a:custGeom>
                <a:avLst/>
                <a:gdLst/>
                <a:ahLst/>
                <a:cxnLst>
                  <a:cxn ang="0">
                    <a:pos x="0" y="149"/>
                  </a:cxn>
                  <a:cxn ang="0">
                    <a:pos x="628" y="0"/>
                  </a:cxn>
                  <a:cxn ang="0">
                    <a:pos x="628" y="3"/>
                  </a:cxn>
                  <a:cxn ang="0">
                    <a:pos x="0" y="155"/>
                  </a:cxn>
                  <a:cxn ang="0">
                    <a:pos x="0" y="149"/>
                  </a:cxn>
                </a:cxnLst>
                <a:rect l="0" t="0" r="r" b="b"/>
                <a:pathLst>
                  <a:path w="628" h="155">
                    <a:moveTo>
                      <a:pt x="0" y="149"/>
                    </a:moveTo>
                    <a:lnTo>
                      <a:pt x="628" y="0"/>
                    </a:lnTo>
                    <a:lnTo>
                      <a:pt x="628" y="3"/>
                    </a:lnTo>
                    <a:lnTo>
                      <a:pt x="0" y="155"/>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4" name="Freeform 19"/>
              <p:cNvSpPr>
                <a:spLocks noChangeArrowheads="1"/>
              </p:cNvSpPr>
              <p:nvPr/>
            </p:nvSpPr>
            <p:spPr bwMode="auto">
              <a:xfrm>
                <a:off x="311150" y="546100"/>
                <a:ext cx="996950" cy="246063"/>
              </a:xfrm>
              <a:custGeom>
                <a:avLst/>
                <a:gdLst/>
                <a:ahLst/>
                <a:cxnLst>
                  <a:cxn ang="0">
                    <a:pos x="0" y="152"/>
                  </a:cxn>
                  <a:cxn ang="0">
                    <a:pos x="628" y="0"/>
                  </a:cxn>
                  <a:cxn ang="0">
                    <a:pos x="628" y="6"/>
                  </a:cxn>
                  <a:cxn ang="0">
                    <a:pos x="2" y="155"/>
                  </a:cxn>
                  <a:cxn ang="0">
                    <a:pos x="0" y="152"/>
                  </a:cxn>
                </a:cxnLst>
                <a:rect l="0" t="0" r="r" b="b"/>
                <a:pathLst>
                  <a:path w="628" h="155">
                    <a:moveTo>
                      <a:pt x="0" y="152"/>
                    </a:moveTo>
                    <a:lnTo>
                      <a:pt x="628" y="0"/>
                    </a:lnTo>
                    <a:lnTo>
                      <a:pt x="628" y="6"/>
                    </a:lnTo>
                    <a:lnTo>
                      <a:pt x="2" y="155"/>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5" name="Freeform 20"/>
              <p:cNvSpPr>
                <a:spLocks noChangeArrowheads="1"/>
              </p:cNvSpPr>
              <p:nvPr/>
            </p:nvSpPr>
            <p:spPr bwMode="auto">
              <a:xfrm>
                <a:off x="290513" y="46355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6" name="Freeform 21"/>
              <p:cNvSpPr>
                <a:spLocks noChangeArrowheads="1"/>
              </p:cNvSpPr>
              <p:nvPr/>
            </p:nvSpPr>
            <p:spPr bwMode="auto">
              <a:xfrm>
                <a:off x="269875" y="379413"/>
                <a:ext cx="1000125" cy="242888"/>
              </a:xfrm>
              <a:custGeom>
                <a:avLst/>
                <a:gdLst/>
                <a:ahLst/>
                <a:cxnLst>
                  <a:cxn ang="0">
                    <a:pos x="0" y="149"/>
                  </a:cxn>
                  <a:cxn ang="0">
                    <a:pos x="628" y="0"/>
                  </a:cxn>
                  <a:cxn ang="0">
                    <a:pos x="630" y="3"/>
                  </a:cxn>
                  <a:cxn ang="0">
                    <a:pos x="2" y="153"/>
                  </a:cxn>
                  <a:cxn ang="0">
                    <a:pos x="0" y="149"/>
                  </a:cxn>
                </a:cxnLst>
                <a:rect l="0" t="0" r="r" b="b"/>
                <a:pathLst>
                  <a:path w="630" h="153">
                    <a:moveTo>
                      <a:pt x="0" y="149"/>
                    </a:moveTo>
                    <a:lnTo>
                      <a:pt x="628" y="0"/>
                    </a:lnTo>
                    <a:lnTo>
                      <a:pt x="630" y="3"/>
                    </a:lnTo>
                    <a:lnTo>
                      <a:pt x="2" y="153"/>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7" name="Freeform 22"/>
              <p:cNvSpPr>
                <a:spLocks noChangeArrowheads="1"/>
              </p:cNvSpPr>
              <p:nvPr/>
            </p:nvSpPr>
            <p:spPr bwMode="auto">
              <a:xfrm>
                <a:off x="249238" y="293688"/>
                <a:ext cx="1000125" cy="246063"/>
              </a:xfrm>
              <a:custGeom>
                <a:avLst/>
                <a:gdLst/>
                <a:ahLst/>
                <a:cxnLst>
                  <a:cxn ang="0">
                    <a:pos x="0" y="150"/>
                  </a:cxn>
                  <a:cxn ang="0">
                    <a:pos x="628" y="0"/>
                  </a:cxn>
                  <a:cxn ang="0">
                    <a:pos x="630" y="4"/>
                  </a:cxn>
                  <a:cxn ang="0">
                    <a:pos x="2" y="155"/>
                  </a:cxn>
                  <a:cxn ang="0">
                    <a:pos x="0" y="150"/>
                  </a:cxn>
                </a:cxnLst>
                <a:rect l="0" t="0" r="r" b="b"/>
                <a:pathLst>
                  <a:path w="630" h="155">
                    <a:moveTo>
                      <a:pt x="0" y="150"/>
                    </a:moveTo>
                    <a:lnTo>
                      <a:pt x="628" y="0"/>
                    </a:lnTo>
                    <a:lnTo>
                      <a:pt x="630" y="4"/>
                    </a:lnTo>
                    <a:lnTo>
                      <a:pt x="2" y="155"/>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8" name="Freeform 23"/>
              <p:cNvSpPr>
                <a:spLocks noChangeArrowheads="1"/>
              </p:cNvSpPr>
              <p:nvPr/>
            </p:nvSpPr>
            <p:spPr bwMode="auto">
              <a:xfrm>
                <a:off x="228600" y="207963"/>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9" name="Freeform 24"/>
              <p:cNvSpPr>
                <a:spLocks noChangeArrowheads="1"/>
              </p:cNvSpPr>
              <p:nvPr/>
            </p:nvSpPr>
            <p:spPr bwMode="auto">
              <a:xfrm>
                <a:off x="211138" y="127000"/>
                <a:ext cx="996950" cy="242888"/>
              </a:xfrm>
              <a:custGeom>
                <a:avLst/>
                <a:gdLst/>
                <a:ahLst/>
                <a:cxnLst>
                  <a:cxn ang="0">
                    <a:pos x="0" y="149"/>
                  </a:cxn>
                  <a:cxn ang="0">
                    <a:pos x="626" y="0"/>
                  </a:cxn>
                  <a:cxn ang="0">
                    <a:pos x="628" y="3"/>
                  </a:cxn>
                  <a:cxn ang="0">
                    <a:pos x="0" y="153"/>
                  </a:cxn>
                  <a:cxn ang="0">
                    <a:pos x="0" y="149"/>
                  </a:cxn>
                </a:cxnLst>
                <a:rect l="0" t="0" r="r" b="b"/>
                <a:pathLst>
                  <a:path w="628" h="153">
                    <a:moveTo>
                      <a:pt x="0" y="149"/>
                    </a:moveTo>
                    <a:lnTo>
                      <a:pt x="626" y="0"/>
                    </a:lnTo>
                    <a:lnTo>
                      <a:pt x="628" y="3"/>
                    </a:lnTo>
                    <a:lnTo>
                      <a:pt x="0" y="153"/>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40" name="Freeform 25"/>
              <p:cNvSpPr>
                <a:spLocks noChangeArrowheads="1"/>
              </p:cNvSpPr>
              <p:nvPr/>
            </p:nvSpPr>
            <p:spPr bwMode="auto">
              <a:xfrm>
                <a:off x="190500" y="41275"/>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41" name="Freeform 26"/>
              <p:cNvSpPr>
                <a:spLocks noChangeArrowheads="1"/>
              </p:cNvSpPr>
              <p:nvPr/>
            </p:nvSpPr>
            <p:spPr bwMode="auto">
              <a:xfrm>
                <a:off x="173038" y="238125"/>
                <a:ext cx="393700" cy="1611313"/>
              </a:xfrm>
              <a:custGeom>
                <a:avLst/>
                <a:gdLst/>
                <a:ahLst/>
                <a:cxnLst>
                  <a:cxn ang="0">
                    <a:pos x="243" y="1015"/>
                  </a:cxn>
                  <a:cxn ang="0">
                    <a:pos x="248" y="1013"/>
                  </a:cxn>
                  <a:cxn ang="0">
                    <a:pos x="4" y="0"/>
                  </a:cxn>
                  <a:cxn ang="0">
                    <a:pos x="0" y="0"/>
                  </a:cxn>
                  <a:cxn ang="0">
                    <a:pos x="243" y="1015"/>
                  </a:cxn>
                </a:cxnLst>
                <a:rect l="0" t="0" r="r" b="b"/>
                <a:pathLst>
                  <a:path w="248" h="1015">
                    <a:moveTo>
                      <a:pt x="243" y="1015"/>
                    </a:moveTo>
                    <a:lnTo>
                      <a:pt x="248" y="1013"/>
                    </a:lnTo>
                    <a:lnTo>
                      <a:pt x="4" y="0"/>
                    </a:lnTo>
                    <a:lnTo>
                      <a:pt x="0" y="0"/>
                    </a:lnTo>
                    <a:lnTo>
                      <a:pt x="243" y="1015"/>
                    </a:lnTo>
                    <a:close/>
                  </a:path>
                </a:pathLst>
              </a:custGeom>
              <a:solidFill>
                <a:srgbClr val="2D688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grpSp>
          <p:nvGrpSpPr>
            <p:cNvPr id="7" name="组合 45"/>
            <p:cNvGrpSpPr>
              <a:grpSpLocks/>
            </p:cNvGrpSpPr>
            <p:nvPr/>
          </p:nvGrpSpPr>
          <p:grpSpPr bwMode="auto">
            <a:xfrm>
              <a:off x="1283475" y="383516"/>
              <a:ext cx="614363" cy="1724025"/>
              <a:chOff x="0" y="0"/>
              <a:chExt cx="614363" cy="1724025"/>
            </a:xfrm>
          </p:grpSpPr>
          <p:sp>
            <p:nvSpPr>
              <p:cNvPr id="9" name="Freeform 27"/>
              <p:cNvSpPr>
                <a:spLocks noChangeArrowheads="1"/>
              </p:cNvSpPr>
              <p:nvPr/>
            </p:nvSpPr>
            <p:spPr bwMode="auto">
              <a:xfrm>
                <a:off x="358775" y="0"/>
                <a:ext cx="255588" cy="398463"/>
              </a:xfrm>
              <a:custGeom>
                <a:avLst/>
                <a:gdLst/>
                <a:ahLst/>
                <a:cxnLst>
                  <a:cxn ang="0">
                    <a:pos x="61" y="111"/>
                  </a:cxn>
                  <a:cxn ang="0">
                    <a:pos x="24" y="131"/>
                  </a:cxn>
                  <a:cxn ang="0">
                    <a:pos x="24" y="131"/>
                  </a:cxn>
                  <a:cxn ang="0">
                    <a:pos x="5" y="94"/>
                  </a:cxn>
                  <a:cxn ang="0">
                    <a:pos x="26" y="25"/>
                  </a:cxn>
                  <a:cxn ang="0">
                    <a:pos x="63" y="5"/>
                  </a:cxn>
                  <a:cxn ang="0">
                    <a:pos x="63" y="5"/>
                  </a:cxn>
                  <a:cxn ang="0">
                    <a:pos x="82" y="42"/>
                  </a:cxn>
                  <a:cxn ang="0">
                    <a:pos x="61" y="111"/>
                  </a:cxn>
                </a:cxnLst>
                <a:rect l="0" t="0" r="r" b="b"/>
                <a:pathLst>
                  <a:path w="87" h="136">
                    <a:moveTo>
                      <a:pt x="61" y="111"/>
                    </a:moveTo>
                    <a:cubicBezTo>
                      <a:pt x="56" y="127"/>
                      <a:pt x="40" y="136"/>
                      <a:pt x="24" y="131"/>
                    </a:cubicBezTo>
                    <a:cubicBezTo>
                      <a:pt x="24" y="131"/>
                      <a:pt x="24" y="131"/>
                      <a:pt x="24" y="131"/>
                    </a:cubicBezTo>
                    <a:cubicBezTo>
                      <a:pt x="9" y="126"/>
                      <a:pt x="0" y="109"/>
                      <a:pt x="5" y="94"/>
                    </a:cubicBezTo>
                    <a:cubicBezTo>
                      <a:pt x="26" y="25"/>
                      <a:pt x="26" y="25"/>
                      <a:pt x="26" y="25"/>
                    </a:cubicBezTo>
                    <a:cubicBezTo>
                      <a:pt x="31" y="9"/>
                      <a:pt x="47" y="0"/>
                      <a:pt x="63" y="5"/>
                    </a:cubicBezTo>
                    <a:cubicBezTo>
                      <a:pt x="63" y="5"/>
                      <a:pt x="63" y="5"/>
                      <a:pt x="63" y="5"/>
                    </a:cubicBezTo>
                    <a:cubicBezTo>
                      <a:pt x="78" y="10"/>
                      <a:pt x="87" y="27"/>
                      <a:pt x="82" y="42"/>
                    </a:cubicBezTo>
                    <a:lnTo>
                      <a:pt x="61" y="111"/>
                    </a:lnTo>
                    <a:close/>
                  </a:path>
                </a:pathLst>
              </a:custGeom>
              <a:solidFill>
                <a:srgbClr val="BF272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0" name="Freeform 28"/>
              <p:cNvSpPr>
                <a:spLocks noChangeArrowheads="1"/>
              </p:cNvSpPr>
              <p:nvPr/>
            </p:nvSpPr>
            <p:spPr bwMode="auto">
              <a:xfrm>
                <a:off x="412750" y="11112"/>
                <a:ext cx="201613" cy="387350"/>
              </a:xfrm>
              <a:custGeom>
                <a:avLst/>
                <a:gdLst/>
                <a:ahLst/>
                <a:cxnLst>
                  <a:cxn ang="0">
                    <a:pos x="45" y="1"/>
                  </a:cxn>
                  <a:cxn ang="0">
                    <a:pos x="39" y="0"/>
                  </a:cxn>
                  <a:cxn ang="0">
                    <a:pos x="0" y="124"/>
                  </a:cxn>
                  <a:cxn ang="0">
                    <a:pos x="6" y="127"/>
                  </a:cxn>
                  <a:cxn ang="0">
                    <a:pos x="43" y="107"/>
                  </a:cxn>
                  <a:cxn ang="0">
                    <a:pos x="64" y="38"/>
                  </a:cxn>
                  <a:cxn ang="0">
                    <a:pos x="45" y="1"/>
                  </a:cxn>
                </a:cxnLst>
                <a:rect l="0" t="0" r="r" b="b"/>
                <a:pathLst>
                  <a:path w="69" h="132">
                    <a:moveTo>
                      <a:pt x="45" y="1"/>
                    </a:moveTo>
                    <a:cubicBezTo>
                      <a:pt x="43" y="1"/>
                      <a:pt x="41" y="0"/>
                      <a:pt x="39" y="0"/>
                    </a:cubicBezTo>
                    <a:cubicBezTo>
                      <a:pt x="0" y="124"/>
                      <a:pt x="0" y="124"/>
                      <a:pt x="0" y="124"/>
                    </a:cubicBezTo>
                    <a:cubicBezTo>
                      <a:pt x="2" y="125"/>
                      <a:pt x="4" y="126"/>
                      <a:pt x="6" y="127"/>
                    </a:cubicBezTo>
                    <a:cubicBezTo>
                      <a:pt x="22" y="132"/>
                      <a:pt x="38" y="123"/>
                      <a:pt x="43" y="107"/>
                    </a:cubicBezTo>
                    <a:cubicBezTo>
                      <a:pt x="64" y="38"/>
                      <a:pt x="64" y="38"/>
                      <a:pt x="64" y="38"/>
                    </a:cubicBezTo>
                    <a:cubicBezTo>
                      <a:pt x="69" y="23"/>
                      <a:pt x="60" y="6"/>
                      <a:pt x="45" y="1"/>
                    </a:cubicBezTo>
                    <a:close/>
                  </a:path>
                </a:pathLst>
              </a:custGeom>
              <a:solidFill>
                <a:srgbClr val="A32126"/>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1" name="Freeform 29"/>
              <p:cNvSpPr>
                <a:spLocks noChangeArrowheads="1"/>
              </p:cNvSpPr>
              <p:nvPr/>
            </p:nvSpPr>
            <p:spPr bwMode="auto">
              <a:xfrm>
                <a:off x="482600" y="44450"/>
                <a:ext cx="127000" cy="339725"/>
              </a:xfrm>
              <a:custGeom>
                <a:avLst/>
                <a:gdLst/>
                <a:ahLst/>
                <a:cxnLst>
                  <a:cxn ang="0">
                    <a:pos x="35" y="0"/>
                  </a:cxn>
                  <a:cxn ang="0">
                    <a:pos x="0" y="116"/>
                  </a:cxn>
                  <a:cxn ang="0">
                    <a:pos x="19" y="96"/>
                  </a:cxn>
                  <a:cxn ang="0">
                    <a:pos x="40" y="27"/>
                  </a:cxn>
                  <a:cxn ang="0">
                    <a:pos x="35" y="0"/>
                  </a:cxn>
                </a:cxnLst>
                <a:rect l="0" t="0" r="r" b="b"/>
                <a:pathLst>
                  <a:path w="43" h="116">
                    <a:moveTo>
                      <a:pt x="35" y="0"/>
                    </a:moveTo>
                    <a:cubicBezTo>
                      <a:pt x="0" y="116"/>
                      <a:pt x="0" y="116"/>
                      <a:pt x="0" y="116"/>
                    </a:cubicBezTo>
                    <a:cubicBezTo>
                      <a:pt x="9" y="113"/>
                      <a:pt x="16" y="106"/>
                      <a:pt x="19" y="96"/>
                    </a:cubicBezTo>
                    <a:cubicBezTo>
                      <a:pt x="40" y="27"/>
                      <a:pt x="40" y="27"/>
                      <a:pt x="40" y="27"/>
                    </a:cubicBezTo>
                    <a:cubicBezTo>
                      <a:pt x="43" y="17"/>
                      <a:pt x="41" y="7"/>
                      <a:pt x="35" y="0"/>
                    </a:cubicBezTo>
                    <a:close/>
                  </a:path>
                </a:pathLst>
              </a:custGeom>
              <a:solidFill>
                <a:srgbClr val="8A1C20"/>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2" name="Freeform 30"/>
              <p:cNvSpPr>
                <a:spLocks noChangeArrowheads="1"/>
              </p:cNvSpPr>
              <p:nvPr/>
            </p:nvSpPr>
            <p:spPr bwMode="auto">
              <a:xfrm>
                <a:off x="0" y="222250"/>
                <a:ext cx="555625" cy="1316038"/>
              </a:xfrm>
              <a:custGeom>
                <a:avLst/>
                <a:gdLst/>
                <a:ahLst/>
                <a:cxnLst>
                  <a:cxn ang="0">
                    <a:pos x="104" y="829"/>
                  </a:cxn>
                  <a:cxn ang="0">
                    <a:pos x="0" y="798"/>
                  </a:cxn>
                  <a:cxn ang="0">
                    <a:pos x="245" y="0"/>
                  </a:cxn>
                  <a:cxn ang="0">
                    <a:pos x="350" y="32"/>
                  </a:cxn>
                  <a:cxn ang="0">
                    <a:pos x="104" y="829"/>
                  </a:cxn>
                </a:cxnLst>
                <a:rect l="0" t="0" r="r" b="b"/>
                <a:pathLst>
                  <a:path w="350" h="829">
                    <a:moveTo>
                      <a:pt x="104" y="829"/>
                    </a:moveTo>
                    <a:lnTo>
                      <a:pt x="0" y="798"/>
                    </a:lnTo>
                    <a:lnTo>
                      <a:pt x="245" y="0"/>
                    </a:lnTo>
                    <a:lnTo>
                      <a:pt x="350" y="32"/>
                    </a:lnTo>
                    <a:lnTo>
                      <a:pt x="104" y="829"/>
                    </a:lnTo>
                    <a:close/>
                  </a:path>
                </a:pathLst>
              </a:custGeom>
              <a:solidFill>
                <a:srgbClr val="00C5C2"/>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3" name="Freeform 31"/>
              <p:cNvSpPr>
                <a:spLocks noChangeArrowheads="1"/>
              </p:cNvSpPr>
              <p:nvPr/>
            </p:nvSpPr>
            <p:spPr bwMode="auto">
              <a:xfrm>
                <a:off x="65088" y="242887"/>
                <a:ext cx="490538" cy="1295400"/>
              </a:xfrm>
              <a:custGeom>
                <a:avLst/>
                <a:gdLst/>
                <a:ahLst/>
                <a:cxnLst>
                  <a:cxn ang="0">
                    <a:pos x="245" y="0"/>
                  </a:cxn>
                  <a:cxn ang="0">
                    <a:pos x="0" y="796"/>
                  </a:cxn>
                  <a:cxn ang="0">
                    <a:pos x="63" y="816"/>
                  </a:cxn>
                  <a:cxn ang="0">
                    <a:pos x="309" y="19"/>
                  </a:cxn>
                  <a:cxn ang="0">
                    <a:pos x="245" y="0"/>
                  </a:cxn>
                </a:cxnLst>
                <a:rect l="0" t="0" r="r" b="b"/>
                <a:pathLst>
                  <a:path w="309" h="816">
                    <a:moveTo>
                      <a:pt x="245" y="0"/>
                    </a:moveTo>
                    <a:lnTo>
                      <a:pt x="0" y="796"/>
                    </a:lnTo>
                    <a:lnTo>
                      <a:pt x="63" y="816"/>
                    </a:lnTo>
                    <a:lnTo>
                      <a:pt x="309" y="19"/>
                    </a:lnTo>
                    <a:lnTo>
                      <a:pt x="245" y="0"/>
                    </a:lnTo>
                    <a:close/>
                  </a:path>
                </a:pathLst>
              </a:custGeom>
              <a:solidFill>
                <a:srgbClr val="00ABA8"/>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4" name="Freeform 32"/>
              <p:cNvSpPr>
                <a:spLocks noChangeArrowheads="1"/>
              </p:cNvSpPr>
              <p:nvPr/>
            </p:nvSpPr>
            <p:spPr bwMode="auto">
              <a:xfrm>
                <a:off x="130175" y="260350"/>
                <a:ext cx="425450" cy="1277938"/>
              </a:xfrm>
              <a:custGeom>
                <a:avLst/>
                <a:gdLst/>
                <a:ahLst/>
                <a:cxnLst>
                  <a:cxn ang="0">
                    <a:pos x="244" y="0"/>
                  </a:cxn>
                  <a:cxn ang="0">
                    <a:pos x="0" y="798"/>
                  </a:cxn>
                  <a:cxn ang="0">
                    <a:pos x="22" y="805"/>
                  </a:cxn>
                  <a:cxn ang="0">
                    <a:pos x="268" y="8"/>
                  </a:cxn>
                  <a:cxn ang="0">
                    <a:pos x="244" y="0"/>
                  </a:cxn>
                </a:cxnLst>
                <a:rect l="0" t="0" r="r" b="b"/>
                <a:pathLst>
                  <a:path w="268" h="805">
                    <a:moveTo>
                      <a:pt x="244" y="0"/>
                    </a:moveTo>
                    <a:lnTo>
                      <a:pt x="0" y="798"/>
                    </a:lnTo>
                    <a:lnTo>
                      <a:pt x="22" y="805"/>
                    </a:lnTo>
                    <a:lnTo>
                      <a:pt x="268" y="8"/>
                    </a:lnTo>
                    <a:lnTo>
                      <a:pt x="244" y="0"/>
                    </a:lnTo>
                    <a:close/>
                  </a:path>
                </a:pathLst>
              </a:custGeom>
              <a:solidFill>
                <a:srgbClr val="00918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5" name="Freeform 33"/>
              <p:cNvSpPr>
                <a:spLocks noChangeArrowheads="1"/>
              </p:cNvSpPr>
              <p:nvPr/>
            </p:nvSpPr>
            <p:spPr bwMode="auto">
              <a:xfrm>
                <a:off x="0" y="1489075"/>
                <a:ext cx="165100" cy="234950"/>
              </a:xfrm>
              <a:custGeom>
                <a:avLst/>
                <a:gdLst/>
                <a:ahLst/>
                <a:cxnLst>
                  <a:cxn ang="0">
                    <a:pos x="104" y="31"/>
                  </a:cxn>
                  <a:cxn ang="0">
                    <a:pos x="11" y="148"/>
                  </a:cxn>
                  <a:cxn ang="0">
                    <a:pos x="0" y="0"/>
                  </a:cxn>
                  <a:cxn ang="0">
                    <a:pos x="104" y="31"/>
                  </a:cxn>
                </a:cxnLst>
                <a:rect l="0" t="0" r="r" b="b"/>
                <a:pathLst>
                  <a:path w="104" h="148">
                    <a:moveTo>
                      <a:pt x="104" y="31"/>
                    </a:moveTo>
                    <a:lnTo>
                      <a:pt x="11" y="148"/>
                    </a:lnTo>
                    <a:lnTo>
                      <a:pt x="0" y="0"/>
                    </a:lnTo>
                    <a:lnTo>
                      <a:pt x="104" y="31"/>
                    </a:lnTo>
                    <a:close/>
                  </a:path>
                </a:pathLst>
              </a:custGeom>
              <a:solidFill>
                <a:srgbClr val="F9D5B8"/>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6" name="Freeform 34"/>
              <p:cNvSpPr>
                <a:spLocks noChangeArrowheads="1"/>
              </p:cNvSpPr>
              <p:nvPr/>
            </p:nvSpPr>
            <p:spPr bwMode="auto">
              <a:xfrm>
                <a:off x="12700" y="1662112"/>
                <a:ext cx="44450" cy="61913"/>
              </a:xfrm>
              <a:custGeom>
                <a:avLst/>
                <a:gdLst/>
                <a:ahLst/>
                <a:cxnLst>
                  <a:cxn ang="0">
                    <a:pos x="0" y="0"/>
                  </a:cxn>
                  <a:cxn ang="0">
                    <a:pos x="3" y="39"/>
                  </a:cxn>
                  <a:cxn ang="0">
                    <a:pos x="28" y="9"/>
                  </a:cxn>
                  <a:cxn ang="0">
                    <a:pos x="0" y="0"/>
                  </a:cxn>
                </a:cxnLst>
                <a:rect l="0" t="0" r="r" b="b"/>
                <a:pathLst>
                  <a:path w="28" h="39">
                    <a:moveTo>
                      <a:pt x="0" y="0"/>
                    </a:moveTo>
                    <a:lnTo>
                      <a:pt x="3" y="39"/>
                    </a:lnTo>
                    <a:lnTo>
                      <a:pt x="28" y="9"/>
                    </a:lnTo>
                    <a:lnTo>
                      <a:pt x="0" y="0"/>
                    </a:lnTo>
                    <a:close/>
                  </a:path>
                </a:pathLst>
              </a:custGeom>
              <a:solidFill>
                <a:srgbClr val="4D4D4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7" name="Freeform 35"/>
              <p:cNvSpPr>
                <a:spLocks noChangeArrowheads="1"/>
              </p:cNvSpPr>
              <p:nvPr/>
            </p:nvSpPr>
            <p:spPr bwMode="auto">
              <a:xfrm>
                <a:off x="376238" y="200025"/>
                <a:ext cx="192088" cy="96838"/>
              </a:xfrm>
              <a:custGeom>
                <a:avLst/>
                <a:gdLst/>
                <a:ahLst/>
                <a:cxnLst>
                  <a:cxn ang="0">
                    <a:pos x="62" y="30"/>
                  </a:cxn>
                  <a:cxn ang="0">
                    <a:pos x="58" y="33"/>
                  </a:cxn>
                  <a:cxn ang="0">
                    <a:pos x="3" y="16"/>
                  </a:cxn>
                  <a:cxn ang="0">
                    <a:pos x="0" y="11"/>
                  </a:cxn>
                  <a:cxn ang="0">
                    <a:pos x="3" y="3"/>
                  </a:cxn>
                  <a:cxn ang="0">
                    <a:pos x="7" y="0"/>
                  </a:cxn>
                  <a:cxn ang="0">
                    <a:pos x="62" y="17"/>
                  </a:cxn>
                  <a:cxn ang="0">
                    <a:pos x="65" y="22"/>
                  </a:cxn>
                  <a:cxn ang="0">
                    <a:pos x="62" y="30"/>
                  </a:cxn>
                </a:cxnLst>
                <a:rect l="0" t="0" r="r" b="b"/>
                <a:pathLst>
                  <a:path w="65" h="33">
                    <a:moveTo>
                      <a:pt x="62" y="30"/>
                    </a:moveTo>
                    <a:cubicBezTo>
                      <a:pt x="61" y="32"/>
                      <a:pt x="59" y="33"/>
                      <a:pt x="58" y="33"/>
                    </a:cubicBezTo>
                    <a:cubicBezTo>
                      <a:pt x="3" y="16"/>
                      <a:pt x="3" y="16"/>
                      <a:pt x="3" y="16"/>
                    </a:cubicBezTo>
                    <a:cubicBezTo>
                      <a:pt x="1" y="15"/>
                      <a:pt x="0" y="13"/>
                      <a:pt x="0" y="11"/>
                    </a:cubicBezTo>
                    <a:cubicBezTo>
                      <a:pt x="3" y="3"/>
                      <a:pt x="3" y="3"/>
                      <a:pt x="3" y="3"/>
                    </a:cubicBezTo>
                    <a:cubicBezTo>
                      <a:pt x="4" y="1"/>
                      <a:pt x="6" y="0"/>
                      <a:pt x="7" y="0"/>
                    </a:cubicBezTo>
                    <a:cubicBezTo>
                      <a:pt x="62" y="17"/>
                      <a:pt x="62" y="17"/>
                      <a:pt x="62" y="17"/>
                    </a:cubicBezTo>
                    <a:cubicBezTo>
                      <a:pt x="64" y="18"/>
                      <a:pt x="65" y="20"/>
                      <a:pt x="65" y="22"/>
                    </a:cubicBezTo>
                    <a:lnTo>
                      <a:pt x="62" y="30"/>
                    </a:lnTo>
                    <a:close/>
                  </a:path>
                </a:pathLst>
              </a:custGeom>
              <a:solidFill>
                <a:srgbClr val="FAEC21"/>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8" name="Freeform 36"/>
              <p:cNvSpPr>
                <a:spLocks noChangeArrowheads="1"/>
              </p:cNvSpPr>
              <p:nvPr/>
            </p:nvSpPr>
            <p:spPr bwMode="auto">
              <a:xfrm>
                <a:off x="447675" y="219075"/>
                <a:ext cx="120650" cy="77788"/>
              </a:xfrm>
              <a:custGeom>
                <a:avLst/>
                <a:gdLst/>
                <a:ahLst/>
                <a:cxnLst>
                  <a:cxn ang="0">
                    <a:pos x="38" y="10"/>
                  </a:cxn>
                  <a:cxn ang="0">
                    <a:pos x="5" y="0"/>
                  </a:cxn>
                  <a:cxn ang="0">
                    <a:pos x="0" y="15"/>
                  </a:cxn>
                  <a:cxn ang="0">
                    <a:pos x="34" y="26"/>
                  </a:cxn>
                  <a:cxn ang="0">
                    <a:pos x="38" y="23"/>
                  </a:cxn>
                  <a:cxn ang="0">
                    <a:pos x="41" y="15"/>
                  </a:cxn>
                  <a:cxn ang="0">
                    <a:pos x="38" y="10"/>
                  </a:cxn>
                </a:cxnLst>
                <a:rect l="0" t="0" r="r" b="b"/>
                <a:pathLst>
                  <a:path w="41" h="26">
                    <a:moveTo>
                      <a:pt x="38" y="10"/>
                    </a:moveTo>
                    <a:cubicBezTo>
                      <a:pt x="5" y="0"/>
                      <a:pt x="5" y="0"/>
                      <a:pt x="5" y="0"/>
                    </a:cubicBezTo>
                    <a:cubicBezTo>
                      <a:pt x="0" y="15"/>
                      <a:pt x="0" y="15"/>
                      <a:pt x="0" y="15"/>
                    </a:cubicBezTo>
                    <a:cubicBezTo>
                      <a:pt x="34" y="26"/>
                      <a:pt x="34" y="26"/>
                      <a:pt x="34" y="26"/>
                    </a:cubicBezTo>
                    <a:cubicBezTo>
                      <a:pt x="35" y="26"/>
                      <a:pt x="37" y="25"/>
                      <a:pt x="38" y="23"/>
                    </a:cubicBezTo>
                    <a:cubicBezTo>
                      <a:pt x="41" y="15"/>
                      <a:pt x="41" y="15"/>
                      <a:pt x="41" y="15"/>
                    </a:cubicBezTo>
                    <a:cubicBezTo>
                      <a:pt x="41" y="13"/>
                      <a:pt x="40" y="11"/>
                      <a:pt x="38" y="10"/>
                    </a:cubicBezTo>
                    <a:close/>
                  </a:path>
                </a:pathLst>
              </a:custGeom>
              <a:solidFill>
                <a:srgbClr val="E0D41E"/>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9" name="Freeform 37"/>
              <p:cNvSpPr>
                <a:spLocks noChangeArrowheads="1"/>
              </p:cNvSpPr>
              <p:nvPr/>
            </p:nvSpPr>
            <p:spPr bwMode="auto">
              <a:xfrm>
                <a:off x="376238" y="200025"/>
                <a:ext cx="36513" cy="49213"/>
              </a:xfrm>
              <a:custGeom>
                <a:avLst/>
                <a:gdLst/>
                <a:ahLst/>
                <a:cxnLst>
                  <a:cxn ang="0">
                    <a:pos x="12" y="2"/>
                  </a:cxn>
                  <a:cxn ang="0">
                    <a:pos x="7" y="0"/>
                  </a:cxn>
                  <a:cxn ang="0">
                    <a:pos x="3" y="3"/>
                  </a:cxn>
                  <a:cxn ang="0">
                    <a:pos x="0" y="11"/>
                  </a:cxn>
                  <a:cxn ang="0">
                    <a:pos x="3" y="16"/>
                  </a:cxn>
                  <a:cxn ang="0">
                    <a:pos x="7" y="17"/>
                  </a:cxn>
                  <a:cxn ang="0">
                    <a:pos x="12" y="2"/>
                  </a:cxn>
                </a:cxnLst>
                <a:rect l="0" t="0" r="r" b="b"/>
                <a:pathLst>
                  <a:path w="12" h="17">
                    <a:moveTo>
                      <a:pt x="12" y="2"/>
                    </a:moveTo>
                    <a:cubicBezTo>
                      <a:pt x="7" y="0"/>
                      <a:pt x="7" y="0"/>
                      <a:pt x="7" y="0"/>
                    </a:cubicBezTo>
                    <a:cubicBezTo>
                      <a:pt x="6" y="0"/>
                      <a:pt x="4" y="1"/>
                      <a:pt x="3" y="3"/>
                    </a:cubicBezTo>
                    <a:cubicBezTo>
                      <a:pt x="0" y="11"/>
                      <a:pt x="0" y="11"/>
                      <a:pt x="0" y="11"/>
                    </a:cubicBezTo>
                    <a:cubicBezTo>
                      <a:pt x="0" y="13"/>
                      <a:pt x="1" y="15"/>
                      <a:pt x="3" y="16"/>
                    </a:cubicBezTo>
                    <a:cubicBezTo>
                      <a:pt x="7" y="17"/>
                      <a:pt x="7" y="17"/>
                      <a:pt x="7" y="17"/>
                    </a:cubicBezTo>
                    <a:lnTo>
                      <a:pt x="12" y="2"/>
                    </a:lnTo>
                    <a:close/>
                  </a:path>
                </a:pathLst>
              </a:custGeom>
              <a:solidFill>
                <a:srgbClr val="E0D41E"/>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0" name="Freeform 38"/>
              <p:cNvSpPr>
                <a:spLocks noChangeArrowheads="1"/>
              </p:cNvSpPr>
              <p:nvPr/>
            </p:nvSpPr>
            <p:spPr bwMode="auto">
              <a:xfrm>
                <a:off x="512763" y="239712"/>
                <a:ext cx="55563" cy="57150"/>
              </a:xfrm>
              <a:custGeom>
                <a:avLst/>
                <a:gdLst/>
                <a:ahLst/>
                <a:cxnLst>
                  <a:cxn ang="0">
                    <a:pos x="16" y="3"/>
                  </a:cxn>
                  <a:cxn ang="0">
                    <a:pos x="4" y="0"/>
                  </a:cxn>
                  <a:cxn ang="0">
                    <a:pos x="0" y="15"/>
                  </a:cxn>
                  <a:cxn ang="0">
                    <a:pos x="12" y="19"/>
                  </a:cxn>
                  <a:cxn ang="0">
                    <a:pos x="16" y="16"/>
                  </a:cxn>
                  <a:cxn ang="0">
                    <a:pos x="19" y="8"/>
                  </a:cxn>
                  <a:cxn ang="0">
                    <a:pos x="16" y="3"/>
                  </a:cxn>
                </a:cxnLst>
                <a:rect l="0" t="0" r="r" b="b"/>
                <a:pathLst>
                  <a:path w="19" h="19">
                    <a:moveTo>
                      <a:pt x="16" y="3"/>
                    </a:moveTo>
                    <a:cubicBezTo>
                      <a:pt x="4" y="0"/>
                      <a:pt x="4" y="0"/>
                      <a:pt x="4" y="0"/>
                    </a:cubicBezTo>
                    <a:cubicBezTo>
                      <a:pt x="0" y="15"/>
                      <a:pt x="0" y="15"/>
                      <a:pt x="0" y="15"/>
                    </a:cubicBezTo>
                    <a:cubicBezTo>
                      <a:pt x="12" y="19"/>
                      <a:pt x="12" y="19"/>
                      <a:pt x="12" y="19"/>
                    </a:cubicBezTo>
                    <a:cubicBezTo>
                      <a:pt x="13" y="19"/>
                      <a:pt x="15" y="18"/>
                      <a:pt x="16" y="16"/>
                    </a:cubicBezTo>
                    <a:cubicBezTo>
                      <a:pt x="19" y="8"/>
                      <a:pt x="19" y="8"/>
                      <a:pt x="19" y="8"/>
                    </a:cubicBezTo>
                    <a:cubicBezTo>
                      <a:pt x="19" y="6"/>
                      <a:pt x="18" y="4"/>
                      <a:pt x="16" y="3"/>
                    </a:cubicBezTo>
                    <a:close/>
                  </a:path>
                </a:pathLst>
              </a:custGeom>
              <a:solidFill>
                <a:srgbClr val="C4BA1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sp>
          <p:nvSpPr>
            <p:cNvPr id="8" name="文本框 46"/>
            <p:cNvSpPr txBox="1">
              <a:spLocks noChangeArrowheads="1"/>
            </p:cNvSpPr>
            <p:nvPr/>
          </p:nvSpPr>
          <p:spPr bwMode="auto">
            <a:xfrm>
              <a:off x="203510" y="457312"/>
              <a:ext cx="1371600" cy="1165206"/>
            </a:xfrm>
            <a:prstGeom prst="rect">
              <a:avLst/>
            </a:prstGeom>
            <a:noFill/>
            <a:ln w="9525">
              <a:noFill/>
              <a:miter lim="800000"/>
              <a:headEnd/>
              <a:tailEnd/>
            </a:ln>
          </p:spPr>
          <p:txBody>
            <a:bodyPr>
              <a:spAutoFit/>
            </a:bodyPr>
            <a:lstStyle/>
            <a:p>
              <a:pPr algn="ct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Nội</a:t>
              </a: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 dung</a:t>
              </a:r>
              <a:endParaRPr lang="zh-CN" altLang="en-US" sz="32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pic>
        <p:nvPicPr>
          <p:cNvPr id="42" name="Picture 71"/>
          <p:cNvPicPr>
            <a:picLocks noChangeAspect="1" noChangeArrowheads="1"/>
          </p:cNvPicPr>
          <p:nvPr/>
        </p:nvPicPr>
        <p:blipFill>
          <a:blip r:embed="rId4" cstate="print"/>
          <a:srcRect/>
          <a:stretch>
            <a:fillRect/>
          </a:stretch>
        </p:blipFill>
        <p:spPr bwMode="auto">
          <a:xfrm>
            <a:off x="7982903" y="931347"/>
            <a:ext cx="488316" cy="4212153"/>
          </a:xfrm>
          <a:prstGeom prst="rect">
            <a:avLst/>
          </a:prstGeom>
          <a:noFill/>
          <a:ln w="9525">
            <a:noFill/>
            <a:miter lim="800000"/>
            <a:headEnd/>
            <a:tailEnd/>
          </a:ln>
        </p:spPr>
      </p:pic>
      <p:pic>
        <p:nvPicPr>
          <p:cNvPr id="43" name="Picture 73"/>
          <p:cNvPicPr>
            <a:picLocks noChangeAspect="1" noChangeArrowheads="1"/>
          </p:cNvPicPr>
          <p:nvPr/>
        </p:nvPicPr>
        <p:blipFill>
          <a:blip r:embed="rId5" cstate="print"/>
          <a:srcRect/>
          <a:stretch>
            <a:fillRect/>
          </a:stretch>
        </p:blipFill>
        <p:spPr bwMode="auto">
          <a:xfrm>
            <a:off x="7598331" y="931350"/>
            <a:ext cx="283797" cy="4212150"/>
          </a:xfrm>
          <a:prstGeom prst="rect">
            <a:avLst/>
          </a:prstGeom>
          <a:noFill/>
          <a:ln w="9525">
            <a:noFill/>
            <a:miter lim="800000"/>
            <a:headEnd/>
            <a:tailEnd/>
          </a:ln>
        </p:spPr>
      </p:pic>
      <p:grpSp>
        <p:nvGrpSpPr>
          <p:cNvPr id="44" name="组合 84"/>
          <p:cNvGrpSpPr>
            <a:grpSpLocks/>
          </p:cNvGrpSpPr>
          <p:nvPr/>
        </p:nvGrpSpPr>
        <p:grpSpPr bwMode="auto">
          <a:xfrm>
            <a:off x="2823859" y="1382488"/>
            <a:ext cx="5694331" cy="973768"/>
            <a:chOff x="0" y="0"/>
            <a:chExt cx="5467144" cy="668621"/>
          </a:xfrm>
        </p:grpSpPr>
        <p:grpSp>
          <p:nvGrpSpPr>
            <p:cNvPr id="45" name="组合 26"/>
            <p:cNvGrpSpPr>
              <a:grpSpLocks/>
            </p:cNvGrpSpPr>
            <p:nvPr/>
          </p:nvGrpSpPr>
          <p:grpSpPr bwMode="auto">
            <a:xfrm>
              <a:off x="0" y="0"/>
              <a:ext cx="5467144" cy="668621"/>
              <a:chOff x="0" y="0"/>
              <a:chExt cx="10006012" cy="1139825"/>
            </a:xfrm>
          </p:grpSpPr>
          <p:sp>
            <p:nvSpPr>
              <p:cNvPr id="47" name="Freeform 30"/>
              <p:cNvSpPr>
                <a:spLocks noChangeArrowheads="1"/>
              </p:cNvSpPr>
              <p:nvPr/>
            </p:nvSpPr>
            <p:spPr bwMode="auto">
              <a:xfrm>
                <a:off x="0" y="0"/>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48" name="Freeform 31"/>
              <p:cNvSpPr>
                <a:spLocks noChangeArrowheads="1"/>
              </p:cNvSpPr>
              <p:nvPr/>
            </p:nvSpPr>
            <p:spPr bwMode="auto">
              <a:xfrm>
                <a:off x="8229600" y="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chemeClr val="bg1">
                  <a:lumMod val="85000"/>
                </a:schemeClr>
              </a:solidFill>
              <a:ln w="9525">
                <a:noFill/>
                <a:round/>
                <a:headEnd/>
                <a:tailEnd/>
              </a:ln>
            </p:spPr>
            <p:txBody>
              <a:bodyPr/>
              <a:lstStyle/>
              <a:p>
                <a:endParaRPr lang="zh-CN" altLang="en-US" sz="3200">
                  <a:solidFill>
                    <a:srgbClr val="FF0066"/>
                  </a:solidFill>
                  <a:latin typeface="Times New Roman" panose="02020603050405020304" pitchFamily="18" charset="0"/>
                  <a:cs typeface="Times New Roman" panose="02020603050405020304" pitchFamily="18" charset="0"/>
                </a:endParaRPr>
              </a:p>
            </p:txBody>
          </p:sp>
          <p:sp>
            <p:nvSpPr>
              <p:cNvPr id="49"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grpSp>
        <p:sp>
          <p:nvSpPr>
            <p:cNvPr id="46" name="文本框 80"/>
            <p:cNvSpPr txBox="1">
              <a:spLocks noChangeArrowheads="1"/>
            </p:cNvSpPr>
            <p:nvPr/>
          </p:nvSpPr>
          <p:spPr bwMode="auto">
            <a:xfrm>
              <a:off x="136049" y="134847"/>
              <a:ext cx="4538957" cy="401526"/>
            </a:xfrm>
            <a:prstGeom prst="rect">
              <a:avLst/>
            </a:prstGeom>
            <a:noFill/>
            <a:ln w="9525">
              <a:noFill/>
              <a:miter lim="800000"/>
              <a:headEnd/>
              <a:tailEnd/>
            </a:ln>
          </p:spPr>
          <p:txBody>
            <a:bodyPr wrap="square">
              <a:spAutoFit/>
            </a:bodyPr>
            <a:lstStyle/>
            <a:p>
              <a:r>
                <a:rPr lang="en-US" altLang="zh-CN"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I. </a:t>
              </a:r>
              <a:r>
                <a:rPr lang="en-US" altLang="zh-CN" sz="3200" b="1" dirty="0" err="1">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Tìm</a:t>
              </a:r>
              <a:r>
                <a:rPr lang="en-US" altLang="zh-CN"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hiểu</a:t>
              </a:r>
              <a:r>
                <a:rPr lang="en-US" altLang="zh-CN"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chung</a:t>
              </a:r>
              <a:endParaRPr lang="zh-CN" altLang="en-US"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50" name="组合 85"/>
          <p:cNvGrpSpPr>
            <a:grpSpLocks/>
          </p:cNvGrpSpPr>
          <p:nvPr/>
        </p:nvGrpSpPr>
        <p:grpSpPr bwMode="auto">
          <a:xfrm>
            <a:off x="2786983" y="2709960"/>
            <a:ext cx="5712852" cy="933436"/>
            <a:chOff x="-23359" y="19147"/>
            <a:chExt cx="5484928" cy="668621"/>
          </a:xfrm>
        </p:grpSpPr>
        <p:grpSp>
          <p:nvGrpSpPr>
            <p:cNvPr id="51" name="组合 30"/>
            <p:cNvGrpSpPr>
              <a:grpSpLocks/>
            </p:cNvGrpSpPr>
            <p:nvPr/>
          </p:nvGrpSpPr>
          <p:grpSpPr bwMode="auto">
            <a:xfrm>
              <a:off x="-23359" y="19147"/>
              <a:ext cx="5484928" cy="668621"/>
              <a:chOff x="-42750" y="32640"/>
              <a:chExt cx="10038559" cy="1139826"/>
            </a:xfrm>
          </p:grpSpPr>
          <p:sp>
            <p:nvSpPr>
              <p:cNvPr id="53" name="Freeform 30"/>
              <p:cNvSpPr>
                <a:spLocks noChangeArrowheads="1"/>
              </p:cNvSpPr>
              <p:nvPr/>
            </p:nvSpPr>
            <p:spPr bwMode="auto">
              <a:xfrm>
                <a:off x="-42750" y="32641"/>
                <a:ext cx="10006011"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54" name="Freeform 31"/>
              <p:cNvSpPr>
                <a:spLocks noChangeArrowheads="1"/>
              </p:cNvSpPr>
              <p:nvPr/>
            </p:nvSpPr>
            <p:spPr bwMode="auto">
              <a:xfrm>
                <a:off x="8219397" y="3264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chemeClr val="bg1">
                  <a:lumMod val="85000"/>
                </a:schemeClr>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55"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grpSp>
        <p:sp>
          <p:nvSpPr>
            <p:cNvPr id="52" name="文本框 81"/>
            <p:cNvSpPr txBox="1">
              <a:spLocks noChangeArrowheads="1"/>
            </p:cNvSpPr>
            <p:nvPr/>
          </p:nvSpPr>
          <p:spPr bwMode="auto">
            <a:xfrm>
              <a:off x="148095" y="157415"/>
              <a:ext cx="4360490" cy="418875"/>
            </a:xfrm>
            <a:prstGeom prst="rect">
              <a:avLst/>
            </a:prstGeom>
            <a:noFill/>
            <a:ln w="9525">
              <a:noFill/>
              <a:miter lim="800000"/>
              <a:headEnd/>
              <a:tailEnd/>
            </a:ln>
          </p:spPr>
          <p:txBody>
            <a:bodyPr wrap="square">
              <a:spAutoFit/>
            </a:bodyPr>
            <a:lstStyle/>
            <a:p>
              <a:r>
                <a:rPr lang="en-US" altLang="zh-CN"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II. </a:t>
              </a:r>
              <a:r>
                <a:rPr lang="en-US" altLang="zh-CN" sz="3200" b="1" dirty="0" err="1">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Tìm</a:t>
              </a:r>
              <a:r>
                <a:rPr lang="en-US" altLang="zh-CN"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hiểu</a:t>
              </a:r>
              <a:r>
                <a:rPr lang="en-US" altLang="zh-CN"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 chi </a:t>
              </a:r>
              <a:r>
                <a:rPr lang="en-US" altLang="zh-CN" sz="3200" b="1" dirty="0" err="1">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tiết</a:t>
              </a:r>
              <a:endParaRPr lang="zh-CN" altLang="en-US"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56" name="组合 85"/>
          <p:cNvGrpSpPr>
            <a:grpSpLocks/>
          </p:cNvGrpSpPr>
          <p:nvPr/>
        </p:nvGrpSpPr>
        <p:grpSpPr bwMode="auto">
          <a:xfrm>
            <a:off x="2786983" y="4003100"/>
            <a:ext cx="5712852" cy="904084"/>
            <a:chOff x="-23359" y="19147"/>
            <a:chExt cx="5484928" cy="668621"/>
          </a:xfrm>
        </p:grpSpPr>
        <p:grpSp>
          <p:nvGrpSpPr>
            <p:cNvPr id="57" name="组合 30"/>
            <p:cNvGrpSpPr>
              <a:grpSpLocks/>
            </p:cNvGrpSpPr>
            <p:nvPr/>
          </p:nvGrpSpPr>
          <p:grpSpPr bwMode="auto">
            <a:xfrm>
              <a:off x="-23359" y="19147"/>
              <a:ext cx="5484928" cy="668621"/>
              <a:chOff x="-42750" y="32640"/>
              <a:chExt cx="10038559" cy="1139826"/>
            </a:xfrm>
          </p:grpSpPr>
          <p:sp>
            <p:nvSpPr>
              <p:cNvPr id="59" name="Freeform 30"/>
              <p:cNvSpPr>
                <a:spLocks noChangeArrowheads="1"/>
              </p:cNvSpPr>
              <p:nvPr/>
            </p:nvSpPr>
            <p:spPr bwMode="auto">
              <a:xfrm>
                <a:off x="-42750" y="32641"/>
                <a:ext cx="10006011"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60" name="Freeform 31"/>
              <p:cNvSpPr>
                <a:spLocks noChangeArrowheads="1"/>
              </p:cNvSpPr>
              <p:nvPr/>
            </p:nvSpPr>
            <p:spPr bwMode="auto">
              <a:xfrm>
                <a:off x="8219397" y="3264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61"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grpSp>
        <p:sp>
          <p:nvSpPr>
            <p:cNvPr id="58" name="文本框 81"/>
            <p:cNvSpPr txBox="1">
              <a:spLocks noChangeArrowheads="1"/>
            </p:cNvSpPr>
            <p:nvPr/>
          </p:nvSpPr>
          <p:spPr bwMode="auto">
            <a:xfrm>
              <a:off x="119698" y="136688"/>
              <a:ext cx="4494322" cy="432474"/>
            </a:xfrm>
            <a:prstGeom prst="rect">
              <a:avLst/>
            </a:prstGeom>
            <a:noFill/>
            <a:ln w="9525">
              <a:noFill/>
              <a:miter lim="800000"/>
              <a:headEnd/>
              <a:tailEnd/>
            </a:ln>
          </p:spPr>
          <p:txBody>
            <a:bodyPr wrap="square">
              <a:spAutoFit/>
            </a:bodyPr>
            <a:lstStyle/>
            <a:p>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III. </a:t>
              </a: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Tổng</a:t>
              </a: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kết</a:t>
              </a:r>
              <a:endParaRPr lang="zh-CN" altLang="en-US" sz="32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401105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par>
                                <p:cTn id="21" presetID="53" presetClass="entr" presetSubtype="16"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Effect transition="in" filter="fade">
                                      <p:cBhvr>
                                        <p:cTn id="25" dur="500"/>
                                        <p:tgtEl>
                                          <p:spTgt spid="43"/>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p:cTn id="35" dur="500" fill="hold"/>
                                        <p:tgtEl>
                                          <p:spTgt spid="50"/>
                                        </p:tgtEl>
                                        <p:attrNameLst>
                                          <p:attrName>ppt_w</p:attrName>
                                        </p:attrNameLst>
                                      </p:cBhvr>
                                      <p:tavLst>
                                        <p:tav tm="0">
                                          <p:val>
                                            <p:fltVal val="0"/>
                                          </p:val>
                                        </p:tav>
                                        <p:tav tm="100000">
                                          <p:val>
                                            <p:strVal val="#ppt_w"/>
                                          </p:val>
                                        </p:tav>
                                      </p:tavLst>
                                    </p:anim>
                                    <p:anim calcmode="lin" valueType="num">
                                      <p:cBhvr>
                                        <p:cTn id="36" dur="500" fill="hold"/>
                                        <p:tgtEl>
                                          <p:spTgt spid="50"/>
                                        </p:tgtEl>
                                        <p:attrNameLst>
                                          <p:attrName>ppt_h</p:attrName>
                                        </p:attrNameLst>
                                      </p:cBhvr>
                                      <p:tavLst>
                                        <p:tav tm="0">
                                          <p:val>
                                            <p:fltVal val="0"/>
                                          </p:val>
                                        </p:tav>
                                        <p:tav tm="100000">
                                          <p:val>
                                            <p:strVal val="#ppt_h"/>
                                          </p:val>
                                        </p:tav>
                                      </p:tavLst>
                                    </p:anim>
                                    <p:animEffect transition="in" filter="fade">
                                      <p:cBhvr>
                                        <p:cTn id="37" dur="500"/>
                                        <p:tgtEl>
                                          <p:spTgt spid="50"/>
                                        </p:tgtEl>
                                      </p:cBhvr>
                                    </p:animEffect>
                                  </p:childTnLst>
                                </p:cTn>
                              </p:par>
                            </p:childTnLst>
                          </p:cTn>
                        </p:par>
                        <p:par>
                          <p:cTn id="38" fill="hold">
                            <p:stCondLst>
                              <p:cond delay="1500"/>
                            </p:stCondLst>
                            <p:childTnLst>
                              <p:par>
                                <p:cTn id="39" presetID="53" presetClass="entr" presetSubtype="16" fill="hold" nodeType="after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5656" y="1671650"/>
            <a:ext cx="6192688" cy="900100"/>
          </a:xfrm>
        </p:spPr>
        <p:txBody>
          <a:bodyPr/>
          <a:lstStyle/>
          <a:p>
            <a:r>
              <a:rPr lang="en-US" sz="5400" b="1" dirty="0">
                <a:solidFill>
                  <a:srgbClr val="002060"/>
                </a:solidFill>
                <a:latin typeface="Times New Roman" panose="02020603050405020304" pitchFamily="18" charset="0"/>
                <a:cs typeface="Times New Roman" panose="02020603050405020304" pitchFamily="18" charset="0"/>
              </a:rPr>
              <a:t>III. </a:t>
            </a:r>
            <a:r>
              <a:rPr lang="en-US" sz="5400" b="1" dirty="0" err="1">
                <a:solidFill>
                  <a:srgbClr val="002060"/>
                </a:solidFill>
                <a:latin typeface="Times New Roman" panose="02020603050405020304" pitchFamily="18" charset="0"/>
                <a:cs typeface="Times New Roman" panose="02020603050405020304" pitchFamily="18" charset="0"/>
              </a:rPr>
              <a:t>Tổng</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kết</a:t>
            </a:r>
            <a:endParaRPr lang="en-US" sz="5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0577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82240092"/>
              </p:ext>
            </p:extLst>
          </p:nvPr>
        </p:nvGraphicFramePr>
        <p:xfrm>
          <a:off x="0" y="195486"/>
          <a:ext cx="9144000"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5265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a:solidFill>
                <a:srgbClr val="F8ECCC"/>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1AF1424-2A5D-4A70-90AE-891C500CE2A1}"/>
              </a:ext>
            </a:extLst>
          </p:cNvPr>
          <p:cNvSpPr txBox="1"/>
          <p:nvPr/>
        </p:nvSpPr>
        <p:spPr>
          <a:xfrm>
            <a:off x="3560092" y="729319"/>
            <a:ext cx="5583908" cy="400110"/>
          </a:xfrm>
          <a:prstGeom prst="rect">
            <a:avLst/>
          </a:prstGeom>
          <a:noFill/>
        </p:spPr>
        <p:txBody>
          <a:bodyPr wrap="square">
            <a:spAutoFit/>
          </a:bodyPr>
          <a:lstStyle/>
          <a:p>
            <a:pPr algn="just" defTabSz="685783">
              <a:buFont typeface="Courier New" panose="02070309020205020404" pitchFamily="49" charset="0"/>
              <a:buChar char="o"/>
              <a:defRPr/>
            </a:pPr>
            <a:r>
              <a:rPr lang="en-US" sz="2000"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Nhiệm</a:t>
            </a:r>
            <a:r>
              <a:rPr lang="en-US" sz="20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vụ:</a:t>
            </a:r>
            <a:endParaRPr lang="en-US" sz="2000" dirty="0">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6" name="TextBox 5">
            <a:extLst>
              <a:ext uri="{FF2B5EF4-FFF2-40B4-BE49-F238E27FC236}">
                <a16:creationId xmlns:a16="http://schemas.microsoft.com/office/drawing/2014/main" id="{722420A2-7623-4382-9461-62A425558E4A}"/>
              </a:ext>
            </a:extLst>
          </p:cNvPr>
          <p:cNvSpPr txBox="1"/>
          <p:nvPr/>
        </p:nvSpPr>
        <p:spPr>
          <a:xfrm>
            <a:off x="-4634" y="800244"/>
            <a:ext cx="3197750" cy="429413"/>
          </a:xfrm>
          <a:prstGeom prst="rect">
            <a:avLst/>
          </a:prstGeom>
          <a:noFill/>
        </p:spPr>
        <p:txBody>
          <a:bodyPr wrap="square">
            <a:spAutoFit/>
          </a:bodyPr>
          <a:lstStyle/>
          <a:p>
            <a:pPr marL="214308" indent="-214308" defTabSz="685783">
              <a:lnSpc>
                <a:spcPct val="120000"/>
              </a:lnSpc>
              <a:buFont typeface="Courier New" panose="02070309020205020404" pitchFamily="49" charset="0"/>
              <a:buChar char="o"/>
              <a:defRPr/>
            </a:pPr>
            <a:r>
              <a:rPr lang="en-US" sz="2000" b="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Thảo luận cặp đôi</a:t>
            </a:r>
            <a:endParaRPr lang="en-US" sz="2000" dirty="0">
              <a:solidFill>
                <a:srgbClr val="000000">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0" name="Rectangle 9">
            <a:extLst>
              <a:ext uri="{FF2B5EF4-FFF2-40B4-BE49-F238E27FC236}">
                <a16:creationId xmlns:a16="http://schemas.microsoft.com/office/drawing/2014/main" id="{D7598824-665E-4BAF-BFD2-FAB5CE5557F4}"/>
              </a:ext>
            </a:extLst>
          </p:cNvPr>
          <p:cNvSpPr/>
          <p:nvPr/>
        </p:nvSpPr>
        <p:spPr>
          <a:xfrm>
            <a:off x="3304858" y="1369056"/>
            <a:ext cx="5583909" cy="1384995"/>
          </a:xfrm>
          <a:prstGeom prst="rect">
            <a:avLst/>
          </a:prstGeom>
        </p:spPr>
        <p:txBody>
          <a:bodyPr wrap="square">
            <a:spAutoFit/>
          </a:bodyPr>
          <a:lstStyle/>
          <a:p>
            <a:pPr marL="342900" indent="-342900" algn="just">
              <a:buFontTx/>
              <a:buChar char="-"/>
            </a:pP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3422DCCA-6316-47DE-8250-DF2AB2381EE0}"/>
              </a:ext>
            </a:extLst>
          </p:cNvPr>
          <p:cNvSpPr txBox="1"/>
          <p:nvPr/>
        </p:nvSpPr>
        <p:spPr>
          <a:xfrm>
            <a:off x="-4634" y="4113368"/>
            <a:ext cx="2569997" cy="400110"/>
          </a:xfrm>
          <a:prstGeom prst="rect">
            <a:avLst/>
          </a:prstGeom>
          <a:noFill/>
        </p:spPr>
        <p:txBody>
          <a:bodyPr wrap="square">
            <a:spAutoFit/>
          </a:bodyPr>
          <a:lstStyle/>
          <a:p>
            <a:pPr lvl="0" algn="just">
              <a:buFont typeface="Courier New" panose="02070309020205020404" pitchFamily="49" charset="0"/>
              <a:buChar char="o"/>
            </a:pPr>
            <a:r>
              <a:rPr lang="en-US" sz="2000"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20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Thời gian</a:t>
            </a:r>
            <a:r>
              <a:rPr lang="en-US" sz="20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b="1" dirty="0">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rPr>
              <a:t>5</a:t>
            </a:r>
            <a:r>
              <a:rPr lang="vi-VN" sz="2000" b="1" dirty="0">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rPr>
              <a:t> phút</a:t>
            </a:r>
            <a:endParaRPr lang="en-US" sz="2000" b="1" dirty="0">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25FA83D8-9E55-47A6-BA7B-EBE2ACE511F0}"/>
              </a:ext>
            </a:extLst>
          </p:cNvPr>
          <p:cNvCxnSpPr/>
          <p:nvPr/>
        </p:nvCxnSpPr>
        <p:spPr>
          <a:xfrm>
            <a:off x="520" y="676189"/>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320040" y="2"/>
            <a:ext cx="8823960" cy="6600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algn="ct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16" name="Picture 15" descr="A picture containing text, vector graphics, toy, doll&#10;&#10;Description automatically generated">
            <a:extLst>
              <a:ext uri="{FF2B5EF4-FFF2-40B4-BE49-F238E27FC236}">
                <a16:creationId xmlns:a16="http://schemas.microsoft.com/office/drawing/2014/main" id="{94A1F9CC-4223-FD41-B907-6968DBED4F99}"/>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4778" b="95556" l="3000" r="95111">
                        <a14:foregroundMark x1="7444" y1="63778" x2="8333" y2="78778"/>
                        <a14:foregroundMark x1="8333" y1="78778" x2="3333" y2="77556"/>
                        <a14:foregroundMark x1="9222" y1="92667" x2="20556" y2="95556"/>
                        <a14:foregroundMark x1="23667" y1="94667" x2="21667" y2="93111"/>
                        <a14:foregroundMark x1="5889" y1="94222" x2="8333" y2="92444"/>
                        <a14:foregroundMark x1="84556" y1="95111" x2="82889" y2="77111"/>
                        <a14:foregroundMark x1="82889" y1="77111" x2="82889" y2="77111"/>
                        <a14:foregroundMark x1="80889" y1="65333" x2="86333" y2="66889"/>
                        <a14:foregroundMark x1="86556" y1="62111" x2="93556" y2="70111"/>
                        <a14:foregroundMark x1="93556" y1="70111" x2="93556" y2="70111"/>
                        <a14:foregroundMark x1="84000" y1="92889" x2="82000" y2="92222"/>
                        <a14:foregroundMark x1="82444" y1="92667" x2="80667" y2="91778"/>
                        <a14:foregroundMark x1="82444" y1="91556" x2="79778" y2="90444"/>
                        <a14:foregroundMark x1="13333" y1="92222" x2="17111" y2="92444"/>
                        <a14:foregroundMark x1="42889" y1="22556" x2="57111" y2="24444"/>
                        <a14:foregroundMark x1="33222" y1="39111" x2="48111" y2="16000"/>
                        <a14:foregroundMark x1="55778" y1="30556" x2="33889" y2="20556"/>
                        <a14:foregroundMark x1="33889" y1="20333" x2="51667" y2="11444"/>
                        <a14:foregroundMark x1="51667" y1="11444" x2="58889" y2="22222"/>
                        <a14:foregroundMark x1="58889" y1="22222" x2="48000" y2="30111"/>
                        <a14:foregroundMark x1="48000" y1="30111" x2="32778" y2="34333"/>
                        <a14:foregroundMark x1="28222" y1="13778" x2="32111" y2="43667"/>
                        <a14:foregroundMark x1="32111" y1="43667" x2="31667" y2="47667"/>
                        <a14:foregroundMark x1="35222" y1="9444" x2="62778" y2="11333"/>
                        <a14:foregroundMark x1="40667" y1="4111" x2="52444" y2="4778"/>
                        <a14:foregroundMark x1="52444" y1="4778" x2="52889" y2="5222"/>
                        <a14:foregroundMark x1="73364" y1="30866" x2="63000" y2="44778"/>
                        <a14:foregroundMark x1="79556" y1="22556" x2="75328" y2="28231"/>
                        <a14:foregroundMark x1="63000" y1="44778" x2="63000" y2="44778"/>
                        <a14:foregroundMark x1="8556" y1="62556" x2="21667" y2="67778"/>
                        <a14:foregroundMark x1="17111" y1="70778" x2="14000" y2="85889"/>
                        <a14:foregroundMark x1="78000" y1="93556" x2="85889" y2="94889"/>
                        <a14:foregroundMark x1="92667" y1="83667" x2="95111" y2="85667"/>
                        <a14:backgroundMark x1="73000" y1="13556" x2="73667" y2="16778"/>
                        <a14:backgroundMark x1="75000" y1="19000" x2="75000" y2="19000"/>
                        <a14:backgroundMark x1="75000" y1="21000" x2="75000" y2="21000"/>
                        <a14:backgroundMark x1="74333" y1="25111" x2="74333" y2="25111"/>
                        <a14:backgroundMark x1="65333" y1="37111" x2="65333" y2="37111"/>
                        <a14:backgroundMark x1="60778" y1="38889" x2="60778" y2="38889"/>
                        <a14:backgroundMark x1="53778" y1="40889" x2="53778" y2="40889"/>
                        <a14:backgroundMark x1="56000" y1="41111" x2="56000" y2="41111"/>
                        <a14:backgroundMark x1="46556" y1="41778" x2="46556" y2="41778"/>
                        <a14:backgroundMark x1="45889" y1="41333" x2="45889" y2="41333"/>
                        <a14:backgroundMark x1="56889" y1="40222" x2="56889" y2="40222"/>
                        <a14:backgroundMark x1="57889" y1="39778" x2="57889" y2="39778"/>
                        <a14:backgroundMark x1="73000" y1="14000" x2="73000" y2="16222"/>
                        <a14:backgroundMark x1="74111" y1="27333" x2="71889" y2="29778"/>
                      </a14:backgroundRemoval>
                    </a14:imgEffect>
                  </a14:imgLayer>
                </a14:imgProps>
              </a:ext>
              <a:ext uri="{28A0092B-C50C-407E-A947-70E740481C1C}">
                <a14:useLocalDpi xmlns:a14="http://schemas.microsoft.com/office/drawing/2010/main" val="0"/>
              </a:ext>
            </a:extLst>
          </a:blip>
          <a:stretch>
            <a:fillRect/>
          </a:stretch>
        </p:blipFill>
        <p:spPr>
          <a:xfrm>
            <a:off x="255233" y="1301537"/>
            <a:ext cx="2489413" cy="2489413"/>
          </a:xfrm>
          <a:prstGeom prst="rect">
            <a:avLst/>
          </a:prstGeom>
        </p:spPr>
      </p:pic>
      <p:pic>
        <p:nvPicPr>
          <p:cNvPr id="2" name="Get Pumped Countdown! 5-Minute Workout Timer with Music -- Cool Audio Visual Effects">
            <a:hlinkClick r:id="" action="ppaction://media"/>
            <a:extLst>
              <a:ext uri="{FF2B5EF4-FFF2-40B4-BE49-F238E27FC236}">
                <a16:creationId xmlns:a16="http://schemas.microsoft.com/office/drawing/2014/main" id="{BD7D642C-6E84-FADC-E45D-B5795AC5638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41093" y="2993678"/>
            <a:ext cx="3821905" cy="2149821"/>
          </a:xfrm>
          <a:prstGeom prst="rect">
            <a:avLst/>
          </a:prstGeom>
        </p:spPr>
      </p:pic>
    </p:spTree>
    <p:extLst>
      <p:ext uri="{BB962C8B-B14F-4D97-AF65-F5344CB8AC3E}">
        <p14:creationId xmlns:p14="http://schemas.microsoft.com/office/powerpoint/2010/main" val="3231069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6" presetClass="entr" presetSubtype="21"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2"/>
                </p:tgtEl>
              </p:cMediaNode>
            </p:video>
          </p:childTnLst>
        </p:cTn>
      </p:par>
    </p:tnLst>
    <p:bldLst>
      <p:bldP spid="3" grpId="0"/>
      <p:bldP spid="6" grpId="0"/>
      <p:bldP spid="10" grpId="0"/>
      <p:bldP spid="11"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9" y="1275606"/>
            <a:ext cx="3866392" cy="3682330"/>
          </a:xfrm>
          <a:prstGeom prst="rect">
            <a:avLst/>
          </a:prstGeom>
          <a:ln>
            <a:noFill/>
          </a:ln>
          <a:effectLst>
            <a:softEdge rad="112500"/>
          </a:effectLst>
        </p:spPr>
      </p:pic>
      <p:sp>
        <p:nvSpPr>
          <p:cNvPr id="4" name="Title 3"/>
          <p:cNvSpPr>
            <a:spLocks noGrp="1"/>
          </p:cNvSpPr>
          <p:nvPr>
            <p:ph type="title"/>
          </p:nvPr>
        </p:nvSpPr>
        <p:spPr>
          <a:xfrm>
            <a:off x="971601" y="699542"/>
            <a:ext cx="4392488" cy="857250"/>
          </a:xfrm>
        </p:spPr>
        <p:txBody>
          <a:bodyPr>
            <a:normAutofit/>
          </a:bodyPr>
          <a:lstStyle/>
          <a:p>
            <a:r>
              <a:rPr lang="en-US" sz="2800" b="1">
                <a:solidFill>
                  <a:srgbClr val="002060"/>
                </a:solidFill>
                <a:latin typeface="Times New Roman" panose="02020603050405020304" pitchFamily="18" charset="0"/>
                <a:cs typeface="Times New Roman" panose="02020603050405020304" pitchFamily="18" charset="0"/>
              </a:rPr>
              <a:t>BÁO CÁO SẢN PHẨM</a:t>
            </a:r>
          </a:p>
        </p:txBody>
      </p:sp>
    </p:spTree>
    <p:extLst>
      <p:ext uri="{BB962C8B-B14F-4D97-AF65-F5344CB8AC3E}">
        <p14:creationId xmlns:p14="http://schemas.microsoft.com/office/powerpoint/2010/main" val="2333420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515979" y="1635646"/>
            <a:ext cx="6376737" cy="1600850"/>
            <a:chOff x="327636" y="31299"/>
            <a:chExt cx="4586909" cy="442800"/>
          </a:xfrm>
          <a:solidFill>
            <a:srgbClr val="00B050"/>
          </a:solidFill>
        </p:grpSpPr>
        <p:sp>
          <p:nvSpPr>
            <p:cNvPr id="3" name="Rounded Rectangle 2"/>
            <p:cNvSpPr/>
            <p:nvPr/>
          </p:nvSpPr>
          <p:spPr>
            <a:xfrm>
              <a:off x="327636" y="31299"/>
              <a:ext cx="4586909" cy="44280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 name="Rounded Rectangle 4"/>
            <p:cNvSpPr txBox="1"/>
            <p:nvPr/>
          </p:nvSpPr>
          <p:spPr>
            <a:xfrm>
              <a:off x="349253" y="52915"/>
              <a:ext cx="4543677" cy="3995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3374" tIns="0" rIns="173374" bIns="0" numCol="1" spcCol="1270" anchor="ctr" anchorCtr="0">
              <a:noAutofit/>
            </a:bodyPr>
            <a:lstStyle/>
            <a:p>
              <a:pPr lvl="0" algn="ctr"/>
              <a:r>
                <a:rPr lang="en-US" sz="6000" b="1" dirty="0">
                  <a:solidFill>
                    <a:schemeClr val="tx1"/>
                  </a:solidFill>
                  <a:latin typeface="Times New Roman" panose="02020603050405020304" pitchFamily="18" charset="0"/>
                  <a:cs typeface="Times New Roman" panose="02020603050405020304" pitchFamily="18" charset="0"/>
                </a:rPr>
                <a:t>1) </a:t>
              </a:r>
              <a:r>
                <a:rPr lang="en-US" sz="6000" b="1" dirty="0" err="1">
                  <a:solidFill>
                    <a:schemeClr val="tx1"/>
                  </a:solidFill>
                  <a:latin typeface="Times New Roman" panose="02020603050405020304" pitchFamily="18" charset="0"/>
                  <a:cs typeface="Times New Roman" panose="02020603050405020304" pitchFamily="18" charset="0"/>
                </a:rPr>
                <a:t>Nghệ</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thuật</a:t>
              </a:r>
              <a:endParaRPr lang="en-US" sz="6000" b="1"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39783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Horizontal Scroll 4"/>
          <p:cNvSpPr/>
          <p:nvPr/>
        </p:nvSpPr>
        <p:spPr>
          <a:xfrm>
            <a:off x="179513" y="10096"/>
            <a:ext cx="8784976" cy="1583005"/>
          </a:xfrm>
          <a:prstGeom prst="horizontalScroll">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0" y="1631428"/>
            <a:ext cx="9144000" cy="33977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50000"/>
              </a:lnSpc>
            </a:pPr>
            <a:r>
              <a:rPr lang="vi-VN" sz="2800" dirty="0">
                <a:solidFill>
                  <a:schemeClr val="tx1"/>
                </a:solidFill>
                <a:latin typeface="Times New Roman" panose="02020603050405020304" pitchFamily="18" charset="0"/>
                <a:cs typeface="Times New Roman" panose="02020603050405020304" pitchFamily="18" charset="0"/>
              </a:rPr>
              <a:t>- Truyện xây dựng với diễn biến xung đột gay cấn, tình tiết hợp lí qua các chỉ dẫn sân khấu và lời thoại của nhân vật.</a:t>
            </a:r>
            <a:endParaRPr lang="en-US" sz="280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vi-VN" sz="2800" dirty="0">
                <a:solidFill>
                  <a:schemeClr val="tx1"/>
                </a:solidFill>
                <a:latin typeface="Times New Roman" panose="02020603050405020304" pitchFamily="18" charset="0"/>
                <a:cs typeface="Times New Roman" panose="02020603050405020304" pitchFamily="18" charset="0"/>
              </a:rPr>
              <a:t>- C</a:t>
            </a:r>
            <a:r>
              <a:rPr lang="en-US" sz="2800" dirty="0" err="1">
                <a:solidFill>
                  <a:schemeClr val="tx1"/>
                </a:solidFill>
                <a:latin typeface="Times New Roman" panose="02020603050405020304" pitchFamily="18" charset="0"/>
                <a:cs typeface="Times New Roman" panose="02020603050405020304" pitchFamily="18" charset="0"/>
              </a:rPr>
              <a: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tuyến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mưu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xấu</a:t>
            </a:r>
            <a:r>
              <a:rPr lang="en-US" sz="2800" dirty="0">
                <a:solidFill>
                  <a:schemeClr val="tx1"/>
                </a:solidFill>
                <a:latin typeface="Times New Roman" panose="02020603050405020304" pitchFamily="18" charset="0"/>
                <a:cs typeface="Times New Roman" panose="02020603050405020304" pitchFamily="18" charset="0"/>
              </a:rPr>
              <a:t> xa </a:t>
            </a:r>
            <a:r>
              <a:rPr lang="en-US" sz="2800" dirty="0" err="1">
                <a:solidFill>
                  <a:schemeClr val="tx1"/>
                </a:solidFill>
                <a:latin typeface="Times New Roman" panose="02020603050405020304" pitchFamily="18" charset="0"/>
                <a:cs typeface="Times New Roman" panose="02020603050405020304" pitchFamily="18" charset="0"/>
              </a:rPr>
              <a:t>phải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cục</a:t>
            </a:r>
            <a:r>
              <a:rPr lang="en-US" sz="2800" dirty="0">
                <a:solidFill>
                  <a:schemeClr val="tx1"/>
                </a:solidFill>
                <a:latin typeface="Times New Roman" panose="02020603050405020304" pitchFamily="18" charset="0"/>
                <a:cs typeface="Times New Roman" panose="02020603050405020304" pitchFamily="18" charset="0"/>
              </a:rPr>
              <a:t> bi </a:t>
            </a:r>
            <a:r>
              <a:rPr lang="en-US" sz="2800" dirty="0" err="1">
                <a:solidFill>
                  <a:schemeClr val="tx1"/>
                </a:solidFill>
                <a:latin typeface="Times New Roman" panose="02020603050405020304" pitchFamily="18" charset="0"/>
                <a:cs typeface="Times New Roman" panose="02020603050405020304" pitchFamily="18" charset="0"/>
              </a:rPr>
              <a:t>thảm</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5323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87625" y="1635646"/>
            <a:ext cx="6624735" cy="1157504"/>
            <a:chOff x="327636" y="711699"/>
            <a:chExt cx="4586909" cy="442800"/>
          </a:xfrm>
        </p:grpSpPr>
        <p:sp>
          <p:nvSpPr>
            <p:cNvPr id="3" name="Rounded Rectangle 2"/>
            <p:cNvSpPr/>
            <p:nvPr/>
          </p:nvSpPr>
          <p:spPr>
            <a:xfrm>
              <a:off x="327636" y="711699"/>
              <a:ext cx="4586909" cy="442800"/>
            </a:xfrm>
            <a:prstGeom prst="roundRec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 name="Rounded Rectangle 4"/>
            <p:cNvSpPr txBox="1"/>
            <p:nvPr/>
          </p:nvSpPr>
          <p:spPr>
            <a:xfrm>
              <a:off x="349252" y="733315"/>
              <a:ext cx="4543677" cy="3995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3374" tIns="0" rIns="173374" bIns="0" numCol="1" spcCol="1270" anchor="ctr" anchorCtr="0">
              <a:noAutofit/>
            </a:bodyPr>
            <a:lstStyle/>
            <a:p>
              <a:pPr lvl="0" algn="ctr"/>
              <a:r>
                <a:rPr lang="en-US" sz="4800" b="1" dirty="0">
                  <a:solidFill>
                    <a:schemeClr val="tx1"/>
                  </a:solidFill>
                  <a:latin typeface="Times New Roman" panose="02020603050405020304" pitchFamily="18" charset="0"/>
                  <a:cs typeface="Times New Roman" panose="02020603050405020304" pitchFamily="18" charset="0"/>
                </a:rPr>
                <a:t>2. </a:t>
              </a:r>
              <a:r>
                <a:rPr lang="en-US" sz="4800" b="1" dirty="0" err="1">
                  <a:solidFill>
                    <a:schemeClr val="tx1"/>
                  </a:solidFill>
                  <a:latin typeface="Times New Roman" panose="02020603050405020304" pitchFamily="18" charset="0"/>
                  <a:cs typeface="Times New Roman" panose="02020603050405020304" pitchFamily="18" charset="0"/>
                </a:rPr>
                <a:t>Nội</a:t>
              </a:r>
              <a:r>
                <a:rPr lang="en-US" sz="4800" b="1" dirty="0">
                  <a:solidFill>
                    <a:schemeClr val="tx1"/>
                  </a:solidFill>
                  <a:latin typeface="Times New Roman" panose="02020603050405020304" pitchFamily="18" charset="0"/>
                  <a:cs typeface="Times New Roman" panose="02020603050405020304" pitchFamily="18" charset="0"/>
                </a:rPr>
                <a:t> dung</a:t>
              </a:r>
            </a:p>
          </p:txBody>
        </p:sp>
      </p:grpSp>
    </p:spTree>
    <p:extLst>
      <p:ext uri="{BB962C8B-B14F-4D97-AF65-F5344CB8AC3E}">
        <p14:creationId xmlns:p14="http://schemas.microsoft.com/office/powerpoint/2010/main" val="991976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Horizontal Scroll 4"/>
          <p:cNvSpPr/>
          <p:nvPr/>
        </p:nvSpPr>
        <p:spPr>
          <a:xfrm>
            <a:off x="141515" y="10096"/>
            <a:ext cx="8904514" cy="1583005"/>
          </a:xfrm>
          <a:prstGeom prst="horizontalScroll">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0" y="1809750"/>
            <a:ext cx="9144000" cy="2998224"/>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50000"/>
              </a:lnSpc>
            </a:pP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Văn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Chung </a:t>
            </a:r>
            <a:r>
              <a:rPr lang="en-US" sz="3200" dirty="0" err="1">
                <a:latin typeface="Times New Roman" panose="02020603050405020304" pitchFamily="18" charset="0"/>
                <a:cs typeface="Times New Roman" panose="02020603050405020304" pitchFamily="18" charset="0"/>
              </a:rPr>
              <a:t>bóc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cục</a:t>
            </a:r>
            <a:r>
              <a:rPr lang="en-US" sz="3200" dirty="0">
                <a:latin typeface="Times New Roman" panose="02020603050405020304" pitchFamily="18" charset="0"/>
                <a:cs typeface="Times New Roman" panose="02020603050405020304" pitchFamily="18" charset="0"/>
              </a:rPr>
              <a:t> bi </a:t>
            </a:r>
            <a:r>
              <a:rPr lang="en-US" sz="3200" dirty="0" err="1">
                <a:latin typeface="Times New Roman" panose="02020603050405020304" pitchFamily="18" charset="0"/>
                <a:cs typeface="Times New Roman" panose="02020603050405020304" pitchFamily="18" charset="0"/>
              </a:rPr>
              <a:t>thảm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Chung.</a:t>
            </a:r>
            <a:endParaRPr lang="en-US" sz="7200" dirty="0">
              <a:latin typeface="Times New Roman" panose="02020603050405020304" pitchFamily="18" charset="0"/>
              <a:cs typeface="Times New Roman" panose="02020603050405020304" pitchFamily="18" charset="0"/>
            </a:endParaRPr>
          </a:p>
        </p:txBody>
      </p:sp>
      <p:sp>
        <p:nvSpPr>
          <p:cNvPr id="3" name="Rectangle 2"/>
          <p:cNvSpPr/>
          <p:nvPr/>
        </p:nvSpPr>
        <p:spPr>
          <a:xfrm>
            <a:off x="2286000" y="2248586"/>
            <a:ext cx="4572000" cy="300082"/>
          </a:xfrm>
          <a:prstGeom prst="rect">
            <a:avLst/>
          </a:prstGeom>
        </p:spPr>
        <p:txBody>
          <a:bodyPr>
            <a:spAutoFit/>
          </a:bodyPr>
          <a:lstStyle/>
          <a:p>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881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75111" y="-1096658"/>
            <a:ext cx="4443168" cy="7124613"/>
          </a:xfrm>
          <a:prstGeom prst="rect">
            <a:avLst/>
          </a:prstGeom>
        </p:spPr>
      </p:pic>
      <p:pic>
        <p:nvPicPr>
          <p:cNvPr id="3" name="Picture 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94012" y="1757290"/>
            <a:ext cx="1471277" cy="2359190"/>
          </a:xfrm>
          <a:prstGeom prst="rect">
            <a:avLst/>
          </a:prstGeom>
        </p:spPr>
      </p:pic>
      <p:pic>
        <p:nvPicPr>
          <p:cNvPr id="4" name="Picture 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97050">
            <a:off x="7529197" y="3830638"/>
            <a:ext cx="1114969" cy="707499"/>
          </a:xfrm>
          <a:prstGeom prst="rect">
            <a:avLst/>
          </a:prstGeom>
        </p:spPr>
      </p:pic>
      <p:pic>
        <p:nvPicPr>
          <p:cNvPr id="5" name="Picture 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61129" y="2147382"/>
            <a:ext cx="1470822" cy="2996118"/>
          </a:xfrm>
          <a:prstGeom prst="rect">
            <a:avLst/>
          </a:prstGeom>
        </p:spPr>
      </p:pic>
      <p:pic>
        <p:nvPicPr>
          <p:cNvPr id="6" name="Picture 6"/>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232731">
            <a:off x="662212" y="3533049"/>
            <a:ext cx="945158" cy="1166862"/>
          </a:xfrm>
          <a:prstGeom prst="rect">
            <a:avLst/>
          </a:prstGeom>
        </p:spPr>
      </p:pic>
      <p:pic>
        <p:nvPicPr>
          <p:cNvPr id="10" name="Picture 10"/>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74283" y="4507157"/>
            <a:ext cx="1944382" cy="636343"/>
          </a:xfrm>
          <a:prstGeom prst="rect">
            <a:avLst/>
          </a:prstGeom>
        </p:spPr>
      </p:pic>
      <p:pic>
        <p:nvPicPr>
          <p:cNvPr id="11" name="Picture 11"/>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014672" y="4393314"/>
            <a:ext cx="445113" cy="800040"/>
          </a:xfrm>
          <a:prstGeom prst="rect">
            <a:avLst/>
          </a:prstGeom>
        </p:spPr>
      </p:pic>
      <p:pic>
        <p:nvPicPr>
          <p:cNvPr id="12" name="Picture 12"/>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7186628" y="3150540"/>
            <a:ext cx="3914744" cy="1992961"/>
          </a:xfrm>
          <a:prstGeom prst="rect">
            <a:avLst/>
          </a:prstGeom>
        </p:spPr>
      </p:pic>
      <p:pic>
        <p:nvPicPr>
          <p:cNvPr id="13" name="Picture 13"/>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6128248" y="4691758"/>
            <a:ext cx="1395832" cy="451742"/>
          </a:xfrm>
          <a:prstGeom prst="rect">
            <a:avLst/>
          </a:prstGeom>
        </p:spPr>
      </p:pic>
      <p:pic>
        <p:nvPicPr>
          <p:cNvPr id="8" name="Picture 7">
            <a:extLst>
              <a:ext uri="{FF2B5EF4-FFF2-40B4-BE49-F238E27FC236}">
                <a16:creationId xmlns:a16="http://schemas.microsoft.com/office/drawing/2014/main" id="{631262C7-9766-770F-8C1B-A6410E662604}"/>
              </a:ext>
            </a:extLst>
          </p:cNvPr>
          <p:cNvPicPr>
            <a:picLocks noChangeAspect="1"/>
          </p:cNvPicPr>
          <p:nvPr/>
        </p:nvPicPr>
        <p:blipFill>
          <a:blip r:embed="rId21"/>
          <a:stretch>
            <a:fillRect/>
          </a:stretch>
        </p:blipFill>
        <p:spPr>
          <a:xfrm>
            <a:off x="1220523" y="1948409"/>
            <a:ext cx="6352343" cy="6290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p:nvPr>
        </p:nvSpPr>
        <p:spPr>
          <a:xfrm>
            <a:off x="251521" y="123479"/>
            <a:ext cx="8712968" cy="4896544"/>
          </a:xfrm>
          <a:solidFill>
            <a:srgbClr val="FFFFFF">
              <a:alpha val="76078"/>
            </a:srgbClr>
          </a:solidFill>
        </p:spPr>
        <p:txBody>
          <a:bodyPr>
            <a:noAutofit/>
          </a:bodyPr>
          <a:lstStyle/>
          <a:p>
            <a:pPr marL="0" indent="0" algn="just">
              <a:buNone/>
              <a:tabLst>
                <a:tab pos="90168" algn="l"/>
                <a:tab pos="180335" algn="l"/>
              </a:tabLst>
            </a:pPr>
            <a:r>
              <a:rPr lang="en-US" sz="26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III. </a:t>
            </a:r>
            <a:r>
              <a:rPr lang="en-US" sz="26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Tổng</a:t>
            </a:r>
            <a:r>
              <a:rPr lang="en-US" sz="26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kết</a:t>
            </a:r>
            <a:endParaRPr lang="en-US" sz="26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00000"/>
              </a:lnSpc>
              <a:buNone/>
              <a:tabLst>
                <a:tab pos="90168" algn="l"/>
                <a:tab pos="180335" algn="l"/>
              </a:tabLst>
            </a:pPr>
            <a:r>
              <a:rPr lang="en-US" sz="2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1. </a:t>
            </a:r>
            <a:r>
              <a:rPr lang="en-US" sz="2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Nghệ</a:t>
            </a:r>
            <a:r>
              <a:rPr lang="en-US" sz="2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thuật</a:t>
            </a:r>
            <a:r>
              <a:rPr lang="en-US" sz="2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endParaRPr lang="en-US" sz="2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00000"/>
              </a:lnSpc>
              <a:buNone/>
            </a:pPr>
            <a:r>
              <a:rPr lang="vi-VN" sz="2600" dirty="0">
                <a:latin typeface="Times New Roman" panose="02020603050405020304" pitchFamily="18" charset="0"/>
                <a:cs typeface="Times New Roman" panose="02020603050405020304" pitchFamily="18" charset="0"/>
              </a:rPr>
              <a:t>- Truyện xây dựng với diễn biến xung đột gay cấn, tình tiết hợp lí qua các chỉ dẫn sân khấu và lời thoại của nhân vật.</a:t>
            </a:r>
            <a:endParaRPr lang="en-US" sz="2600" dirty="0">
              <a:latin typeface="Times New Roman" panose="02020603050405020304" pitchFamily="18" charset="0"/>
              <a:cs typeface="Times New Roman" panose="02020603050405020304" pitchFamily="18" charset="0"/>
            </a:endParaRPr>
          </a:p>
          <a:p>
            <a:pPr marL="0" indent="0" algn="just">
              <a:lnSpc>
                <a:spcPct val="100000"/>
              </a:lnSpc>
              <a:buNone/>
            </a:pPr>
            <a:r>
              <a:rPr lang="vi-VN" sz="2600" dirty="0">
                <a:latin typeface="Times New Roman" panose="02020603050405020304" pitchFamily="18" charset="0"/>
                <a:cs typeface="Times New Roman" panose="02020603050405020304" pitchFamily="18" charset="0"/>
              </a:rPr>
              <a:t>- C</a:t>
            </a:r>
            <a:r>
              <a:rPr lang="en-US" sz="2600" dirty="0" err="1">
                <a:latin typeface="Times New Roman" panose="02020603050405020304" pitchFamily="18" charset="0"/>
                <a:cs typeface="Times New Roman" panose="02020603050405020304" pitchFamily="18" charset="0"/>
              </a:rPr>
              <a:t>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tuyến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nội</a:t>
            </a:r>
            <a:r>
              <a:rPr lang="en-US" sz="2600" dirty="0">
                <a:latin typeface="Times New Roman" panose="02020603050405020304" pitchFamily="18" charset="0"/>
                <a:cs typeface="Times New Roman" panose="02020603050405020304" pitchFamily="18" charset="0"/>
              </a:rPr>
              <a:t> dung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mô</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xấu</a:t>
            </a:r>
            <a:r>
              <a:rPr lang="en-US" sz="2600" dirty="0">
                <a:latin typeface="Times New Roman" panose="02020603050405020304" pitchFamily="18" charset="0"/>
                <a:cs typeface="Times New Roman" panose="02020603050405020304" pitchFamily="18" charset="0"/>
              </a:rPr>
              <a:t> xa </a:t>
            </a:r>
            <a:r>
              <a:rPr lang="en-US" sz="2600" dirty="0" err="1">
                <a:latin typeface="Times New Roman" panose="02020603050405020304" pitchFamily="18" charset="0"/>
                <a:cs typeface="Times New Roman" panose="02020603050405020304" pitchFamily="18" charset="0"/>
              </a:rPr>
              <a:t>phải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cục</a:t>
            </a:r>
            <a:r>
              <a:rPr lang="en-US" sz="2600" dirty="0">
                <a:latin typeface="Times New Roman" panose="02020603050405020304" pitchFamily="18" charset="0"/>
                <a:cs typeface="Times New Roman" panose="02020603050405020304" pitchFamily="18" charset="0"/>
              </a:rPr>
              <a:t> bi </a:t>
            </a:r>
            <a:r>
              <a:rPr lang="en-US" sz="2600" dirty="0" err="1">
                <a:latin typeface="Times New Roman" panose="02020603050405020304" pitchFamily="18" charset="0"/>
                <a:cs typeface="Times New Roman" panose="02020603050405020304" pitchFamily="18" charset="0"/>
              </a:rPr>
              <a:t>thảm</a:t>
            </a:r>
            <a:r>
              <a:rPr lang="en-US" sz="2600" dirty="0">
                <a:latin typeface="Times New Roman" panose="02020603050405020304" pitchFamily="18" charset="0"/>
                <a:cs typeface="Times New Roman" panose="02020603050405020304" pitchFamily="18" charset="0"/>
              </a:rPr>
              <a:t>.</a:t>
            </a:r>
          </a:p>
          <a:p>
            <a:pPr marL="0" indent="0" algn="just">
              <a:lnSpc>
                <a:spcPct val="100000"/>
              </a:lnSpc>
              <a:buNone/>
              <a:tabLst>
                <a:tab pos="90168" algn="l"/>
                <a:tab pos="180335" algn="l"/>
              </a:tabLst>
            </a:pPr>
            <a:r>
              <a:rPr lang="en-US" sz="2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2. </a:t>
            </a:r>
            <a:r>
              <a:rPr lang="en-US" sz="2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Nội</a:t>
            </a:r>
            <a:r>
              <a:rPr lang="en-US" sz="2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dung:</a:t>
            </a:r>
            <a:endParaRPr lang="en-US" sz="2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00000"/>
              </a:lnSpc>
              <a:buNone/>
            </a:pPr>
            <a:r>
              <a:rPr lang="vi-VN" sz="2600"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Văn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Chung </a:t>
            </a:r>
            <a:r>
              <a:rPr lang="en-US" sz="2600" dirty="0" err="1">
                <a:latin typeface="Times New Roman" panose="02020603050405020304" pitchFamily="18" charset="0"/>
                <a:cs typeface="Times New Roman" panose="02020603050405020304" pitchFamily="18" charset="0"/>
              </a:rPr>
              <a:t>bóc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cục</a:t>
            </a:r>
            <a:r>
              <a:rPr lang="en-US" sz="2600" dirty="0">
                <a:latin typeface="Times New Roman" panose="02020603050405020304" pitchFamily="18" charset="0"/>
                <a:cs typeface="Times New Roman" panose="02020603050405020304" pitchFamily="18" charset="0"/>
              </a:rPr>
              <a:t> bi </a:t>
            </a:r>
            <a:r>
              <a:rPr lang="en-US" sz="2600" dirty="0" err="1">
                <a:latin typeface="Times New Roman" panose="02020603050405020304" pitchFamily="18" charset="0"/>
                <a:cs typeface="Times New Roman" panose="02020603050405020304" pitchFamily="18" charset="0"/>
              </a:rPr>
              <a:t>thảm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Chung.</a:t>
            </a:r>
          </a:p>
        </p:txBody>
      </p:sp>
    </p:spTree>
    <p:extLst>
      <p:ext uri="{BB962C8B-B14F-4D97-AF65-F5344CB8AC3E}">
        <p14:creationId xmlns:p14="http://schemas.microsoft.com/office/powerpoint/2010/main" val="504568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p:cTn id="7" dur="500" fill="hold"/>
                                        <p:tgtEl>
                                          <p:spTgt spid="6">
                                            <p:bg/>
                                          </p:spTgt>
                                        </p:tgtEl>
                                        <p:attrNameLst>
                                          <p:attrName>ppt_w</p:attrName>
                                        </p:attrNameLst>
                                      </p:cBhvr>
                                      <p:tavLst>
                                        <p:tav tm="0">
                                          <p:val>
                                            <p:fltVal val="0"/>
                                          </p:val>
                                        </p:tav>
                                        <p:tav tm="100000">
                                          <p:val>
                                            <p:strVal val="#ppt_w"/>
                                          </p:val>
                                        </p:tav>
                                      </p:tavLst>
                                    </p:anim>
                                    <p:anim calcmode="lin" valueType="num">
                                      <p:cBhvr>
                                        <p:cTn id="8" dur="500" fill="hold"/>
                                        <p:tgtEl>
                                          <p:spTgt spid="6">
                                            <p:bg/>
                                          </p:spTgt>
                                        </p:tgtEl>
                                        <p:attrNameLst>
                                          <p:attrName>ppt_h</p:attrName>
                                        </p:attrNameLst>
                                      </p:cBhvr>
                                      <p:tavLst>
                                        <p:tav tm="0">
                                          <p:val>
                                            <p:fltVal val="0"/>
                                          </p:val>
                                        </p:tav>
                                        <p:tav tm="100000">
                                          <p:val>
                                            <p:strVal val="#ppt_h"/>
                                          </p:val>
                                        </p:tav>
                                      </p:tavLst>
                                    </p:anim>
                                    <p:animEffect transition="in" filter="fade">
                                      <p:cBhvr>
                                        <p:cTn id="9" dur="500"/>
                                        <p:tgtEl>
                                          <p:spTgt spid="6">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p:cTn id="21"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p:cTn id="28"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p:cTn id="35"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 calcmode="lin" valueType="num">
                                      <p:cBhvr>
                                        <p:cTn id="42"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3064343" y="1125527"/>
            <a:ext cx="2971800" cy="2971800"/>
            <a:chOff x="3883949" y="1474165"/>
            <a:chExt cx="3962400" cy="3962400"/>
          </a:xfrm>
        </p:grpSpPr>
        <p:sp>
          <p:nvSpPr>
            <p:cNvPr id="43" name="Oval 42"/>
            <p:cNvSpPr/>
            <p:nvPr/>
          </p:nvSpPr>
          <p:spPr>
            <a:xfrm>
              <a:off x="3883949" y="1474165"/>
              <a:ext cx="3962400" cy="3962400"/>
            </a:xfrm>
            <a:prstGeom prst="ellipse">
              <a:avLst/>
            </a:prstGeom>
            <a:solidFill>
              <a:schemeClr val="tx1">
                <a:lumMod val="75000"/>
                <a:lumOff val="2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44" name="TextBox 43"/>
            <p:cNvSpPr txBox="1"/>
            <p:nvPr/>
          </p:nvSpPr>
          <p:spPr>
            <a:xfrm>
              <a:off x="4188749" y="3178366"/>
              <a:ext cx="3352800" cy="553997"/>
            </a:xfrm>
            <a:prstGeom prst="rect">
              <a:avLst/>
            </a:prstGeom>
            <a:noFill/>
          </p:spPr>
          <p:txBody>
            <a:bodyPr wrap="square" lIns="0" tIns="0" rIns="0" bIns="0" rtlCol="0">
              <a:spAutoFit/>
            </a:bodyPr>
            <a:lstStyle/>
            <a:p>
              <a:pPr algn="ctr">
                <a:defRPr/>
              </a:pPr>
              <a:r>
                <a:rPr lang="en-US" sz="2700">
                  <a:solidFill>
                    <a:prstClr val="white"/>
                  </a:solidFill>
                  <a:latin typeface="#9Slide03 IcielPanton Black" panose="00000A00000000000000" pitchFamily="2" charset="0"/>
                  <a:cs typeface="Arial"/>
                  <a:sym typeface="Arial"/>
                </a:rPr>
                <a:t>CÓ GÌ Ở</a:t>
              </a:r>
            </a:p>
          </p:txBody>
        </p:sp>
      </p:grpSp>
      <p:sp>
        <p:nvSpPr>
          <p:cNvPr id="55" name="Oval 54"/>
          <p:cNvSpPr/>
          <p:nvPr/>
        </p:nvSpPr>
        <p:spPr>
          <a:xfrm>
            <a:off x="3200401" y="1143000"/>
            <a:ext cx="2857502" cy="28575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C6E51"/>
              </a:solidFill>
              <a:latin typeface="#9Slide02 Noi dung dai"/>
              <a:sym typeface="Arial"/>
            </a:endParaRPr>
          </a:p>
        </p:txBody>
      </p:sp>
      <p:sp>
        <p:nvSpPr>
          <p:cNvPr id="56" name="Oval 55"/>
          <p:cNvSpPr/>
          <p:nvPr/>
        </p:nvSpPr>
        <p:spPr>
          <a:xfrm>
            <a:off x="3591470" y="1534070"/>
            <a:ext cx="2075361" cy="207536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57" name="Oval 56"/>
          <p:cNvSpPr/>
          <p:nvPr/>
        </p:nvSpPr>
        <p:spPr>
          <a:xfrm>
            <a:off x="3925638" y="1868238"/>
            <a:ext cx="1407024" cy="140702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58" name="Oval 57"/>
          <p:cNvSpPr/>
          <p:nvPr/>
        </p:nvSpPr>
        <p:spPr>
          <a:xfrm>
            <a:off x="4312573" y="2255173"/>
            <a:ext cx="633161" cy="63316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59" name="Arc 58"/>
          <p:cNvSpPr/>
          <p:nvPr/>
        </p:nvSpPr>
        <p:spPr>
          <a:xfrm rot="20481717">
            <a:off x="2388718" y="472701"/>
            <a:ext cx="4480868" cy="4198096"/>
          </a:xfrm>
          <a:prstGeom prst="arc">
            <a:avLst>
              <a:gd name="adj1" fmla="val 16646192"/>
              <a:gd name="adj2" fmla="val 16036918"/>
            </a:avLst>
          </a:prstGeom>
          <a:ln w="8890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60" name="Arc 59"/>
          <p:cNvSpPr/>
          <p:nvPr/>
        </p:nvSpPr>
        <p:spPr>
          <a:xfrm rot="20568184">
            <a:off x="1426615" y="-584174"/>
            <a:ext cx="6295158" cy="6329943"/>
          </a:xfrm>
          <a:prstGeom prst="arc">
            <a:avLst>
              <a:gd name="adj1" fmla="val 16654886"/>
              <a:gd name="adj2" fmla="val 16036918"/>
            </a:avLst>
          </a:prstGeom>
          <a:ln w="8890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61" name="Arc 60"/>
          <p:cNvSpPr/>
          <p:nvPr/>
        </p:nvSpPr>
        <p:spPr>
          <a:xfrm rot="20424303">
            <a:off x="549742" y="-1510800"/>
            <a:ext cx="8271074" cy="8183195"/>
          </a:xfrm>
          <a:prstGeom prst="arc">
            <a:avLst>
              <a:gd name="adj1" fmla="val 16628503"/>
              <a:gd name="adj2" fmla="val 16036918"/>
            </a:avLst>
          </a:prstGeom>
          <a:solidFill>
            <a:srgbClr val="EE3692"/>
          </a:solidFill>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5" name="Arc 44"/>
          <p:cNvSpPr/>
          <p:nvPr/>
        </p:nvSpPr>
        <p:spPr>
          <a:xfrm rot="20416599">
            <a:off x="2579297" y="744023"/>
            <a:ext cx="4042597" cy="3734811"/>
          </a:xfrm>
          <a:prstGeom prst="arc">
            <a:avLst>
              <a:gd name="adj1" fmla="val 17495719"/>
              <a:gd name="adj2" fmla="val 1465265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6" name="Arc 45"/>
          <p:cNvSpPr/>
          <p:nvPr/>
        </p:nvSpPr>
        <p:spPr>
          <a:xfrm rot="20617034">
            <a:off x="2118700" y="473752"/>
            <a:ext cx="4804010" cy="4453640"/>
          </a:xfrm>
          <a:prstGeom prst="arc">
            <a:avLst>
              <a:gd name="adj1" fmla="val 17495719"/>
              <a:gd name="adj2" fmla="val 14816700"/>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7" name="Arc 46"/>
          <p:cNvSpPr/>
          <p:nvPr/>
        </p:nvSpPr>
        <p:spPr>
          <a:xfrm rot="21406139">
            <a:off x="3593185" y="1711355"/>
            <a:ext cx="1843088" cy="1714500"/>
          </a:xfrm>
          <a:prstGeom prst="arc">
            <a:avLst>
              <a:gd name="adj1" fmla="val 17495719"/>
              <a:gd name="adj2" fmla="val 14850599"/>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8" name="Arc 47"/>
          <p:cNvSpPr/>
          <p:nvPr/>
        </p:nvSpPr>
        <p:spPr>
          <a:xfrm rot="21264636">
            <a:off x="3309271" y="1481021"/>
            <a:ext cx="2396249" cy="2240511"/>
          </a:xfrm>
          <a:prstGeom prst="arc">
            <a:avLst>
              <a:gd name="adj1" fmla="val 17495719"/>
              <a:gd name="adj2" fmla="val 14850599"/>
            </a:avLst>
          </a:prstGeom>
          <a:ln w="889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9" name="Arc 48"/>
          <p:cNvSpPr/>
          <p:nvPr/>
        </p:nvSpPr>
        <p:spPr>
          <a:xfrm rot="21042090">
            <a:off x="3078709" y="1273132"/>
            <a:ext cx="2872973" cy="2790938"/>
          </a:xfrm>
          <a:prstGeom prst="arc">
            <a:avLst>
              <a:gd name="adj1" fmla="val 17495719"/>
              <a:gd name="adj2" fmla="val 14850599"/>
            </a:avLst>
          </a:prstGeom>
          <a:ln w="1016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0" name="Arc 49"/>
          <p:cNvSpPr/>
          <p:nvPr/>
        </p:nvSpPr>
        <p:spPr>
          <a:xfrm rot="20884398">
            <a:off x="2828801" y="1012692"/>
            <a:ext cx="3383813" cy="3222058"/>
          </a:xfrm>
          <a:prstGeom prst="arc">
            <a:avLst>
              <a:gd name="adj1" fmla="val 17495719"/>
              <a:gd name="adj2" fmla="val 14850599"/>
            </a:avLst>
          </a:prstGeom>
          <a:ln w="1143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1" name="Arc 50"/>
          <p:cNvSpPr/>
          <p:nvPr/>
        </p:nvSpPr>
        <p:spPr>
          <a:xfrm rot="20481717">
            <a:off x="2280271" y="492606"/>
            <a:ext cx="4480868" cy="4198096"/>
          </a:xfrm>
          <a:prstGeom prst="arc">
            <a:avLst>
              <a:gd name="adj1" fmla="val 17495719"/>
              <a:gd name="adj2" fmla="val 14850599"/>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2" name="Arc 51"/>
          <p:cNvSpPr/>
          <p:nvPr/>
        </p:nvSpPr>
        <p:spPr>
          <a:xfrm>
            <a:off x="3878936" y="1948000"/>
            <a:ext cx="1343025" cy="1249256"/>
          </a:xfrm>
          <a:prstGeom prst="arc">
            <a:avLst>
              <a:gd name="adj1" fmla="val 17495719"/>
              <a:gd name="adj2" fmla="val 14850599"/>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3" name="Arc 52"/>
          <p:cNvSpPr/>
          <p:nvPr/>
        </p:nvSpPr>
        <p:spPr>
          <a:xfrm rot="489092">
            <a:off x="4151903" y="2155972"/>
            <a:ext cx="870033" cy="812684"/>
          </a:xfrm>
          <a:prstGeom prst="arc">
            <a:avLst>
              <a:gd name="adj1" fmla="val 17495719"/>
              <a:gd name="adj2" fmla="val 14850599"/>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4" name="Arc 53"/>
          <p:cNvSpPr/>
          <p:nvPr/>
        </p:nvSpPr>
        <p:spPr>
          <a:xfrm rot="1249885">
            <a:off x="4381411" y="2350182"/>
            <a:ext cx="495482" cy="443141"/>
          </a:xfrm>
          <a:prstGeom prst="arc">
            <a:avLst>
              <a:gd name="adj1" fmla="val 17495719"/>
              <a:gd name="adj2" fmla="val 14850599"/>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10" name="Donut 9"/>
          <p:cNvSpPr/>
          <p:nvPr/>
        </p:nvSpPr>
        <p:spPr>
          <a:xfrm>
            <a:off x="3376122" y="1714501"/>
            <a:ext cx="1028700" cy="1028700"/>
          </a:xfrm>
          <a:prstGeom prst="donut">
            <a:avLst>
              <a:gd name="adj" fmla="val 6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11" name="Donut 10"/>
          <p:cNvSpPr/>
          <p:nvPr/>
        </p:nvSpPr>
        <p:spPr>
          <a:xfrm>
            <a:off x="4657725" y="2457450"/>
            <a:ext cx="571500" cy="571500"/>
          </a:xfrm>
          <a:prstGeom prst="donut">
            <a:avLst>
              <a:gd name="adj" fmla="val 218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12" name="Donut 11"/>
          <p:cNvSpPr/>
          <p:nvPr/>
        </p:nvSpPr>
        <p:spPr>
          <a:xfrm>
            <a:off x="4543425" y="3171825"/>
            <a:ext cx="628650" cy="628650"/>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13" name="Donut 12"/>
          <p:cNvSpPr/>
          <p:nvPr/>
        </p:nvSpPr>
        <p:spPr>
          <a:xfrm>
            <a:off x="5600700" y="2457450"/>
            <a:ext cx="457200" cy="457200"/>
          </a:xfrm>
          <a:prstGeom prst="donut">
            <a:avLst>
              <a:gd name="adj" fmla="val 36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cxnSp>
        <p:nvCxnSpPr>
          <p:cNvPr id="14" name="Straight Connector 13"/>
          <p:cNvCxnSpPr/>
          <p:nvPr/>
        </p:nvCxnSpPr>
        <p:spPr>
          <a:xfrm flipV="1">
            <a:off x="4790398" y="630691"/>
            <a:ext cx="763361" cy="62865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Multiply 14"/>
          <p:cNvSpPr/>
          <p:nvPr/>
        </p:nvSpPr>
        <p:spPr>
          <a:xfrm>
            <a:off x="4947560" y="1330778"/>
            <a:ext cx="1322615" cy="1343025"/>
          </a:xfrm>
          <a:prstGeom prst="mathMultiply">
            <a:avLst>
              <a:gd name="adj1" fmla="val 16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16" name="Multiply 15"/>
          <p:cNvSpPr/>
          <p:nvPr/>
        </p:nvSpPr>
        <p:spPr>
          <a:xfrm rot="20028486">
            <a:off x="2961709" y="2814638"/>
            <a:ext cx="1322615" cy="1343025"/>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17" name="12-Point Star 16"/>
          <p:cNvSpPr/>
          <p:nvPr/>
        </p:nvSpPr>
        <p:spPr>
          <a:xfrm>
            <a:off x="1166102" y="1749137"/>
            <a:ext cx="1039746" cy="990702"/>
          </a:xfrm>
          <a:prstGeom prst="star12">
            <a:avLst>
              <a:gd name="adj" fmla="val 363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18" name="Oval 17"/>
          <p:cNvSpPr/>
          <p:nvPr/>
        </p:nvSpPr>
        <p:spPr>
          <a:xfrm>
            <a:off x="1461989" y="2028951"/>
            <a:ext cx="447977" cy="4285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19" name="Multiply 18"/>
          <p:cNvSpPr/>
          <p:nvPr/>
        </p:nvSpPr>
        <p:spPr>
          <a:xfrm rot="15698754">
            <a:off x="6498664" y="2068328"/>
            <a:ext cx="1322615" cy="1343025"/>
          </a:xfrm>
          <a:prstGeom prst="mathMultiply">
            <a:avLst>
              <a:gd name="adj1" fmla="val 16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20" name="Multiply 19"/>
          <p:cNvSpPr/>
          <p:nvPr/>
        </p:nvSpPr>
        <p:spPr>
          <a:xfrm rot="2163725">
            <a:off x="2042896" y="625217"/>
            <a:ext cx="1322615" cy="1343025"/>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21" name="Donut 20"/>
          <p:cNvSpPr/>
          <p:nvPr/>
        </p:nvSpPr>
        <p:spPr>
          <a:xfrm>
            <a:off x="1619444" y="3188637"/>
            <a:ext cx="1295209" cy="1295209"/>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22" name="Donut 21"/>
          <p:cNvSpPr/>
          <p:nvPr/>
        </p:nvSpPr>
        <p:spPr>
          <a:xfrm>
            <a:off x="6710068" y="945016"/>
            <a:ext cx="1028700" cy="1028700"/>
          </a:xfrm>
          <a:prstGeom prst="donut">
            <a:avLst>
              <a:gd name="adj" fmla="val 1050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23" name="Donut 22"/>
          <p:cNvSpPr/>
          <p:nvPr/>
        </p:nvSpPr>
        <p:spPr>
          <a:xfrm>
            <a:off x="6113750" y="3550487"/>
            <a:ext cx="571500" cy="571500"/>
          </a:xfrm>
          <a:prstGeom prst="donut">
            <a:avLst>
              <a:gd name="adj" fmla="val 2184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24" name="Multiply 23"/>
          <p:cNvSpPr/>
          <p:nvPr/>
        </p:nvSpPr>
        <p:spPr>
          <a:xfrm rot="20028486">
            <a:off x="7047340" y="3383144"/>
            <a:ext cx="1322615" cy="1343025"/>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25" name="Multiply 24"/>
          <p:cNvSpPr/>
          <p:nvPr/>
        </p:nvSpPr>
        <p:spPr>
          <a:xfrm rot="17076524">
            <a:off x="7047340" y="3383144"/>
            <a:ext cx="1322615" cy="1343025"/>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3" name="Rectangle 2"/>
          <p:cNvSpPr/>
          <p:nvPr/>
        </p:nvSpPr>
        <p:spPr>
          <a:xfrm>
            <a:off x="-59190" y="2509319"/>
            <a:ext cx="9488940" cy="2628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2" name="Rectangle 1"/>
          <p:cNvSpPr/>
          <p:nvPr/>
        </p:nvSpPr>
        <p:spPr>
          <a:xfrm>
            <a:off x="-76526" y="-113331"/>
            <a:ext cx="9506277" cy="266680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8" name="Rectangle 7"/>
          <p:cNvSpPr/>
          <p:nvPr/>
        </p:nvSpPr>
        <p:spPr>
          <a:xfrm>
            <a:off x="-93730" y="-107225"/>
            <a:ext cx="9523480" cy="2514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9" name="Rectangle 8"/>
          <p:cNvSpPr/>
          <p:nvPr/>
        </p:nvSpPr>
        <p:spPr>
          <a:xfrm>
            <a:off x="-86356" y="2407378"/>
            <a:ext cx="9523480" cy="275610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6" name="Rectangle 5"/>
          <p:cNvSpPr/>
          <p:nvPr/>
        </p:nvSpPr>
        <p:spPr>
          <a:xfrm>
            <a:off x="-107368" y="-107225"/>
            <a:ext cx="9523480" cy="2514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7" name="Rectangle 6"/>
          <p:cNvSpPr/>
          <p:nvPr/>
        </p:nvSpPr>
        <p:spPr>
          <a:xfrm>
            <a:off x="-116859" y="2407378"/>
            <a:ext cx="9558041" cy="27561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4" name="Rectangle 3"/>
          <p:cNvSpPr/>
          <p:nvPr/>
        </p:nvSpPr>
        <p:spPr>
          <a:xfrm>
            <a:off x="-202768" y="-119059"/>
            <a:ext cx="9639891" cy="25652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5" name="Rectangle 4"/>
          <p:cNvSpPr/>
          <p:nvPr/>
        </p:nvSpPr>
        <p:spPr>
          <a:xfrm>
            <a:off x="-202768" y="2433333"/>
            <a:ext cx="9639891" cy="27183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62" name="Rectangle 61"/>
          <p:cNvSpPr/>
          <p:nvPr/>
        </p:nvSpPr>
        <p:spPr>
          <a:xfrm>
            <a:off x="-196189" y="-128938"/>
            <a:ext cx="5134282" cy="5441185"/>
          </a:xfrm>
          <a:prstGeom prst="rect">
            <a:avLst/>
          </a:prstGeom>
          <a:solidFill>
            <a:srgbClr val="00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63" name="Rectangle 62"/>
          <p:cNvSpPr/>
          <p:nvPr/>
        </p:nvSpPr>
        <p:spPr>
          <a:xfrm>
            <a:off x="4450552" y="-158837"/>
            <a:ext cx="4965560" cy="54554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64" name="Decagon 63"/>
          <p:cNvSpPr/>
          <p:nvPr/>
        </p:nvSpPr>
        <p:spPr>
          <a:xfrm>
            <a:off x="2857500" y="800100"/>
            <a:ext cx="3543300" cy="3543300"/>
          </a:xfrm>
          <a:prstGeom prst="decagon">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65" name="Oval 64"/>
          <p:cNvSpPr/>
          <p:nvPr/>
        </p:nvSpPr>
        <p:spPr>
          <a:xfrm>
            <a:off x="3314700" y="1257300"/>
            <a:ext cx="2628900" cy="2628900"/>
          </a:xfrm>
          <a:prstGeom prst="ellipse">
            <a:avLst/>
          </a:prstGeom>
          <a:solidFill>
            <a:srgbClr val="EE3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cxnSp>
        <p:nvCxnSpPr>
          <p:cNvPr id="66" name="Straight Connector 65"/>
          <p:cNvCxnSpPr/>
          <p:nvPr/>
        </p:nvCxnSpPr>
        <p:spPr>
          <a:xfrm>
            <a:off x="1428750" y="1771650"/>
            <a:ext cx="360045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257800" y="3429000"/>
            <a:ext cx="360045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658407" y="2239295"/>
            <a:ext cx="3903708" cy="692497"/>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pPr algn="ctr">
              <a:defRPr/>
            </a:pPr>
            <a:r>
              <a:rPr lang="en-US" sz="4500" b="1" dirty="0">
                <a:solidFill>
                  <a:schemeClr val="bg1"/>
                </a:solidFill>
                <a:latin typeface="Times New Roman" panose="02020603050405020304" pitchFamily="18" charset="0"/>
                <a:cs typeface="Times New Roman" panose="02020603050405020304" pitchFamily="18" charset="0"/>
                <a:sym typeface="Arial"/>
              </a:rPr>
              <a:t>LUYỆN TẬP</a:t>
            </a:r>
          </a:p>
        </p:txBody>
      </p:sp>
      <p:pic>
        <p:nvPicPr>
          <p:cNvPr id="27" name="TOP 10 FREE 2D  3D  Intro Templates  - Blender Sony Vegas Adobe After Effects  Cinema 4D 3">
            <a:hlinkClick r:id="" action="ppaction://media"/>
            <a:extLst>
              <a:ext uri="{FF2B5EF4-FFF2-40B4-BE49-F238E27FC236}">
                <a16:creationId xmlns:a16="http://schemas.microsoft.com/office/drawing/2014/main" id="{F6A2B367-F67E-48A3-B25F-928BA3E72569}"/>
              </a:ext>
            </a:extLst>
          </p:cNvPr>
          <p:cNvPicPr>
            <a:picLocks noChangeAspect="1"/>
          </p:cNvPicPr>
          <p:nvPr>
            <a:audioFile r:link="rId1"/>
            <p:extLst>
              <p:ext uri="{DAA4B4D4-6D71-4841-9C94-3DE7FCFB9230}">
                <p14:media xmlns:p14="http://schemas.microsoft.com/office/powerpoint/2010/main" r:embed="rId2">
                  <p14:trim st="53359" end="66937.875"/>
                </p14:media>
              </p:ext>
            </p:extLst>
          </p:nvPr>
        </p:nvPicPr>
        <p:blipFill>
          <a:blip r:embed="rId4"/>
          <a:stretch>
            <a:fillRect/>
          </a:stretch>
        </p:blipFill>
        <p:spPr>
          <a:xfrm>
            <a:off x="-3046147" y="564586"/>
            <a:ext cx="365522" cy="365522"/>
          </a:xfrm>
          <a:prstGeom prst="rect">
            <a:avLst/>
          </a:prstGeom>
        </p:spPr>
      </p:pic>
    </p:spTree>
    <p:extLst>
      <p:ext uri="{BB962C8B-B14F-4D97-AF65-F5344CB8AC3E}">
        <p14:creationId xmlns:p14="http://schemas.microsoft.com/office/powerpoint/2010/main" val="188317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7" fill="hold"/>
                                        <p:tgtEl>
                                          <p:spTgt spid="27"/>
                                        </p:tgtEl>
                                      </p:cBhvr>
                                    </p:cmd>
                                  </p:childTnLst>
                                </p:cTn>
                              </p:par>
                              <p:par>
                                <p:cTn id="7" presetID="2" presetClass="exit" presetSubtype="1" decel="100000" fill="hold" grpId="0" nodeType="withEffect">
                                  <p:stCondLst>
                                    <p:cond delay="0"/>
                                  </p:stCondLst>
                                  <p:childTnLst>
                                    <p:anim calcmode="lin" valueType="num">
                                      <p:cBhvr additive="base">
                                        <p:cTn id="8" dur="1000"/>
                                        <p:tgtEl>
                                          <p:spTgt spid="4"/>
                                        </p:tgtEl>
                                        <p:attrNameLst>
                                          <p:attrName>ppt_x</p:attrName>
                                        </p:attrNameLst>
                                      </p:cBhvr>
                                      <p:tavLst>
                                        <p:tav tm="0">
                                          <p:val>
                                            <p:strVal val="ppt_x"/>
                                          </p:val>
                                        </p:tav>
                                        <p:tav tm="100000">
                                          <p:val>
                                            <p:strVal val="ppt_x"/>
                                          </p:val>
                                        </p:tav>
                                      </p:tavLst>
                                    </p:anim>
                                    <p:anim calcmode="lin" valueType="num">
                                      <p:cBhvr additive="base">
                                        <p:cTn id="9" dur="1000"/>
                                        <p:tgtEl>
                                          <p:spTgt spid="4"/>
                                        </p:tgtEl>
                                        <p:attrNameLst>
                                          <p:attrName>ppt_y</p:attrName>
                                        </p:attrNameLst>
                                      </p:cBhvr>
                                      <p:tavLst>
                                        <p:tav tm="0">
                                          <p:val>
                                            <p:strVal val="ppt_y"/>
                                          </p:val>
                                        </p:tav>
                                        <p:tav tm="100000">
                                          <p:val>
                                            <p:strVal val="0-ppt_h/2"/>
                                          </p:val>
                                        </p:tav>
                                      </p:tavLst>
                                    </p:anim>
                                    <p:set>
                                      <p:cBhvr>
                                        <p:cTn id="10" dur="1" fill="hold">
                                          <p:stCondLst>
                                            <p:cond delay="999"/>
                                          </p:stCondLst>
                                        </p:cTn>
                                        <p:tgtEl>
                                          <p:spTgt spid="4"/>
                                        </p:tgtEl>
                                        <p:attrNameLst>
                                          <p:attrName>style.visibility</p:attrName>
                                        </p:attrNameLst>
                                      </p:cBhvr>
                                      <p:to>
                                        <p:strVal val="hidden"/>
                                      </p:to>
                                    </p:set>
                                  </p:childTnLst>
                                </p:cTn>
                              </p:par>
                              <p:par>
                                <p:cTn id="11" presetID="2" presetClass="exit" presetSubtype="4" decel="100000" fill="hold" grpId="0" nodeType="with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1+ppt_h/2"/>
                                          </p:val>
                                        </p:tav>
                                      </p:tavLst>
                                    </p:anim>
                                    <p:set>
                                      <p:cBhvr>
                                        <p:cTn id="14" dur="1" fill="hold">
                                          <p:stCondLst>
                                            <p:cond delay="999"/>
                                          </p:stCondLst>
                                        </p:cTn>
                                        <p:tgtEl>
                                          <p:spTgt spid="5"/>
                                        </p:tgtEl>
                                        <p:attrNameLst>
                                          <p:attrName>style.visibility</p:attrName>
                                        </p:attrNameLst>
                                      </p:cBhvr>
                                      <p:to>
                                        <p:strVal val="hidden"/>
                                      </p:to>
                                    </p:set>
                                  </p:childTnLst>
                                </p:cTn>
                              </p:par>
                              <p:par>
                                <p:cTn id="15" presetID="2" presetClass="exit" presetSubtype="1" decel="80000" fill="hold" grpId="0" nodeType="withEffect">
                                  <p:stCondLst>
                                    <p:cond delay="200"/>
                                  </p:stCondLst>
                                  <p:childTnLst>
                                    <p:anim calcmode="lin" valueType="num">
                                      <p:cBhvr additive="base">
                                        <p:cTn id="16" dur="1000"/>
                                        <p:tgtEl>
                                          <p:spTgt spid="6"/>
                                        </p:tgtEl>
                                        <p:attrNameLst>
                                          <p:attrName>ppt_x</p:attrName>
                                        </p:attrNameLst>
                                      </p:cBhvr>
                                      <p:tavLst>
                                        <p:tav tm="0">
                                          <p:val>
                                            <p:strVal val="ppt_x"/>
                                          </p:val>
                                        </p:tav>
                                        <p:tav tm="100000">
                                          <p:val>
                                            <p:strVal val="ppt_x"/>
                                          </p:val>
                                        </p:tav>
                                      </p:tavLst>
                                    </p:anim>
                                    <p:anim calcmode="lin" valueType="num">
                                      <p:cBhvr additive="base">
                                        <p:cTn id="17" dur="1000"/>
                                        <p:tgtEl>
                                          <p:spTgt spid="6"/>
                                        </p:tgtEl>
                                        <p:attrNameLst>
                                          <p:attrName>ppt_y</p:attrName>
                                        </p:attrNameLst>
                                      </p:cBhvr>
                                      <p:tavLst>
                                        <p:tav tm="0">
                                          <p:val>
                                            <p:strVal val="ppt_y"/>
                                          </p:val>
                                        </p:tav>
                                        <p:tav tm="100000">
                                          <p:val>
                                            <p:strVal val="0-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decel="100000" fill="hold" grpId="0" nodeType="withEffect">
                                  <p:stCondLst>
                                    <p:cond delay="200"/>
                                  </p:stCondLst>
                                  <p:childTnLst>
                                    <p:anim calcmode="lin" valueType="num">
                                      <p:cBhvr additive="base">
                                        <p:cTn id="20" dur="1000"/>
                                        <p:tgtEl>
                                          <p:spTgt spid="7"/>
                                        </p:tgtEl>
                                        <p:attrNameLst>
                                          <p:attrName>ppt_x</p:attrName>
                                        </p:attrNameLst>
                                      </p:cBhvr>
                                      <p:tavLst>
                                        <p:tav tm="0">
                                          <p:val>
                                            <p:strVal val="ppt_x"/>
                                          </p:val>
                                        </p:tav>
                                        <p:tav tm="100000">
                                          <p:val>
                                            <p:strVal val="ppt_x"/>
                                          </p:val>
                                        </p:tav>
                                      </p:tavLst>
                                    </p:anim>
                                    <p:anim calcmode="lin" valueType="num">
                                      <p:cBhvr additive="base">
                                        <p:cTn id="21" dur="1000"/>
                                        <p:tgtEl>
                                          <p:spTgt spid="7"/>
                                        </p:tgtEl>
                                        <p:attrNameLst>
                                          <p:attrName>ppt_y</p:attrName>
                                        </p:attrNameLst>
                                      </p:cBhvr>
                                      <p:tavLst>
                                        <p:tav tm="0">
                                          <p:val>
                                            <p:strVal val="ppt_y"/>
                                          </p:val>
                                        </p:tav>
                                        <p:tav tm="100000">
                                          <p:val>
                                            <p:strVal val="1+ppt_h/2"/>
                                          </p:val>
                                        </p:tav>
                                      </p:tavLst>
                                    </p:anim>
                                    <p:set>
                                      <p:cBhvr>
                                        <p:cTn id="22" dur="1" fill="hold">
                                          <p:stCondLst>
                                            <p:cond delay="999"/>
                                          </p:stCondLst>
                                        </p:cTn>
                                        <p:tgtEl>
                                          <p:spTgt spid="7"/>
                                        </p:tgtEl>
                                        <p:attrNameLst>
                                          <p:attrName>style.visibility</p:attrName>
                                        </p:attrNameLst>
                                      </p:cBhvr>
                                      <p:to>
                                        <p:strVal val="hidden"/>
                                      </p:to>
                                    </p:set>
                                  </p:childTnLst>
                                </p:cTn>
                              </p:par>
                              <p:par>
                                <p:cTn id="23" presetID="2" presetClass="exit" presetSubtype="1" decel="80000" fill="hold" grpId="0" nodeType="withEffect">
                                  <p:stCondLst>
                                    <p:cond delay="500"/>
                                  </p:stCondLst>
                                  <p:childTnLst>
                                    <p:anim calcmode="lin" valueType="num">
                                      <p:cBhvr additive="base">
                                        <p:cTn id="24" dur="1000"/>
                                        <p:tgtEl>
                                          <p:spTgt spid="8"/>
                                        </p:tgtEl>
                                        <p:attrNameLst>
                                          <p:attrName>ppt_x</p:attrName>
                                        </p:attrNameLst>
                                      </p:cBhvr>
                                      <p:tavLst>
                                        <p:tav tm="0">
                                          <p:val>
                                            <p:strVal val="ppt_x"/>
                                          </p:val>
                                        </p:tav>
                                        <p:tav tm="100000">
                                          <p:val>
                                            <p:strVal val="ppt_x"/>
                                          </p:val>
                                        </p:tav>
                                      </p:tavLst>
                                    </p:anim>
                                    <p:anim calcmode="lin" valueType="num">
                                      <p:cBhvr additive="base">
                                        <p:cTn id="25" dur="1000"/>
                                        <p:tgtEl>
                                          <p:spTgt spid="8"/>
                                        </p:tgtEl>
                                        <p:attrNameLst>
                                          <p:attrName>ppt_y</p:attrName>
                                        </p:attrNameLst>
                                      </p:cBhvr>
                                      <p:tavLst>
                                        <p:tav tm="0">
                                          <p:val>
                                            <p:strVal val="ppt_y"/>
                                          </p:val>
                                        </p:tav>
                                        <p:tav tm="100000">
                                          <p:val>
                                            <p:strVal val="0-ppt_h/2"/>
                                          </p:val>
                                        </p:tav>
                                      </p:tavLst>
                                    </p:anim>
                                    <p:set>
                                      <p:cBhvr>
                                        <p:cTn id="26" dur="1" fill="hold">
                                          <p:stCondLst>
                                            <p:cond delay="999"/>
                                          </p:stCondLst>
                                        </p:cTn>
                                        <p:tgtEl>
                                          <p:spTgt spid="8"/>
                                        </p:tgtEl>
                                        <p:attrNameLst>
                                          <p:attrName>style.visibility</p:attrName>
                                        </p:attrNameLst>
                                      </p:cBhvr>
                                      <p:to>
                                        <p:strVal val="hidden"/>
                                      </p:to>
                                    </p:set>
                                  </p:childTnLst>
                                </p:cTn>
                              </p:par>
                              <p:par>
                                <p:cTn id="27" presetID="2" presetClass="exit" presetSubtype="4" decel="100000" fill="hold" grpId="0" nodeType="withEffect">
                                  <p:stCondLst>
                                    <p:cond delay="500"/>
                                  </p:stCondLst>
                                  <p:childTnLst>
                                    <p:anim calcmode="lin" valueType="num">
                                      <p:cBhvr additive="base">
                                        <p:cTn id="28" dur="1000"/>
                                        <p:tgtEl>
                                          <p:spTgt spid="9"/>
                                        </p:tgtEl>
                                        <p:attrNameLst>
                                          <p:attrName>ppt_x</p:attrName>
                                        </p:attrNameLst>
                                      </p:cBhvr>
                                      <p:tavLst>
                                        <p:tav tm="0">
                                          <p:val>
                                            <p:strVal val="ppt_x"/>
                                          </p:val>
                                        </p:tav>
                                        <p:tav tm="100000">
                                          <p:val>
                                            <p:strVal val="ppt_x"/>
                                          </p:val>
                                        </p:tav>
                                      </p:tavLst>
                                    </p:anim>
                                    <p:anim calcmode="lin" valueType="num">
                                      <p:cBhvr additive="base">
                                        <p:cTn id="29" dur="1000"/>
                                        <p:tgtEl>
                                          <p:spTgt spid="9"/>
                                        </p:tgtEl>
                                        <p:attrNameLst>
                                          <p:attrName>ppt_y</p:attrName>
                                        </p:attrNameLst>
                                      </p:cBhvr>
                                      <p:tavLst>
                                        <p:tav tm="0">
                                          <p:val>
                                            <p:strVal val="ppt_y"/>
                                          </p:val>
                                        </p:tav>
                                        <p:tav tm="100000">
                                          <p:val>
                                            <p:strVal val="1+ppt_h/2"/>
                                          </p:val>
                                        </p:tav>
                                      </p:tavLst>
                                    </p:anim>
                                    <p:set>
                                      <p:cBhvr>
                                        <p:cTn id="30" dur="1" fill="hold">
                                          <p:stCondLst>
                                            <p:cond delay="999"/>
                                          </p:stCondLst>
                                        </p:cTn>
                                        <p:tgtEl>
                                          <p:spTgt spid="9"/>
                                        </p:tgtEl>
                                        <p:attrNameLst>
                                          <p:attrName>style.visibility</p:attrName>
                                        </p:attrNameLst>
                                      </p:cBhvr>
                                      <p:to>
                                        <p:strVal val="hidden"/>
                                      </p:to>
                                    </p:set>
                                  </p:childTnLst>
                                </p:cTn>
                              </p:par>
                              <p:par>
                                <p:cTn id="31" presetID="2" presetClass="exit" presetSubtype="1" decel="80000" fill="hold" grpId="0" nodeType="withEffect">
                                  <p:stCondLst>
                                    <p:cond delay="700"/>
                                  </p:stCondLst>
                                  <p:childTnLst>
                                    <p:anim calcmode="lin" valueType="num">
                                      <p:cBhvr additive="base">
                                        <p:cTn id="32" dur="1000"/>
                                        <p:tgtEl>
                                          <p:spTgt spid="2"/>
                                        </p:tgtEl>
                                        <p:attrNameLst>
                                          <p:attrName>ppt_x</p:attrName>
                                        </p:attrNameLst>
                                      </p:cBhvr>
                                      <p:tavLst>
                                        <p:tav tm="0">
                                          <p:val>
                                            <p:strVal val="ppt_x"/>
                                          </p:val>
                                        </p:tav>
                                        <p:tav tm="100000">
                                          <p:val>
                                            <p:strVal val="ppt_x"/>
                                          </p:val>
                                        </p:tav>
                                      </p:tavLst>
                                    </p:anim>
                                    <p:anim calcmode="lin" valueType="num">
                                      <p:cBhvr additive="base">
                                        <p:cTn id="33" dur="1000"/>
                                        <p:tgtEl>
                                          <p:spTgt spid="2"/>
                                        </p:tgtEl>
                                        <p:attrNameLst>
                                          <p:attrName>ppt_y</p:attrName>
                                        </p:attrNameLst>
                                      </p:cBhvr>
                                      <p:tavLst>
                                        <p:tav tm="0">
                                          <p:val>
                                            <p:strVal val="ppt_y"/>
                                          </p:val>
                                        </p:tav>
                                        <p:tav tm="100000">
                                          <p:val>
                                            <p:strVal val="0-ppt_h/2"/>
                                          </p:val>
                                        </p:tav>
                                      </p:tavLst>
                                    </p:anim>
                                    <p:set>
                                      <p:cBhvr>
                                        <p:cTn id="34" dur="1" fill="hold">
                                          <p:stCondLst>
                                            <p:cond delay="999"/>
                                          </p:stCondLst>
                                        </p:cTn>
                                        <p:tgtEl>
                                          <p:spTgt spid="2"/>
                                        </p:tgtEl>
                                        <p:attrNameLst>
                                          <p:attrName>style.visibility</p:attrName>
                                        </p:attrNameLst>
                                      </p:cBhvr>
                                      <p:to>
                                        <p:strVal val="hidden"/>
                                      </p:to>
                                    </p:set>
                                  </p:childTnLst>
                                </p:cTn>
                              </p:par>
                              <p:par>
                                <p:cTn id="35" presetID="2" presetClass="exit" presetSubtype="4" decel="100000" fill="hold" grpId="0" nodeType="withEffect">
                                  <p:stCondLst>
                                    <p:cond delay="700"/>
                                  </p:stCondLst>
                                  <p:childTnLst>
                                    <p:anim calcmode="lin" valueType="num">
                                      <p:cBhvr additive="base">
                                        <p:cTn id="36" dur="1000"/>
                                        <p:tgtEl>
                                          <p:spTgt spid="3"/>
                                        </p:tgtEl>
                                        <p:attrNameLst>
                                          <p:attrName>ppt_x</p:attrName>
                                        </p:attrNameLst>
                                      </p:cBhvr>
                                      <p:tavLst>
                                        <p:tav tm="0">
                                          <p:val>
                                            <p:strVal val="ppt_x"/>
                                          </p:val>
                                        </p:tav>
                                        <p:tav tm="100000">
                                          <p:val>
                                            <p:strVal val="ppt_x"/>
                                          </p:val>
                                        </p:tav>
                                      </p:tavLst>
                                    </p:anim>
                                    <p:anim calcmode="lin" valueType="num">
                                      <p:cBhvr additive="base">
                                        <p:cTn id="37" dur="1000"/>
                                        <p:tgtEl>
                                          <p:spTgt spid="3"/>
                                        </p:tgtEl>
                                        <p:attrNameLst>
                                          <p:attrName>ppt_y</p:attrName>
                                        </p:attrNameLst>
                                      </p:cBhvr>
                                      <p:tavLst>
                                        <p:tav tm="0">
                                          <p:val>
                                            <p:strVal val="ppt_y"/>
                                          </p:val>
                                        </p:tav>
                                        <p:tav tm="100000">
                                          <p:val>
                                            <p:strVal val="1+ppt_h/2"/>
                                          </p:val>
                                        </p:tav>
                                      </p:tavLst>
                                    </p:anim>
                                    <p:set>
                                      <p:cBhvr>
                                        <p:cTn id="38" dur="1" fill="hold">
                                          <p:stCondLst>
                                            <p:cond delay="999"/>
                                          </p:stCondLst>
                                        </p:cTn>
                                        <p:tgtEl>
                                          <p:spTgt spid="3"/>
                                        </p:tgtEl>
                                        <p:attrNameLst>
                                          <p:attrName>style.visibility</p:attrName>
                                        </p:attrNameLst>
                                      </p:cBhvr>
                                      <p:to>
                                        <p:strVal val="hidden"/>
                                      </p:to>
                                    </p:set>
                                  </p:childTnLst>
                                </p:cTn>
                              </p:par>
                              <p:par>
                                <p:cTn id="39" presetID="6" presetClass="entr" presetSubtype="32" fill="hold" grpId="0" nodeType="withEffect">
                                  <p:stCondLst>
                                    <p:cond delay="700"/>
                                  </p:stCondLst>
                                  <p:childTnLst>
                                    <p:set>
                                      <p:cBhvr>
                                        <p:cTn id="40" dur="1" fill="hold">
                                          <p:stCondLst>
                                            <p:cond delay="0"/>
                                          </p:stCondLst>
                                        </p:cTn>
                                        <p:tgtEl>
                                          <p:spTgt spid="10"/>
                                        </p:tgtEl>
                                        <p:attrNameLst>
                                          <p:attrName>style.visibility</p:attrName>
                                        </p:attrNameLst>
                                      </p:cBhvr>
                                      <p:to>
                                        <p:strVal val="visible"/>
                                      </p:to>
                                    </p:set>
                                    <p:animEffect transition="in" filter="circle(out)">
                                      <p:cBhvr>
                                        <p:cTn id="41" dur="500"/>
                                        <p:tgtEl>
                                          <p:spTgt spid="10"/>
                                        </p:tgtEl>
                                      </p:cBhvr>
                                    </p:animEffect>
                                  </p:childTnLst>
                                </p:cTn>
                              </p:par>
                              <p:par>
                                <p:cTn id="42" presetID="6" presetClass="entr" presetSubtype="32" fill="hold" grpId="0" nodeType="withEffect">
                                  <p:stCondLst>
                                    <p:cond delay="800"/>
                                  </p:stCondLst>
                                  <p:childTnLst>
                                    <p:set>
                                      <p:cBhvr>
                                        <p:cTn id="43" dur="1" fill="hold">
                                          <p:stCondLst>
                                            <p:cond delay="0"/>
                                          </p:stCondLst>
                                        </p:cTn>
                                        <p:tgtEl>
                                          <p:spTgt spid="11"/>
                                        </p:tgtEl>
                                        <p:attrNameLst>
                                          <p:attrName>style.visibility</p:attrName>
                                        </p:attrNameLst>
                                      </p:cBhvr>
                                      <p:to>
                                        <p:strVal val="visible"/>
                                      </p:to>
                                    </p:set>
                                    <p:animEffect transition="in" filter="circle(out)">
                                      <p:cBhvr>
                                        <p:cTn id="44" dur="500"/>
                                        <p:tgtEl>
                                          <p:spTgt spid="11"/>
                                        </p:tgtEl>
                                      </p:cBhvr>
                                    </p:animEffect>
                                  </p:childTnLst>
                                </p:cTn>
                              </p:par>
                              <p:par>
                                <p:cTn id="45" presetID="6" presetClass="entr" presetSubtype="32" fill="hold" grpId="0" nodeType="withEffect">
                                  <p:stCondLst>
                                    <p:cond delay="900"/>
                                  </p:stCondLst>
                                  <p:childTnLst>
                                    <p:set>
                                      <p:cBhvr>
                                        <p:cTn id="46" dur="1" fill="hold">
                                          <p:stCondLst>
                                            <p:cond delay="0"/>
                                          </p:stCondLst>
                                        </p:cTn>
                                        <p:tgtEl>
                                          <p:spTgt spid="12"/>
                                        </p:tgtEl>
                                        <p:attrNameLst>
                                          <p:attrName>style.visibility</p:attrName>
                                        </p:attrNameLst>
                                      </p:cBhvr>
                                      <p:to>
                                        <p:strVal val="visible"/>
                                      </p:to>
                                    </p:set>
                                    <p:animEffect transition="in" filter="circle(out)">
                                      <p:cBhvr>
                                        <p:cTn id="47" dur="500"/>
                                        <p:tgtEl>
                                          <p:spTgt spid="12"/>
                                        </p:tgtEl>
                                      </p:cBhvr>
                                    </p:animEffect>
                                  </p:childTnLst>
                                </p:cTn>
                              </p:par>
                              <p:par>
                                <p:cTn id="48" presetID="6" presetClass="entr" presetSubtype="32" fill="hold" grpId="0" nodeType="withEffect">
                                  <p:stCondLst>
                                    <p:cond delay="1000"/>
                                  </p:stCondLst>
                                  <p:childTnLst>
                                    <p:set>
                                      <p:cBhvr>
                                        <p:cTn id="49" dur="1" fill="hold">
                                          <p:stCondLst>
                                            <p:cond delay="0"/>
                                          </p:stCondLst>
                                        </p:cTn>
                                        <p:tgtEl>
                                          <p:spTgt spid="13"/>
                                        </p:tgtEl>
                                        <p:attrNameLst>
                                          <p:attrName>style.visibility</p:attrName>
                                        </p:attrNameLst>
                                      </p:cBhvr>
                                      <p:to>
                                        <p:strVal val="visible"/>
                                      </p:to>
                                    </p:set>
                                    <p:animEffect transition="in" filter="circle(out)">
                                      <p:cBhvr>
                                        <p:cTn id="50" dur="500"/>
                                        <p:tgtEl>
                                          <p:spTgt spid="13"/>
                                        </p:tgtEl>
                                      </p:cBhvr>
                                    </p:animEffect>
                                  </p:childTnLst>
                                </p:cTn>
                              </p:par>
                              <p:par>
                                <p:cTn id="51" presetID="6" presetClass="exit" presetSubtype="32" fill="hold" grpId="1" nodeType="withEffect">
                                  <p:stCondLst>
                                    <p:cond delay="1100"/>
                                  </p:stCondLst>
                                  <p:childTnLst>
                                    <p:animEffect transition="out" filter="circle(out)">
                                      <p:cBhvr>
                                        <p:cTn id="52" dur="600"/>
                                        <p:tgtEl>
                                          <p:spTgt spid="10"/>
                                        </p:tgtEl>
                                      </p:cBhvr>
                                    </p:animEffect>
                                    <p:set>
                                      <p:cBhvr>
                                        <p:cTn id="53" dur="1" fill="hold">
                                          <p:stCondLst>
                                            <p:cond delay="599"/>
                                          </p:stCondLst>
                                        </p:cTn>
                                        <p:tgtEl>
                                          <p:spTgt spid="10"/>
                                        </p:tgtEl>
                                        <p:attrNameLst>
                                          <p:attrName>style.visibility</p:attrName>
                                        </p:attrNameLst>
                                      </p:cBhvr>
                                      <p:to>
                                        <p:strVal val="hidden"/>
                                      </p:to>
                                    </p:set>
                                  </p:childTnLst>
                                </p:cTn>
                              </p:par>
                              <p:par>
                                <p:cTn id="54" presetID="6" presetClass="exit" presetSubtype="32" fill="hold" grpId="1" nodeType="withEffect">
                                  <p:stCondLst>
                                    <p:cond delay="1300"/>
                                  </p:stCondLst>
                                  <p:childTnLst>
                                    <p:animEffect transition="out" filter="circle(out)">
                                      <p:cBhvr>
                                        <p:cTn id="55" dur="600"/>
                                        <p:tgtEl>
                                          <p:spTgt spid="11"/>
                                        </p:tgtEl>
                                      </p:cBhvr>
                                    </p:animEffect>
                                    <p:set>
                                      <p:cBhvr>
                                        <p:cTn id="56" dur="1" fill="hold">
                                          <p:stCondLst>
                                            <p:cond delay="599"/>
                                          </p:stCondLst>
                                        </p:cTn>
                                        <p:tgtEl>
                                          <p:spTgt spid="11"/>
                                        </p:tgtEl>
                                        <p:attrNameLst>
                                          <p:attrName>style.visibility</p:attrName>
                                        </p:attrNameLst>
                                      </p:cBhvr>
                                      <p:to>
                                        <p:strVal val="hidden"/>
                                      </p:to>
                                    </p:set>
                                  </p:childTnLst>
                                </p:cTn>
                              </p:par>
                              <p:par>
                                <p:cTn id="57" presetID="6" presetClass="exit" presetSubtype="32" fill="hold" grpId="1" nodeType="withEffect">
                                  <p:stCondLst>
                                    <p:cond delay="1500"/>
                                  </p:stCondLst>
                                  <p:childTnLst>
                                    <p:animEffect transition="out" filter="circle(out)">
                                      <p:cBhvr>
                                        <p:cTn id="58" dur="600"/>
                                        <p:tgtEl>
                                          <p:spTgt spid="12"/>
                                        </p:tgtEl>
                                      </p:cBhvr>
                                    </p:animEffect>
                                    <p:set>
                                      <p:cBhvr>
                                        <p:cTn id="59" dur="1" fill="hold">
                                          <p:stCondLst>
                                            <p:cond delay="599"/>
                                          </p:stCondLst>
                                        </p:cTn>
                                        <p:tgtEl>
                                          <p:spTgt spid="12"/>
                                        </p:tgtEl>
                                        <p:attrNameLst>
                                          <p:attrName>style.visibility</p:attrName>
                                        </p:attrNameLst>
                                      </p:cBhvr>
                                      <p:to>
                                        <p:strVal val="hidden"/>
                                      </p:to>
                                    </p:set>
                                  </p:childTnLst>
                                </p:cTn>
                              </p:par>
                              <p:par>
                                <p:cTn id="60" presetID="6" presetClass="exit" presetSubtype="32" fill="hold" grpId="1" nodeType="withEffect">
                                  <p:stCondLst>
                                    <p:cond delay="1600"/>
                                  </p:stCondLst>
                                  <p:childTnLst>
                                    <p:animEffect transition="out" filter="circle(out)">
                                      <p:cBhvr>
                                        <p:cTn id="61" dur="600"/>
                                        <p:tgtEl>
                                          <p:spTgt spid="13"/>
                                        </p:tgtEl>
                                      </p:cBhvr>
                                    </p:animEffect>
                                    <p:set>
                                      <p:cBhvr>
                                        <p:cTn id="62" dur="1" fill="hold">
                                          <p:stCondLst>
                                            <p:cond delay="599"/>
                                          </p:stCondLst>
                                        </p:cTn>
                                        <p:tgtEl>
                                          <p:spTgt spid="13"/>
                                        </p:tgtEl>
                                        <p:attrNameLst>
                                          <p:attrName>style.visibility</p:attrName>
                                        </p:attrNameLst>
                                      </p:cBhvr>
                                      <p:to>
                                        <p:strVal val="hidden"/>
                                      </p:to>
                                    </p:set>
                                  </p:childTnLst>
                                </p:cTn>
                              </p:par>
                              <p:par>
                                <p:cTn id="63" presetID="6" presetClass="entr" presetSubtype="32" fill="hold" grpId="0" nodeType="withEffect">
                                  <p:stCondLst>
                                    <p:cond delay="1300"/>
                                  </p:stCondLst>
                                  <p:childTnLst>
                                    <p:set>
                                      <p:cBhvr>
                                        <p:cTn id="64" dur="1" fill="hold">
                                          <p:stCondLst>
                                            <p:cond delay="0"/>
                                          </p:stCondLst>
                                        </p:cTn>
                                        <p:tgtEl>
                                          <p:spTgt spid="15"/>
                                        </p:tgtEl>
                                        <p:attrNameLst>
                                          <p:attrName>style.visibility</p:attrName>
                                        </p:attrNameLst>
                                      </p:cBhvr>
                                      <p:to>
                                        <p:strVal val="visible"/>
                                      </p:to>
                                    </p:set>
                                    <p:animEffect transition="in" filter="circle(out)">
                                      <p:cBhvr>
                                        <p:cTn id="65" dur="500"/>
                                        <p:tgtEl>
                                          <p:spTgt spid="15"/>
                                        </p:tgtEl>
                                      </p:cBhvr>
                                    </p:animEffect>
                                  </p:childTnLst>
                                </p:cTn>
                              </p:par>
                              <p:par>
                                <p:cTn id="66" presetID="6" presetClass="entr" presetSubtype="32" fill="hold" grpId="0" nodeType="withEffect">
                                  <p:stCondLst>
                                    <p:cond delay="1400"/>
                                  </p:stCondLst>
                                  <p:childTnLst>
                                    <p:set>
                                      <p:cBhvr>
                                        <p:cTn id="67" dur="1" fill="hold">
                                          <p:stCondLst>
                                            <p:cond delay="0"/>
                                          </p:stCondLst>
                                        </p:cTn>
                                        <p:tgtEl>
                                          <p:spTgt spid="16"/>
                                        </p:tgtEl>
                                        <p:attrNameLst>
                                          <p:attrName>style.visibility</p:attrName>
                                        </p:attrNameLst>
                                      </p:cBhvr>
                                      <p:to>
                                        <p:strVal val="visible"/>
                                      </p:to>
                                    </p:set>
                                    <p:animEffect transition="in" filter="circle(out)">
                                      <p:cBhvr>
                                        <p:cTn id="68" dur="500"/>
                                        <p:tgtEl>
                                          <p:spTgt spid="16"/>
                                        </p:tgtEl>
                                      </p:cBhvr>
                                    </p:animEffect>
                                  </p:childTnLst>
                                </p:cTn>
                              </p:par>
                              <p:par>
                                <p:cTn id="69" presetID="22" presetClass="entr" presetSubtype="8" fill="hold" nodeType="withEffect">
                                  <p:stCondLst>
                                    <p:cond delay="160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6" presetClass="exit" presetSubtype="32" fill="hold" grpId="1" nodeType="withEffect">
                                  <p:stCondLst>
                                    <p:cond delay="1700"/>
                                  </p:stCondLst>
                                  <p:childTnLst>
                                    <p:animEffect transition="out" filter="circle(out)">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 presetClass="exit" presetSubtype="32" fill="hold" grpId="1" nodeType="withEffect">
                                  <p:stCondLst>
                                    <p:cond delay="1800"/>
                                  </p:stCondLst>
                                  <p:childTnLst>
                                    <p:animEffect transition="out" filter="circle(out)">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22" presetClass="exit" presetSubtype="8" fill="hold" nodeType="withEffect">
                                  <p:stCondLst>
                                    <p:cond delay="2100"/>
                                  </p:stCondLst>
                                  <p:childTnLst>
                                    <p:animEffect transition="out" filter="wipe(left)">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6" presetClass="entr" presetSubtype="32" fill="hold" grpId="0" nodeType="withEffect">
                                  <p:stCondLst>
                                    <p:cond delay="1700"/>
                                  </p:stCondLst>
                                  <p:childTnLst>
                                    <p:set>
                                      <p:cBhvr>
                                        <p:cTn id="82" dur="1" fill="hold">
                                          <p:stCondLst>
                                            <p:cond delay="0"/>
                                          </p:stCondLst>
                                        </p:cTn>
                                        <p:tgtEl>
                                          <p:spTgt spid="17"/>
                                        </p:tgtEl>
                                        <p:attrNameLst>
                                          <p:attrName>style.visibility</p:attrName>
                                        </p:attrNameLst>
                                      </p:cBhvr>
                                      <p:to>
                                        <p:strVal val="visible"/>
                                      </p:to>
                                    </p:set>
                                    <p:animEffect transition="in" filter="circle(out)">
                                      <p:cBhvr>
                                        <p:cTn id="83" dur="500"/>
                                        <p:tgtEl>
                                          <p:spTgt spid="17"/>
                                        </p:tgtEl>
                                      </p:cBhvr>
                                    </p:animEffect>
                                  </p:childTnLst>
                                </p:cTn>
                              </p:par>
                              <p:par>
                                <p:cTn id="84" presetID="6" presetClass="entr" presetSubtype="32" fill="hold" grpId="0" nodeType="withEffect">
                                  <p:stCondLst>
                                    <p:cond delay="1800"/>
                                  </p:stCondLst>
                                  <p:childTnLst>
                                    <p:set>
                                      <p:cBhvr>
                                        <p:cTn id="85" dur="1" fill="hold">
                                          <p:stCondLst>
                                            <p:cond delay="0"/>
                                          </p:stCondLst>
                                        </p:cTn>
                                        <p:tgtEl>
                                          <p:spTgt spid="18"/>
                                        </p:tgtEl>
                                        <p:attrNameLst>
                                          <p:attrName>style.visibility</p:attrName>
                                        </p:attrNameLst>
                                      </p:cBhvr>
                                      <p:to>
                                        <p:strVal val="visible"/>
                                      </p:to>
                                    </p:set>
                                    <p:animEffect transition="in" filter="circle(out)">
                                      <p:cBhvr>
                                        <p:cTn id="86" dur="500"/>
                                        <p:tgtEl>
                                          <p:spTgt spid="18"/>
                                        </p:tgtEl>
                                      </p:cBhvr>
                                    </p:animEffect>
                                  </p:childTnLst>
                                </p:cTn>
                              </p:par>
                              <p:par>
                                <p:cTn id="87" presetID="6" presetClass="exit" presetSubtype="32" fill="hold" grpId="1" nodeType="withEffect">
                                  <p:stCondLst>
                                    <p:cond delay="2200"/>
                                  </p:stCondLst>
                                  <p:childTnLst>
                                    <p:animEffect transition="out" filter="circle(out)">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6" presetClass="exit" presetSubtype="32" fill="hold" grpId="1" nodeType="withEffect">
                                  <p:stCondLst>
                                    <p:cond delay="2300"/>
                                  </p:stCondLst>
                                  <p:childTnLst>
                                    <p:animEffect transition="out" filter="circle(out)">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6" presetClass="entr" presetSubtype="32" fill="hold" grpId="0" nodeType="withEffect">
                                  <p:stCondLst>
                                    <p:cond delay="1700"/>
                                  </p:stCondLst>
                                  <p:childTnLst>
                                    <p:set>
                                      <p:cBhvr>
                                        <p:cTn id="94" dur="1" fill="hold">
                                          <p:stCondLst>
                                            <p:cond delay="0"/>
                                          </p:stCondLst>
                                        </p:cTn>
                                        <p:tgtEl>
                                          <p:spTgt spid="19"/>
                                        </p:tgtEl>
                                        <p:attrNameLst>
                                          <p:attrName>style.visibility</p:attrName>
                                        </p:attrNameLst>
                                      </p:cBhvr>
                                      <p:to>
                                        <p:strVal val="visible"/>
                                      </p:to>
                                    </p:set>
                                    <p:animEffect transition="in" filter="circle(out)">
                                      <p:cBhvr>
                                        <p:cTn id="95" dur="500"/>
                                        <p:tgtEl>
                                          <p:spTgt spid="19"/>
                                        </p:tgtEl>
                                      </p:cBhvr>
                                    </p:animEffect>
                                  </p:childTnLst>
                                </p:cTn>
                              </p:par>
                              <p:par>
                                <p:cTn id="96" presetID="6" presetClass="exit" presetSubtype="32" fill="hold" grpId="1" nodeType="withEffect">
                                  <p:stCondLst>
                                    <p:cond delay="2100"/>
                                  </p:stCondLst>
                                  <p:childTnLst>
                                    <p:animEffect transition="out" filter="circle(out)">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6" presetClass="entr" presetSubtype="32" fill="hold" grpId="0" nodeType="withEffect">
                                  <p:stCondLst>
                                    <p:cond delay="1600"/>
                                  </p:stCondLst>
                                  <p:childTnLst>
                                    <p:set>
                                      <p:cBhvr>
                                        <p:cTn id="100" dur="1" fill="hold">
                                          <p:stCondLst>
                                            <p:cond delay="0"/>
                                          </p:stCondLst>
                                        </p:cTn>
                                        <p:tgtEl>
                                          <p:spTgt spid="20"/>
                                        </p:tgtEl>
                                        <p:attrNameLst>
                                          <p:attrName>style.visibility</p:attrName>
                                        </p:attrNameLst>
                                      </p:cBhvr>
                                      <p:to>
                                        <p:strVal val="visible"/>
                                      </p:to>
                                    </p:set>
                                    <p:animEffect transition="in" filter="circle(out)">
                                      <p:cBhvr>
                                        <p:cTn id="101" dur="500"/>
                                        <p:tgtEl>
                                          <p:spTgt spid="20"/>
                                        </p:tgtEl>
                                      </p:cBhvr>
                                    </p:animEffect>
                                  </p:childTnLst>
                                </p:cTn>
                              </p:par>
                              <p:par>
                                <p:cTn id="102" presetID="6" presetClass="exit" presetSubtype="32" fill="hold" grpId="1" nodeType="withEffect">
                                  <p:stCondLst>
                                    <p:cond delay="1900"/>
                                  </p:stCondLst>
                                  <p:childTnLst>
                                    <p:animEffect transition="out" filter="circle(out)">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6" presetClass="entr" presetSubtype="32" fill="hold" grpId="0" nodeType="withEffect">
                                  <p:stCondLst>
                                    <p:cond delay="1600"/>
                                  </p:stCondLst>
                                  <p:childTnLst>
                                    <p:set>
                                      <p:cBhvr>
                                        <p:cTn id="106" dur="1" fill="hold">
                                          <p:stCondLst>
                                            <p:cond delay="0"/>
                                          </p:stCondLst>
                                        </p:cTn>
                                        <p:tgtEl>
                                          <p:spTgt spid="21"/>
                                        </p:tgtEl>
                                        <p:attrNameLst>
                                          <p:attrName>style.visibility</p:attrName>
                                        </p:attrNameLst>
                                      </p:cBhvr>
                                      <p:to>
                                        <p:strVal val="visible"/>
                                      </p:to>
                                    </p:set>
                                    <p:animEffect transition="in" filter="circle(out)">
                                      <p:cBhvr>
                                        <p:cTn id="107" dur="500"/>
                                        <p:tgtEl>
                                          <p:spTgt spid="21"/>
                                        </p:tgtEl>
                                      </p:cBhvr>
                                    </p:animEffect>
                                  </p:childTnLst>
                                </p:cTn>
                              </p:par>
                              <p:par>
                                <p:cTn id="108" presetID="6" presetClass="exit" presetSubtype="32" fill="hold" grpId="1" nodeType="withEffect">
                                  <p:stCondLst>
                                    <p:cond delay="1800"/>
                                  </p:stCondLst>
                                  <p:childTnLst>
                                    <p:animEffect transition="out" filter="circle(out)">
                                      <p:cBhvr>
                                        <p:cTn id="109" dur="600"/>
                                        <p:tgtEl>
                                          <p:spTgt spid="21"/>
                                        </p:tgtEl>
                                      </p:cBhvr>
                                    </p:animEffect>
                                    <p:set>
                                      <p:cBhvr>
                                        <p:cTn id="110" dur="1" fill="hold">
                                          <p:stCondLst>
                                            <p:cond delay="599"/>
                                          </p:stCondLst>
                                        </p:cTn>
                                        <p:tgtEl>
                                          <p:spTgt spid="21"/>
                                        </p:tgtEl>
                                        <p:attrNameLst>
                                          <p:attrName>style.visibility</p:attrName>
                                        </p:attrNameLst>
                                      </p:cBhvr>
                                      <p:to>
                                        <p:strVal val="hidden"/>
                                      </p:to>
                                    </p:set>
                                  </p:childTnLst>
                                </p:cTn>
                              </p:par>
                              <p:par>
                                <p:cTn id="111" presetID="6" presetClass="entr" presetSubtype="32" fill="hold" grpId="0" nodeType="withEffect">
                                  <p:stCondLst>
                                    <p:cond delay="1600"/>
                                  </p:stCondLst>
                                  <p:childTnLst>
                                    <p:set>
                                      <p:cBhvr>
                                        <p:cTn id="112" dur="1" fill="hold">
                                          <p:stCondLst>
                                            <p:cond delay="0"/>
                                          </p:stCondLst>
                                        </p:cTn>
                                        <p:tgtEl>
                                          <p:spTgt spid="22"/>
                                        </p:tgtEl>
                                        <p:attrNameLst>
                                          <p:attrName>style.visibility</p:attrName>
                                        </p:attrNameLst>
                                      </p:cBhvr>
                                      <p:to>
                                        <p:strVal val="visible"/>
                                      </p:to>
                                    </p:set>
                                    <p:animEffect transition="in" filter="circle(out)">
                                      <p:cBhvr>
                                        <p:cTn id="113" dur="500"/>
                                        <p:tgtEl>
                                          <p:spTgt spid="22"/>
                                        </p:tgtEl>
                                      </p:cBhvr>
                                    </p:animEffect>
                                  </p:childTnLst>
                                </p:cTn>
                              </p:par>
                              <p:par>
                                <p:cTn id="114" presetID="6" presetClass="exit" presetSubtype="32" fill="hold" grpId="1" nodeType="withEffect">
                                  <p:stCondLst>
                                    <p:cond delay="1900"/>
                                  </p:stCondLst>
                                  <p:childTnLst>
                                    <p:animEffect transition="out" filter="circle(out)">
                                      <p:cBhvr>
                                        <p:cTn id="115" dur="600"/>
                                        <p:tgtEl>
                                          <p:spTgt spid="22"/>
                                        </p:tgtEl>
                                      </p:cBhvr>
                                    </p:animEffect>
                                    <p:set>
                                      <p:cBhvr>
                                        <p:cTn id="116" dur="1" fill="hold">
                                          <p:stCondLst>
                                            <p:cond delay="599"/>
                                          </p:stCondLst>
                                        </p:cTn>
                                        <p:tgtEl>
                                          <p:spTgt spid="22"/>
                                        </p:tgtEl>
                                        <p:attrNameLst>
                                          <p:attrName>style.visibility</p:attrName>
                                        </p:attrNameLst>
                                      </p:cBhvr>
                                      <p:to>
                                        <p:strVal val="hidden"/>
                                      </p:to>
                                    </p:set>
                                  </p:childTnLst>
                                </p:cTn>
                              </p:par>
                              <p:par>
                                <p:cTn id="117" presetID="6" presetClass="entr" presetSubtype="32" fill="hold" grpId="0" nodeType="withEffect">
                                  <p:stCondLst>
                                    <p:cond delay="1400"/>
                                  </p:stCondLst>
                                  <p:childTnLst>
                                    <p:set>
                                      <p:cBhvr>
                                        <p:cTn id="118" dur="1" fill="hold">
                                          <p:stCondLst>
                                            <p:cond delay="0"/>
                                          </p:stCondLst>
                                        </p:cTn>
                                        <p:tgtEl>
                                          <p:spTgt spid="23"/>
                                        </p:tgtEl>
                                        <p:attrNameLst>
                                          <p:attrName>style.visibility</p:attrName>
                                        </p:attrNameLst>
                                      </p:cBhvr>
                                      <p:to>
                                        <p:strVal val="visible"/>
                                      </p:to>
                                    </p:set>
                                    <p:animEffect transition="in" filter="circle(out)">
                                      <p:cBhvr>
                                        <p:cTn id="119" dur="500"/>
                                        <p:tgtEl>
                                          <p:spTgt spid="23"/>
                                        </p:tgtEl>
                                      </p:cBhvr>
                                    </p:animEffect>
                                  </p:childTnLst>
                                </p:cTn>
                              </p:par>
                              <p:par>
                                <p:cTn id="120" presetID="6" presetClass="exit" presetSubtype="32" fill="hold" grpId="1" nodeType="withEffect">
                                  <p:stCondLst>
                                    <p:cond delay="1800"/>
                                  </p:stCondLst>
                                  <p:childTnLst>
                                    <p:animEffect transition="out" filter="circle(out)">
                                      <p:cBhvr>
                                        <p:cTn id="121" dur="600"/>
                                        <p:tgtEl>
                                          <p:spTgt spid="23"/>
                                        </p:tgtEl>
                                      </p:cBhvr>
                                    </p:animEffect>
                                    <p:set>
                                      <p:cBhvr>
                                        <p:cTn id="122" dur="1" fill="hold">
                                          <p:stCondLst>
                                            <p:cond delay="599"/>
                                          </p:stCondLst>
                                        </p:cTn>
                                        <p:tgtEl>
                                          <p:spTgt spid="23"/>
                                        </p:tgtEl>
                                        <p:attrNameLst>
                                          <p:attrName>style.visibility</p:attrName>
                                        </p:attrNameLst>
                                      </p:cBhvr>
                                      <p:to>
                                        <p:strVal val="hidden"/>
                                      </p:to>
                                    </p:set>
                                  </p:childTnLst>
                                </p:cTn>
                              </p:par>
                              <p:par>
                                <p:cTn id="123" presetID="6" presetClass="entr" presetSubtype="32" fill="hold" grpId="0" nodeType="withEffect">
                                  <p:stCondLst>
                                    <p:cond delay="1400"/>
                                  </p:stCondLst>
                                  <p:childTnLst>
                                    <p:set>
                                      <p:cBhvr>
                                        <p:cTn id="124" dur="1" fill="hold">
                                          <p:stCondLst>
                                            <p:cond delay="0"/>
                                          </p:stCondLst>
                                        </p:cTn>
                                        <p:tgtEl>
                                          <p:spTgt spid="24"/>
                                        </p:tgtEl>
                                        <p:attrNameLst>
                                          <p:attrName>style.visibility</p:attrName>
                                        </p:attrNameLst>
                                      </p:cBhvr>
                                      <p:to>
                                        <p:strVal val="visible"/>
                                      </p:to>
                                    </p:set>
                                    <p:animEffect transition="in" filter="circle(out)">
                                      <p:cBhvr>
                                        <p:cTn id="125" dur="500"/>
                                        <p:tgtEl>
                                          <p:spTgt spid="24"/>
                                        </p:tgtEl>
                                      </p:cBhvr>
                                    </p:animEffect>
                                  </p:childTnLst>
                                </p:cTn>
                              </p:par>
                              <p:par>
                                <p:cTn id="126" presetID="6" presetClass="exit" presetSubtype="32" fill="hold" grpId="1" nodeType="withEffect">
                                  <p:stCondLst>
                                    <p:cond delay="1700"/>
                                  </p:stCondLst>
                                  <p:childTnLst>
                                    <p:animEffect transition="out" filter="circle(out)">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6" presetClass="entr" presetSubtype="32" fill="hold" grpId="0" nodeType="withEffect">
                                  <p:stCondLst>
                                    <p:cond delay="1400"/>
                                  </p:stCondLst>
                                  <p:childTnLst>
                                    <p:set>
                                      <p:cBhvr>
                                        <p:cTn id="130" dur="1" fill="hold">
                                          <p:stCondLst>
                                            <p:cond delay="0"/>
                                          </p:stCondLst>
                                        </p:cTn>
                                        <p:tgtEl>
                                          <p:spTgt spid="25"/>
                                        </p:tgtEl>
                                        <p:attrNameLst>
                                          <p:attrName>style.visibility</p:attrName>
                                        </p:attrNameLst>
                                      </p:cBhvr>
                                      <p:to>
                                        <p:strVal val="visible"/>
                                      </p:to>
                                    </p:set>
                                    <p:animEffect transition="in" filter="circle(out)">
                                      <p:cBhvr>
                                        <p:cTn id="131" dur="500"/>
                                        <p:tgtEl>
                                          <p:spTgt spid="25"/>
                                        </p:tgtEl>
                                      </p:cBhvr>
                                    </p:animEffect>
                                  </p:childTnLst>
                                </p:cTn>
                              </p:par>
                              <p:par>
                                <p:cTn id="132" presetID="6" presetClass="exit" presetSubtype="32" fill="hold" grpId="1" nodeType="withEffect">
                                  <p:stCondLst>
                                    <p:cond delay="1700"/>
                                  </p:stCondLst>
                                  <p:childTnLst>
                                    <p:animEffect transition="out" filter="circle(out)">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21" presetClass="entr" presetSubtype="1" fill="hold" grpId="0" nodeType="withEffect">
                                  <p:stCondLst>
                                    <p:cond delay="1700"/>
                                  </p:stCondLst>
                                  <p:childTnLst>
                                    <p:set>
                                      <p:cBhvr>
                                        <p:cTn id="136" dur="1" fill="hold">
                                          <p:stCondLst>
                                            <p:cond delay="0"/>
                                          </p:stCondLst>
                                        </p:cTn>
                                        <p:tgtEl>
                                          <p:spTgt spid="52"/>
                                        </p:tgtEl>
                                        <p:attrNameLst>
                                          <p:attrName>style.visibility</p:attrName>
                                        </p:attrNameLst>
                                      </p:cBhvr>
                                      <p:to>
                                        <p:strVal val="visible"/>
                                      </p:to>
                                    </p:set>
                                    <p:animEffect transition="in" filter="wheel(1)">
                                      <p:cBhvr>
                                        <p:cTn id="137" dur="500"/>
                                        <p:tgtEl>
                                          <p:spTgt spid="52"/>
                                        </p:tgtEl>
                                      </p:cBhvr>
                                    </p:animEffect>
                                  </p:childTnLst>
                                </p:cTn>
                              </p:par>
                              <p:par>
                                <p:cTn id="138" presetID="21" presetClass="entr" presetSubtype="1" fill="hold" grpId="0" nodeType="withEffect">
                                  <p:stCondLst>
                                    <p:cond delay="1800"/>
                                  </p:stCondLst>
                                  <p:childTnLst>
                                    <p:set>
                                      <p:cBhvr>
                                        <p:cTn id="139" dur="1" fill="hold">
                                          <p:stCondLst>
                                            <p:cond delay="0"/>
                                          </p:stCondLst>
                                        </p:cTn>
                                        <p:tgtEl>
                                          <p:spTgt spid="53"/>
                                        </p:tgtEl>
                                        <p:attrNameLst>
                                          <p:attrName>style.visibility</p:attrName>
                                        </p:attrNameLst>
                                      </p:cBhvr>
                                      <p:to>
                                        <p:strVal val="visible"/>
                                      </p:to>
                                    </p:set>
                                    <p:animEffect transition="in" filter="wheel(1)">
                                      <p:cBhvr>
                                        <p:cTn id="140" dur="500"/>
                                        <p:tgtEl>
                                          <p:spTgt spid="53"/>
                                        </p:tgtEl>
                                      </p:cBhvr>
                                    </p:animEffect>
                                  </p:childTnLst>
                                </p:cTn>
                              </p:par>
                              <p:par>
                                <p:cTn id="141" presetID="21" presetClass="entr" presetSubtype="1" fill="hold" grpId="0" nodeType="withEffect">
                                  <p:stCondLst>
                                    <p:cond delay="1900"/>
                                  </p:stCondLst>
                                  <p:childTnLst>
                                    <p:set>
                                      <p:cBhvr>
                                        <p:cTn id="142" dur="1" fill="hold">
                                          <p:stCondLst>
                                            <p:cond delay="0"/>
                                          </p:stCondLst>
                                        </p:cTn>
                                        <p:tgtEl>
                                          <p:spTgt spid="54"/>
                                        </p:tgtEl>
                                        <p:attrNameLst>
                                          <p:attrName>style.visibility</p:attrName>
                                        </p:attrNameLst>
                                      </p:cBhvr>
                                      <p:to>
                                        <p:strVal val="visible"/>
                                      </p:to>
                                    </p:set>
                                    <p:animEffect transition="in" filter="wheel(1)">
                                      <p:cBhvr>
                                        <p:cTn id="143" dur="500"/>
                                        <p:tgtEl>
                                          <p:spTgt spid="54"/>
                                        </p:tgtEl>
                                      </p:cBhvr>
                                    </p:animEffect>
                                  </p:childTnLst>
                                </p:cTn>
                              </p:par>
                              <p:par>
                                <p:cTn id="144" presetID="21" presetClass="entr" presetSubtype="1" fill="hold" grpId="0" nodeType="withEffect">
                                  <p:stCondLst>
                                    <p:cond delay="2000"/>
                                  </p:stCondLst>
                                  <p:childTnLst>
                                    <p:set>
                                      <p:cBhvr>
                                        <p:cTn id="145" dur="1" fill="hold">
                                          <p:stCondLst>
                                            <p:cond delay="0"/>
                                          </p:stCondLst>
                                        </p:cTn>
                                        <p:tgtEl>
                                          <p:spTgt spid="47"/>
                                        </p:tgtEl>
                                        <p:attrNameLst>
                                          <p:attrName>style.visibility</p:attrName>
                                        </p:attrNameLst>
                                      </p:cBhvr>
                                      <p:to>
                                        <p:strVal val="visible"/>
                                      </p:to>
                                    </p:set>
                                    <p:animEffect transition="in" filter="wheel(1)">
                                      <p:cBhvr>
                                        <p:cTn id="146" dur="500"/>
                                        <p:tgtEl>
                                          <p:spTgt spid="47"/>
                                        </p:tgtEl>
                                      </p:cBhvr>
                                    </p:animEffect>
                                  </p:childTnLst>
                                </p:cTn>
                              </p:par>
                              <p:par>
                                <p:cTn id="147" presetID="21" presetClass="entr" presetSubtype="1" fill="hold" grpId="0" nodeType="withEffect">
                                  <p:stCondLst>
                                    <p:cond delay="2100"/>
                                  </p:stCondLst>
                                  <p:childTnLst>
                                    <p:set>
                                      <p:cBhvr>
                                        <p:cTn id="148" dur="1" fill="hold">
                                          <p:stCondLst>
                                            <p:cond delay="0"/>
                                          </p:stCondLst>
                                        </p:cTn>
                                        <p:tgtEl>
                                          <p:spTgt spid="48"/>
                                        </p:tgtEl>
                                        <p:attrNameLst>
                                          <p:attrName>style.visibility</p:attrName>
                                        </p:attrNameLst>
                                      </p:cBhvr>
                                      <p:to>
                                        <p:strVal val="visible"/>
                                      </p:to>
                                    </p:set>
                                    <p:animEffect transition="in" filter="wheel(1)">
                                      <p:cBhvr>
                                        <p:cTn id="149" dur="500"/>
                                        <p:tgtEl>
                                          <p:spTgt spid="48"/>
                                        </p:tgtEl>
                                      </p:cBhvr>
                                    </p:animEffect>
                                  </p:childTnLst>
                                </p:cTn>
                              </p:par>
                              <p:par>
                                <p:cTn id="150" presetID="21" presetClass="entr" presetSubtype="1" fill="hold" grpId="0" nodeType="withEffect">
                                  <p:stCondLst>
                                    <p:cond delay="2200"/>
                                  </p:stCondLst>
                                  <p:childTnLst>
                                    <p:set>
                                      <p:cBhvr>
                                        <p:cTn id="151" dur="1" fill="hold">
                                          <p:stCondLst>
                                            <p:cond delay="0"/>
                                          </p:stCondLst>
                                        </p:cTn>
                                        <p:tgtEl>
                                          <p:spTgt spid="49"/>
                                        </p:tgtEl>
                                        <p:attrNameLst>
                                          <p:attrName>style.visibility</p:attrName>
                                        </p:attrNameLst>
                                      </p:cBhvr>
                                      <p:to>
                                        <p:strVal val="visible"/>
                                      </p:to>
                                    </p:set>
                                    <p:animEffect transition="in" filter="wheel(1)">
                                      <p:cBhvr>
                                        <p:cTn id="152" dur="500"/>
                                        <p:tgtEl>
                                          <p:spTgt spid="49"/>
                                        </p:tgtEl>
                                      </p:cBhvr>
                                    </p:animEffect>
                                  </p:childTnLst>
                                </p:cTn>
                              </p:par>
                              <p:par>
                                <p:cTn id="153" presetID="21" presetClass="entr" presetSubtype="1" fill="hold" grpId="0" nodeType="withEffect">
                                  <p:stCondLst>
                                    <p:cond delay="2300"/>
                                  </p:stCondLst>
                                  <p:childTnLst>
                                    <p:set>
                                      <p:cBhvr>
                                        <p:cTn id="154" dur="1" fill="hold">
                                          <p:stCondLst>
                                            <p:cond delay="0"/>
                                          </p:stCondLst>
                                        </p:cTn>
                                        <p:tgtEl>
                                          <p:spTgt spid="50"/>
                                        </p:tgtEl>
                                        <p:attrNameLst>
                                          <p:attrName>style.visibility</p:attrName>
                                        </p:attrNameLst>
                                      </p:cBhvr>
                                      <p:to>
                                        <p:strVal val="visible"/>
                                      </p:to>
                                    </p:set>
                                    <p:animEffect transition="in" filter="wheel(1)">
                                      <p:cBhvr>
                                        <p:cTn id="155" dur="500"/>
                                        <p:tgtEl>
                                          <p:spTgt spid="50"/>
                                        </p:tgtEl>
                                      </p:cBhvr>
                                    </p:animEffect>
                                  </p:childTnLst>
                                </p:cTn>
                              </p:par>
                              <p:par>
                                <p:cTn id="156" presetID="21" presetClass="entr" presetSubtype="1" fill="hold" grpId="0" nodeType="withEffect">
                                  <p:stCondLst>
                                    <p:cond delay="2500"/>
                                  </p:stCondLst>
                                  <p:childTnLst>
                                    <p:set>
                                      <p:cBhvr>
                                        <p:cTn id="157" dur="1" fill="hold">
                                          <p:stCondLst>
                                            <p:cond delay="0"/>
                                          </p:stCondLst>
                                        </p:cTn>
                                        <p:tgtEl>
                                          <p:spTgt spid="51"/>
                                        </p:tgtEl>
                                        <p:attrNameLst>
                                          <p:attrName>style.visibility</p:attrName>
                                        </p:attrNameLst>
                                      </p:cBhvr>
                                      <p:to>
                                        <p:strVal val="visible"/>
                                      </p:to>
                                    </p:set>
                                    <p:animEffect transition="in" filter="wheel(1)">
                                      <p:cBhvr>
                                        <p:cTn id="158" dur="700"/>
                                        <p:tgtEl>
                                          <p:spTgt spid="51"/>
                                        </p:tgtEl>
                                      </p:cBhvr>
                                    </p:animEffect>
                                  </p:childTnLst>
                                </p:cTn>
                              </p:par>
                              <p:par>
                                <p:cTn id="159" presetID="21" presetClass="entr" presetSubtype="1" fill="hold" grpId="0" nodeType="withEffect">
                                  <p:stCondLst>
                                    <p:cond delay="2500"/>
                                  </p:stCondLst>
                                  <p:childTnLst>
                                    <p:set>
                                      <p:cBhvr>
                                        <p:cTn id="160" dur="1" fill="hold">
                                          <p:stCondLst>
                                            <p:cond delay="0"/>
                                          </p:stCondLst>
                                        </p:cTn>
                                        <p:tgtEl>
                                          <p:spTgt spid="45"/>
                                        </p:tgtEl>
                                        <p:attrNameLst>
                                          <p:attrName>style.visibility</p:attrName>
                                        </p:attrNameLst>
                                      </p:cBhvr>
                                      <p:to>
                                        <p:strVal val="visible"/>
                                      </p:to>
                                    </p:set>
                                    <p:animEffect transition="in" filter="wheel(1)">
                                      <p:cBhvr>
                                        <p:cTn id="161" dur="500"/>
                                        <p:tgtEl>
                                          <p:spTgt spid="45"/>
                                        </p:tgtEl>
                                      </p:cBhvr>
                                    </p:animEffect>
                                  </p:childTnLst>
                                </p:cTn>
                              </p:par>
                              <p:par>
                                <p:cTn id="162" presetID="21" presetClass="entr" presetSubtype="1" fill="hold" grpId="0" nodeType="withEffect">
                                  <p:stCondLst>
                                    <p:cond delay="2600"/>
                                  </p:stCondLst>
                                  <p:childTnLst>
                                    <p:set>
                                      <p:cBhvr>
                                        <p:cTn id="163" dur="1" fill="hold">
                                          <p:stCondLst>
                                            <p:cond delay="0"/>
                                          </p:stCondLst>
                                        </p:cTn>
                                        <p:tgtEl>
                                          <p:spTgt spid="46"/>
                                        </p:tgtEl>
                                        <p:attrNameLst>
                                          <p:attrName>style.visibility</p:attrName>
                                        </p:attrNameLst>
                                      </p:cBhvr>
                                      <p:to>
                                        <p:strVal val="visible"/>
                                      </p:to>
                                    </p:set>
                                    <p:animEffect transition="in" filter="wheel(1)">
                                      <p:cBhvr>
                                        <p:cTn id="164" dur="700"/>
                                        <p:tgtEl>
                                          <p:spTgt spid="46"/>
                                        </p:tgtEl>
                                      </p:cBhvr>
                                    </p:animEffect>
                                  </p:childTnLst>
                                </p:cTn>
                              </p:par>
                              <p:par>
                                <p:cTn id="165" presetID="21" presetClass="exit" presetSubtype="1" fill="hold" grpId="1" nodeType="withEffect">
                                  <p:stCondLst>
                                    <p:cond delay="1600"/>
                                  </p:stCondLst>
                                  <p:childTnLst>
                                    <p:animEffect transition="out" filter="wheel(1)">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par>
                                <p:cTn id="168" presetID="21" presetClass="exit" presetSubtype="1" fill="hold" grpId="1" nodeType="withEffect">
                                  <p:stCondLst>
                                    <p:cond delay="1700"/>
                                  </p:stCondLst>
                                  <p:childTnLst>
                                    <p:animEffect transition="out" filter="wheel(1)">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21" presetClass="exit" presetSubtype="1" fill="hold" grpId="1" nodeType="withEffect">
                                  <p:stCondLst>
                                    <p:cond delay="1800"/>
                                  </p:stCondLst>
                                  <p:childTnLst>
                                    <p:animEffect transition="out" filter="wheel(1)">
                                      <p:cBhvr>
                                        <p:cTn id="172" dur="500"/>
                                        <p:tgtEl>
                                          <p:spTgt spid="54"/>
                                        </p:tgtEl>
                                      </p:cBhvr>
                                    </p:animEffect>
                                    <p:set>
                                      <p:cBhvr>
                                        <p:cTn id="173" dur="1" fill="hold">
                                          <p:stCondLst>
                                            <p:cond delay="499"/>
                                          </p:stCondLst>
                                        </p:cTn>
                                        <p:tgtEl>
                                          <p:spTgt spid="54"/>
                                        </p:tgtEl>
                                        <p:attrNameLst>
                                          <p:attrName>style.visibility</p:attrName>
                                        </p:attrNameLst>
                                      </p:cBhvr>
                                      <p:to>
                                        <p:strVal val="hidden"/>
                                      </p:to>
                                    </p:set>
                                  </p:childTnLst>
                                </p:cTn>
                              </p:par>
                              <p:par>
                                <p:cTn id="174" presetID="21" presetClass="exit" presetSubtype="1" fill="hold" grpId="1" nodeType="withEffect">
                                  <p:stCondLst>
                                    <p:cond delay="1900"/>
                                  </p:stCondLst>
                                  <p:childTnLst>
                                    <p:animEffect transition="out" filter="wheel(1)">
                                      <p:cBhvr>
                                        <p:cTn id="175" dur="500"/>
                                        <p:tgtEl>
                                          <p:spTgt spid="47"/>
                                        </p:tgtEl>
                                      </p:cBhvr>
                                    </p:animEffect>
                                    <p:set>
                                      <p:cBhvr>
                                        <p:cTn id="176" dur="1" fill="hold">
                                          <p:stCondLst>
                                            <p:cond delay="499"/>
                                          </p:stCondLst>
                                        </p:cTn>
                                        <p:tgtEl>
                                          <p:spTgt spid="47"/>
                                        </p:tgtEl>
                                        <p:attrNameLst>
                                          <p:attrName>style.visibility</p:attrName>
                                        </p:attrNameLst>
                                      </p:cBhvr>
                                      <p:to>
                                        <p:strVal val="hidden"/>
                                      </p:to>
                                    </p:set>
                                  </p:childTnLst>
                                </p:cTn>
                              </p:par>
                              <p:par>
                                <p:cTn id="177" presetID="21" presetClass="exit" presetSubtype="1" fill="hold" grpId="1" nodeType="withEffect">
                                  <p:stCondLst>
                                    <p:cond delay="2000"/>
                                  </p:stCondLst>
                                  <p:childTnLst>
                                    <p:animEffect transition="out" filter="wheel(1)">
                                      <p:cBhvr>
                                        <p:cTn id="178" dur="500"/>
                                        <p:tgtEl>
                                          <p:spTgt spid="48"/>
                                        </p:tgtEl>
                                      </p:cBhvr>
                                    </p:animEffect>
                                    <p:set>
                                      <p:cBhvr>
                                        <p:cTn id="179" dur="1" fill="hold">
                                          <p:stCondLst>
                                            <p:cond delay="499"/>
                                          </p:stCondLst>
                                        </p:cTn>
                                        <p:tgtEl>
                                          <p:spTgt spid="48"/>
                                        </p:tgtEl>
                                        <p:attrNameLst>
                                          <p:attrName>style.visibility</p:attrName>
                                        </p:attrNameLst>
                                      </p:cBhvr>
                                      <p:to>
                                        <p:strVal val="hidden"/>
                                      </p:to>
                                    </p:set>
                                  </p:childTnLst>
                                </p:cTn>
                              </p:par>
                              <p:par>
                                <p:cTn id="180" presetID="21" presetClass="exit" presetSubtype="1" fill="hold" grpId="1" nodeType="withEffect">
                                  <p:stCondLst>
                                    <p:cond delay="2300"/>
                                  </p:stCondLst>
                                  <p:childTnLst>
                                    <p:animEffect transition="out" filter="wheel(1)">
                                      <p:cBhvr>
                                        <p:cTn id="181" dur="500"/>
                                        <p:tgtEl>
                                          <p:spTgt spid="49"/>
                                        </p:tgtEl>
                                      </p:cBhvr>
                                    </p:animEffect>
                                    <p:set>
                                      <p:cBhvr>
                                        <p:cTn id="182" dur="1" fill="hold">
                                          <p:stCondLst>
                                            <p:cond delay="499"/>
                                          </p:stCondLst>
                                        </p:cTn>
                                        <p:tgtEl>
                                          <p:spTgt spid="49"/>
                                        </p:tgtEl>
                                        <p:attrNameLst>
                                          <p:attrName>style.visibility</p:attrName>
                                        </p:attrNameLst>
                                      </p:cBhvr>
                                      <p:to>
                                        <p:strVal val="hidden"/>
                                      </p:to>
                                    </p:set>
                                  </p:childTnLst>
                                </p:cTn>
                              </p:par>
                              <p:par>
                                <p:cTn id="183" presetID="21" presetClass="exit" presetSubtype="1" fill="hold" grpId="1" nodeType="withEffect">
                                  <p:stCondLst>
                                    <p:cond delay="2500"/>
                                  </p:stCondLst>
                                  <p:childTnLst>
                                    <p:animEffect transition="out" filter="wheel(1)">
                                      <p:cBhvr>
                                        <p:cTn id="184" dur="500"/>
                                        <p:tgtEl>
                                          <p:spTgt spid="50"/>
                                        </p:tgtEl>
                                      </p:cBhvr>
                                    </p:animEffect>
                                    <p:set>
                                      <p:cBhvr>
                                        <p:cTn id="185" dur="1" fill="hold">
                                          <p:stCondLst>
                                            <p:cond delay="499"/>
                                          </p:stCondLst>
                                        </p:cTn>
                                        <p:tgtEl>
                                          <p:spTgt spid="50"/>
                                        </p:tgtEl>
                                        <p:attrNameLst>
                                          <p:attrName>style.visibility</p:attrName>
                                        </p:attrNameLst>
                                      </p:cBhvr>
                                      <p:to>
                                        <p:strVal val="hidden"/>
                                      </p:to>
                                    </p:set>
                                  </p:childTnLst>
                                </p:cTn>
                              </p:par>
                              <p:par>
                                <p:cTn id="186" presetID="21" presetClass="exit" presetSubtype="1" fill="hold" grpId="1" nodeType="withEffect">
                                  <p:stCondLst>
                                    <p:cond delay="3200"/>
                                  </p:stCondLst>
                                  <p:childTnLst>
                                    <p:animEffect transition="out" filter="wheel(1)">
                                      <p:cBhvr>
                                        <p:cTn id="187" dur="700"/>
                                        <p:tgtEl>
                                          <p:spTgt spid="51"/>
                                        </p:tgtEl>
                                      </p:cBhvr>
                                    </p:animEffect>
                                    <p:set>
                                      <p:cBhvr>
                                        <p:cTn id="188" dur="1" fill="hold">
                                          <p:stCondLst>
                                            <p:cond delay="699"/>
                                          </p:stCondLst>
                                        </p:cTn>
                                        <p:tgtEl>
                                          <p:spTgt spid="51"/>
                                        </p:tgtEl>
                                        <p:attrNameLst>
                                          <p:attrName>style.visibility</p:attrName>
                                        </p:attrNameLst>
                                      </p:cBhvr>
                                      <p:to>
                                        <p:strVal val="hidden"/>
                                      </p:to>
                                    </p:set>
                                  </p:childTnLst>
                                </p:cTn>
                              </p:par>
                              <p:par>
                                <p:cTn id="189" presetID="21" presetClass="exit" presetSubtype="1" fill="hold" grpId="1" nodeType="withEffect">
                                  <p:stCondLst>
                                    <p:cond delay="3000"/>
                                  </p:stCondLst>
                                  <p:childTnLst>
                                    <p:animEffect transition="out" filter="wheel(1)">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cTn>
                              </p:par>
                              <p:par>
                                <p:cTn id="192" presetID="21" presetClass="exit" presetSubtype="1" fill="hold" grpId="1" nodeType="withEffect">
                                  <p:stCondLst>
                                    <p:cond delay="3300"/>
                                  </p:stCondLst>
                                  <p:childTnLst>
                                    <p:animEffect transition="out" filter="wheel(1)">
                                      <p:cBhvr>
                                        <p:cTn id="193" dur="700"/>
                                        <p:tgtEl>
                                          <p:spTgt spid="46"/>
                                        </p:tgtEl>
                                      </p:cBhvr>
                                    </p:animEffect>
                                    <p:set>
                                      <p:cBhvr>
                                        <p:cTn id="194" dur="1" fill="hold">
                                          <p:stCondLst>
                                            <p:cond delay="699"/>
                                          </p:stCondLst>
                                        </p:cTn>
                                        <p:tgtEl>
                                          <p:spTgt spid="46"/>
                                        </p:tgtEl>
                                        <p:attrNameLst>
                                          <p:attrName>style.visibility</p:attrName>
                                        </p:attrNameLst>
                                      </p:cBhvr>
                                      <p:to>
                                        <p:strVal val="hidden"/>
                                      </p:to>
                                    </p:set>
                                  </p:childTnLst>
                                </p:cTn>
                              </p:par>
                              <p:par>
                                <p:cTn id="195" presetID="21" presetClass="entr" presetSubtype="1" fill="hold" nodeType="withEffect">
                                  <p:stCondLst>
                                    <p:cond delay="2100"/>
                                  </p:stCondLst>
                                  <p:childTnLst>
                                    <p:set>
                                      <p:cBhvr>
                                        <p:cTn id="196" dur="1" fill="hold">
                                          <p:stCondLst>
                                            <p:cond delay="0"/>
                                          </p:stCondLst>
                                        </p:cTn>
                                        <p:tgtEl>
                                          <p:spTgt spid="42"/>
                                        </p:tgtEl>
                                        <p:attrNameLst>
                                          <p:attrName>style.visibility</p:attrName>
                                        </p:attrNameLst>
                                      </p:cBhvr>
                                      <p:to>
                                        <p:strVal val="visible"/>
                                      </p:to>
                                    </p:set>
                                    <p:animEffect transition="in" filter="wheel(1)">
                                      <p:cBhvr>
                                        <p:cTn id="197" dur="900"/>
                                        <p:tgtEl>
                                          <p:spTgt spid="42"/>
                                        </p:tgtEl>
                                      </p:cBhvr>
                                    </p:animEffect>
                                  </p:childTnLst>
                                </p:cTn>
                              </p:par>
                              <p:par>
                                <p:cTn id="198" presetID="1" presetClass="exit" presetSubtype="0" fill="hold" nodeType="withEffect">
                                  <p:stCondLst>
                                    <p:cond delay="3400"/>
                                  </p:stCondLst>
                                  <p:childTnLst>
                                    <p:set>
                                      <p:cBhvr>
                                        <p:cTn id="199" dur="1" fill="hold">
                                          <p:stCondLst>
                                            <p:cond delay="0"/>
                                          </p:stCondLst>
                                        </p:cTn>
                                        <p:tgtEl>
                                          <p:spTgt spid="42"/>
                                        </p:tgtEl>
                                        <p:attrNameLst>
                                          <p:attrName>style.visibility</p:attrName>
                                        </p:attrNameLst>
                                      </p:cBhvr>
                                      <p:to>
                                        <p:strVal val="hidden"/>
                                      </p:to>
                                    </p:set>
                                  </p:childTnLst>
                                </p:cTn>
                              </p:par>
                              <p:par>
                                <p:cTn id="200" presetID="21" presetClass="entr" presetSubtype="1" fill="hold" grpId="0" nodeType="withEffect">
                                  <p:stCondLst>
                                    <p:cond delay="3000"/>
                                  </p:stCondLst>
                                  <p:childTnLst>
                                    <p:set>
                                      <p:cBhvr>
                                        <p:cTn id="201" dur="1" fill="hold">
                                          <p:stCondLst>
                                            <p:cond delay="0"/>
                                          </p:stCondLst>
                                        </p:cTn>
                                        <p:tgtEl>
                                          <p:spTgt spid="58"/>
                                        </p:tgtEl>
                                        <p:attrNameLst>
                                          <p:attrName>style.visibility</p:attrName>
                                        </p:attrNameLst>
                                      </p:cBhvr>
                                      <p:to>
                                        <p:strVal val="visible"/>
                                      </p:to>
                                    </p:set>
                                    <p:animEffect transition="in" filter="wheel(1)">
                                      <p:cBhvr>
                                        <p:cTn id="202" dur="800"/>
                                        <p:tgtEl>
                                          <p:spTgt spid="58"/>
                                        </p:tgtEl>
                                      </p:cBhvr>
                                    </p:animEffect>
                                  </p:childTnLst>
                                </p:cTn>
                              </p:par>
                              <p:par>
                                <p:cTn id="203" presetID="21" presetClass="entr" presetSubtype="1" fill="hold" grpId="0" nodeType="withEffect">
                                  <p:stCondLst>
                                    <p:cond delay="3000"/>
                                  </p:stCondLst>
                                  <p:childTnLst>
                                    <p:set>
                                      <p:cBhvr>
                                        <p:cTn id="204" dur="1" fill="hold">
                                          <p:stCondLst>
                                            <p:cond delay="0"/>
                                          </p:stCondLst>
                                        </p:cTn>
                                        <p:tgtEl>
                                          <p:spTgt spid="57"/>
                                        </p:tgtEl>
                                        <p:attrNameLst>
                                          <p:attrName>style.visibility</p:attrName>
                                        </p:attrNameLst>
                                      </p:cBhvr>
                                      <p:to>
                                        <p:strVal val="visible"/>
                                      </p:to>
                                    </p:set>
                                    <p:animEffect transition="in" filter="wheel(1)">
                                      <p:cBhvr>
                                        <p:cTn id="205" dur="600"/>
                                        <p:tgtEl>
                                          <p:spTgt spid="57"/>
                                        </p:tgtEl>
                                      </p:cBhvr>
                                    </p:animEffect>
                                  </p:childTnLst>
                                </p:cTn>
                              </p:par>
                              <p:par>
                                <p:cTn id="206" presetID="21" presetClass="entr" presetSubtype="1" fill="hold" grpId="0" nodeType="withEffect">
                                  <p:stCondLst>
                                    <p:cond delay="3000"/>
                                  </p:stCondLst>
                                  <p:childTnLst>
                                    <p:set>
                                      <p:cBhvr>
                                        <p:cTn id="207" dur="1" fill="hold">
                                          <p:stCondLst>
                                            <p:cond delay="0"/>
                                          </p:stCondLst>
                                        </p:cTn>
                                        <p:tgtEl>
                                          <p:spTgt spid="56"/>
                                        </p:tgtEl>
                                        <p:attrNameLst>
                                          <p:attrName>style.visibility</p:attrName>
                                        </p:attrNameLst>
                                      </p:cBhvr>
                                      <p:to>
                                        <p:strVal val="visible"/>
                                      </p:to>
                                    </p:set>
                                    <p:animEffect transition="in" filter="wheel(1)">
                                      <p:cBhvr>
                                        <p:cTn id="208" dur="700"/>
                                        <p:tgtEl>
                                          <p:spTgt spid="56"/>
                                        </p:tgtEl>
                                      </p:cBhvr>
                                    </p:animEffect>
                                  </p:childTnLst>
                                </p:cTn>
                              </p:par>
                              <p:par>
                                <p:cTn id="209" presetID="21" presetClass="entr" presetSubtype="1" fill="hold" grpId="0" nodeType="withEffect">
                                  <p:stCondLst>
                                    <p:cond delay="3000"/>
                                  </p:stCondLst>
                                  <p:childTnLst>
                                    <p:set>
                                      <p:cBhvr>
                                        <p:cTn id="210" dur="1" fill="hold">
                                          <p:stCondLst>
                                            <p:cond delay="0"/>
                                          </p:stCondLst>
                                        </p:cTn>
                                        <p:tgtEl>
                                          <p:spTgt spid="55"/>
                                        </p:tgtEl>
                                        <p:attrNameLst>
                                          <p:attrName>style.visibility</p:attrName>
                                        </p:attrNameLst>
                                      </p:cBhvr>
                                      <p:to>
                                        <p:strVal val="visible"/>
                                      </p:to>
                                    </p:set>
                                    <p:animEffect transition="in" filter="wheel(1)">
                                      <p:cBhvr>
                                        <p:cTn id="211" dur="800"/>
                                        <p:tgtEl>
                                          <p:spTgt spid="55"/>
                                        </p:tgtEl>
                                      </p:cBhvr>
                                    </p:animEffect>
                                  </p:childTnLst>
                                </p:cTn>
                              </p:par>
                              <p:par>
                                <p:cTn id="212" presetID="21" presetClass="entr" presetSubtype="1" fill="hold" grpId="0" nodeType="withEffect">
                                  <p:stCondLst>
                                    <p:cond delay="3000"/>
                                  </p:stCondLst>
                                  <p:childTnLst>
                                    <p:set>
                                      <p:cBhvr>
                                        <p:cTn id="213" dur="1" fill="hold">
                                          <p:stCondLst>
                                            <p:cond delay="0"/>
                                          </p:stCondLst>
                                        </p:cTn>
                                        <p:tgtEl>
                                          <p:spTgt spid="59"/>
                                        </p:tgtEl>
                                        <p:attrNameLst>
                                          <p:attrName>style.visibility</p:attrName>
                                        </p:attrNameLst>
                                      </p:cBhvr>
                                      <p:to>
                                        <p:strVal val="visible"/>
                                      </p:to>
                                    </p:set>
                                    <p:animEffect transition="in" filter="wheel(1)">
                                      <p:cBhvr>
                                        <p:cTn id="214" dur="700"/>
                                        <p:tgtEl>
                                          <p:spTgt spid="59"/>
                                        </p:tgtEl>
                                      </p:cBhvr>
                                    </p:animEffect>
                                  </p:childTnLst>
                                </p:cTn>
                              </p:par>
                              <p:par>
                                <p:cTn id="215" presetID="21" presetClass="entr" presetSubtype="1" fill="hold" grpId="0" nodeType="withEffect">
                                  <p:stCondLst>
                                    <p:cond delay="3100"/>
                                  </p:stCondLst>
                                  <p:childTnLst>
                                    <p:set>
                                      <p:cBhvr>
                                        <p:cTn id="216" dur="1" fill="hold">
                                          <p:stCondLst>
                                            <p:cond delay="0"/>
                                          </p:stCondLst>
                                        </p:cTn>
                                        <p:tgtEl>
                                          <p:spTgt spid="60"/>
                                        </p:tgtEl>
                                        <p:attrNameLst>
                                          <p:attrName>style.visibility</p:attrName>
                                        </p:attrNameLst>
                                      </p:cBhvr>
                                      <p:to>
                                        <p:strVal val="visible"/>
                                      </p:to>
                                    </p:set>
                                    <p:animEffect transition="in" filter="wheel(1)">
                                      <p:cBhvr>
                                        <p:cTn id="217" dur="600"/>
                                        <p:tgtEl>
                                          <p:spTgt spid="60"/>
                                        </p:tgtEl>
                                      </p:cBhvr>
                                    </p:animEffect>
                                  </p:childTnLst>
                                </p:cTn>
                              </p:par>
                              <p:par>
                                <p:cTn id="218" presetID="21" presetClass="entr" presetSubtype="1" fill="hold" grpId="0" nodeType="withEffect">
                                  <p:stCondLst>
                                    <p:cond delay="3200"/>
                                  </p:stCondLst>
                                  <p:childTnLst>
                                    <p:set>
                                      <p:cBhvr>
                                        <p:cTn id="219" dur="1" fill="hold">
                                          <p:stCondLst>
                                            <p:cond delay="0"/>
                                          </p:stCondLst>
                                        </p:cTn>
                                        <p:tgtEl>
                                          <p:spTgt spid="61"/>
                                        </p:tgtEl>
                                        <p:attrNameLst>
                                          <p:attrName>style.visibility</p:attrName>
                                        </p:attrNameLst>
                                      </p:cBhvr>
                                      <p:to>
                                        <p:strVal val="visible"/>
                                      </p:to>
                                    </p:set>
                                    <p:animEffect transition="in" filter="wheel(1)">
                                      <p:cBhvr>
                                        <p:cTn id="220" dur="500"/>
                                        <p:tgtEl>
                                          <p:spTgt spid="61"/>
                                        </p:tgtEl>
                                      </p:cBhvr>
                                    </p:animEffect>
                                  </p:childTnLst>
                                </p:cTn>
                              </p:par>
                              <p:par>
                                <p:cTn id="221" presetID="23" presetClass="exit" presetSubtype="16" fill="hold" grpId="1" nodeType="withEffect">
                                  <p:stCondLst>
                                    <p:cond delay="3800"/>
                                  </p:stCondLst>
                                  <p:childTnLst>
                                    <p:anim calcmode="lin" valueType="num">
                                      <p:cBhvr>
                                        <p:cTn id="222" dur="500"/>
                                        <p:tgtEl>
                                          <p:spTgt spid="58"/>
                                        </p:tgtEl>
                                        <p:attrNameLst>
                                          <p:attrName>ppt_w</p:attrName>
                                        </p:attrNameLst>
                                      </p:cBhvr>
                                      <p:tavLst>
                                        <p:tav tm="0">
                                          <p:val>
                                            <p:strVal val="ppt_w"/>
                                          </p:val>
                                        </p:tav>
                                        <p:tav tm="100000">
                                          <p:val>
                                            <p:strVal val="4*ppt_w"/>
                                          </p:val>
                                        </p:tav>
                                      </p:tavLst>
                                    </p:anim>
                                    <p:anim calcmode="lin" valueType="num">
                                      <p:cBhvr>
                                        <p:cTn id="223" dur="500"/>
                                        <p:tgtEl>
                                          <p:spTgt spid="58"/>
                                        </p:tgtEl>
                                        <p:attrNameLst>
                                          <p:attrName>ppt_h</p:attrName>
                                        </p:attrNameLst>
                                      </p:cBhvr>
                                      <p:tavLst>
                                        <p:tav tm="0">
                                          <p:val>
                                            <p:strVal val="ppt_h"/>
                                          </p:val>
                                        </p:tav>
                                        <p:tav tm="100000">
                                          <p:val>
                                            <p:strVal val="4*ppt_h"/>
                                          </p:val>
                                        </p:tav>
                                      </p:tavLst>
                                    </p:anim>
                                    <p:set>
                                      <p:cBhvr>
                                        <p:cTn id="224" dur="1" fill="hold">
                                          <p:stCondLst>
                                            <p:cond delay="499"/>
                                          </p:stCondLst>
                                        </p:cTn>
                                        <p:tgtEl>
                                          <p:spTgt spid="58"/>
                                        </p:tgtEl>
                                        <p:attrNameLst>
                                          <p:attrName>style.visibility</p:attrName>
                                        </p:attrNameLst>
                                      </p:cBhvr>
                                      <p:to>
                                        <p:strVal val="hidden"/>
                                      </p:to>
                                    </p:set>
                                  </p:childTnLst>
                                </p:cTn>
                              </p:par>
                              <p:par>
                                <p:cTn id="225" presetID="23" presetClass="exit" presetSubtype="16" fill="hold" grpId="1" nodeType="withEffect">
                                  <p:stCondLst>
                                    <p:cond delay="3600"/>
                                  </p:stCondLst>
                                  <p:childTnLst>
                                    <p:anim calcmode="lin" valueType="num">
                                      <p:cBhvr>
                                        <p:cTn id="226" dur="600"/>
                                        <p:tgtEl>
                                          <p:spTgt spid="57"/>
                                        </p:tgtEl>
                                        <p:attrNameLst>
                                          <p:attrName>ppt_w</p:attrName>
                                        </p:attrNameLst>
                                      </p:cBhvr>
                                      <p:tavLst>
                                        <p:tav tm="0">
                                          <p:val>
                                            <p:strVal val="ppt_w"/>
                                          </p:val>
                                        </p:tav>
                                        <p:tav tm="100000">
                                          <p:val>
                                            <p:strVal val="4*ppt_w"/>
                                          </p:val>
                                        </p:tav>
                                      </p:tavLst>
                                    </p:anim>
                                    <p:anim calcmode="lin" valueType="num">
                                      <p:cBhvr>
                                        <p:cTn id="227" dur="600"/>
                                        <p:tgtEl>
                                          <p:spTgt spid="57"/>
                                        </p:tgtEl>
                                        <p:attrNameLst>
                                          <p:attrName>ppt_h</p:attrName>
                                        </p:attrNameLst>
                                      </p:cBhvr>
                                      <p:tavLst>
                                        <p:tav tm="0">
                                          <p:val>
                                            <p:strVal val="ppt_h"/>
                                          </p:val>
                                        </p:tav>
                                        <p:tav tm="100000">
                                          <p:val>
                                            <p:strVal val="4*ppt_h"/>
                                          </p:val>
                                        </p:tav>
                                      </p:tavLst>
                                    </p:anim>
                                    <p:set>
                                      <p:cBhvr>
                                        <p:cTn id="228" dur="1" fill="hold">
                                          <p:stCondLst>
                                            <p:cond delay="599"/>
                                          </p:stCondLst>
                                        </p:cTn>
                                        <p:tgtEl>
                                          <p:spTgt spid="57"/>
                                        </p:tgtEl>
                                        <p:attrNameLst>
                                          <p:attrName>style.visibility</p:attrName>
                                        </p:attrNameLst>
                                      </p:cBhvr>
                                      <p:to>
                                        <p:strVal val="hidden"/>
                                      </p:to>
                                    </p:set>
                                  </p:childTnLst>
                                </p:cTn>
                              </p:par>
                              <p:par>
                                <p:cTn id="229" presetID="23" presetClass="exit" presetSubtype="16" fill="hold" grpId="1" nodeType="withEffect">
                                  <p:stCondLst>
                                    <p:cond delay="3700"/>
                                  </p:stCondLst>
                                  <p:childTnLst>
                                    <p:anim calcmode="lin" valueType="num">
                                      <p:cBhvr>
                                        <p:cTn id="230" dur="700"/>
                                        <p:tgtEl>
                                          <p:spTgt spid="56"/>
                                        </p:tgtEl>
                                        <p:attrNameLst>
                                          <p:attrName>ppt_w</p:attrName>
                                        </p:attrNameLst>
                                      </p:cBhvr>
                                      <p:tavLst>
                                        <p:tav tm="0">
                                          <p:val>
                                            <p:strVal val="ppt_w"/>
                                          </p:val>
                                        </p:tav>
                                        <p:tav tm="100000">
                                          <p:val>
                                            <p:strVal val="4*ppt_w"/>
                                          </p:val>
                                        </p:tav>
                                      </p:tavLst>
                                    </p:anim>
                                    <p:anim calcmode="lin" valueType="num">
                                      <p:cBhvr>
                                        <p:cTn id="231" dur="700"/>
                                        <p:tgtEl>
                                          <p:spTgt spid="56"/>
                                        </p:tgtEl>
                                        <p:attrNameLst>
                                          <p:attrName>ppt_h</p:attrName>
                                        </p:attrNameLst>
                                      </p:cBhvr>
                                      <p:tavLst>
                                        <p:tav tm="0">
                                          <p:val>
                                            <p:strVal val="ppt_h"/>
                                          </p:val>
                                        </p:tav>
                                        <p:tav tm="100000">
                                          <p:val>
                                            <p:strVal val="4*ppt_h"/>
                                          </p:val>
                                        </p:tav>
                                      </p:tavLst>
                                    </p:anim>
                                    <p:set>
                                      <p:cBhvr>
                                        <p:cTn id="232" dur="1" fill="hold">
                                          <p:stCondLst>
                                            <p:cond delay="699"/>
                                          </p:stCondLst>
                                        </p:cTn>
                                        <p:tgtEl>
                                          <p:spTgt spid="56"/>
                                        </p:tgtEl>
                                        <p:attrNameLst>
                                          <p:attrName>style.visibility</p:attrName>
                                        </p:attrNameLst>
                                      </p:cBhvr>
                                      <p:to>
                                        <p:strVal val="hidden"/>
                                      </p:to>
                                    </p:set>
                                  </p:childTnLst>
                                </p:cTn>
                              </p:par>
                              <p:par>
                                <p:cTn id="233" presetID="23" presetClass="exit" presetSubtype="16" fill="hold" grpId="1" nodeType="withEffect">
                                  <p:stCondLst>
                                    <p:cond delay="3800"/>
                                  </p:stCondLst>
                                  <p:childTnLst>
                                    <p:anim calcmode="lin" valueType="num">
                                      <p:cBhvr>
                                        <p:cTn id="234" dur="800"/>
                                        <p:tgtEl>
                                          <p:spTgt spid="55"/>
                                        </p:tgtEl>
                                        <p:attrNameLst>
                                          <p:attrName>ppt_w</p:attrName>
                                        </p:attrNameLst>
                                      </p:cBhvr>
                                      <p:tavLst>
                                        <p:tav tm="0">
                                          <p:val>
                                            <p:strVal val="ppt_w"/>
                                          </p:val>
                                        </p:tav>
                                        <p:tav tm="100000">
                                          <p:val>
                                            <p:strVal val="4*ppt_w"/>
                                          </p:val>
                                        </p:tav>
                                      </p:tavLst>
                                    </p:anim>
                                    <p:anim calcmode="lin" valueType="num">
                                      <p:cBhvr>
                                        <p:cTn id="235" dur="800"/>
                                        <p:tgtEl>
                                          <p:spTgt spid="55"/>
                                        </p:tgtEl>
                                        <p:attrNameLst>
                                          <p:attrName>ppt_h</p:attrName>
                                        </p:attrNameLst>
                                      </p:cBhvr>
                                      <p:tavLst>
                                        <p:tav tm="0">
                                          <p:val>
                                            <p:strVal val="ppt_h"/>
                                          </p:val>
                                        </p:tav>
                                        <p:tav tm="100000">
                                          <p:val>
                                            <p:strVal val="4*ppt_h"/>
                                          </p:val>
                                        </p:tav>
                                      </p:tavLst>
                                    </p:anim>
                                    <p:set>
                                      <p:cBhvr>
                                        <p:cTn id="236" dur="1" fill="hold">
                                          <p:stCondLst>
                                            <p:cond delay="799"/>
                                          </p:stCondLst>
                                        </p:cTn>
                                        <p:tgtEl>
                                          <p:spTgt spid="55"/>
                                        </p:tgtEl>
                                        <p:attrNameLst>
                                          <p:attrName>style.visibility</p:attrName>
                                        </p:attrNameLst>
                                      </p:cBhvr>
                                      <p:to>
                                        <p:strVal val="hidden"/>
                                      </p:to>
                                    </p:set>
                                  </p:childTnLst>
                                </p:cTn>
                              </p:par>
                              <p:par>
                                <p:cTn id="237" presetID="21" presetClass="exit" presetSubtype="1" fill="hold" grpId="1" nodeType="withEffect">
                                  <p:stCondLst>
                                    <p:cond delay="3700"/>
                                  </p:stCondLst>
                                  <p:childTnLst>
                                    <p:animEffect transition="out" filter="wheel(1)">
                                      <p:cBhvr>
                                        <p:cTn id="238" dur="500"/>
                                        <p:tgtEl>
                                          <p:spTgt spid="59"/>
                                        </p:tgtEl>
                                      </p:cBhvr>
                                    </p:animEffect>
                                    <p:set>
                                      <p:cBhvr>
                                        <p:cTn id="239" dur="1" fill="hold">
                                          <p:stCondLst>
                                            <p:cond delay="499"/>
                                          </p:stCondLst>
                                        </p:cTn>
                                        <p:tgtEl>
                                          <p:spTgt spid="59"/>
                                        </p:tgtEl>
                                        <p:attrNameLst>
                                          <p:attrName>style.visibility</p:attrName>
                                        </p:attrNameLst>
                                      </p:cBhvr>
                                      <p:to>
                                        <p:strVal val="hidden"/>
                                      </p:to>
                                    </p:set>
                                  </p:childTnLst>
                                </p:cTn>
                              </p:par>
                              <p:par>
                                <p:cTn id="240" presetID="21" presetClass="exit" presetSubtype="1" fill="hold" grpId="1" nodeType="withEffect">
                                  <p:stCondLst>
                                    <p:cond delay="3700"/>
                                  </p:stCondLst>
                                  <p:childTnLst>
                                    <p:animEffect transition="out" filter="wheel(1)">
                                      <p:cBhvr>
                                        <p:cTn id="241" dur="600"/>
                                        <p:tgtEl>
                                          <p:spTgt spid="60"/>
                                        </p:tgtEl>
                                      </p:cBhvr>
                                    </p:animEffect>
                                    <p:set>
                                      <p:cBhvr>
                                        <p:cTn id="242" dur="1" fill="hold">
                                          <p:stCondLst>
                                            <p:cond delay="599"/>
                                          </p:stCondLst>
                                        </p:cTn>
                                        <p:tgtEl>
                                          <p:spTgt spid="60"/>
                                        </p:tgtEl>
                                        <p:attrNameLst>
                                          <p:attrName>style.visibility</p:attrName>
                                        </p:attrNameLst>
                                      </p:cBhvr>
                                      <p:to>
                                        <p:strVal val="hidden"/>
                                      </p:to>
                                    </p:set>
                                  </p:childTnLst>
                                </p:cTn>
                              </p:par>
                              <p:par>
                                <p:cTn id="243" presetID="21" presetClass="exit" presetSubtype="1" fill="hold" grpId="1" nodeType="withEffect">
                                  <p:stCondLst>
                                    <p:cond delay="3700"/>
                                  </p:stCondLst>
                                  <p:childTnLst>
                                    <p:animEffect transition="out" filter="wheel(1)">
                                      <p:cBhvr>
                                        <p:cTn id="244" dur="700"/>
                                        <p:tgtEl>
                                          <p:spTgt spid="61"/>
                                        </p:tgtEl>
                                      </p:cBhvr>
                                    </p:animEffect>
                                    <p:set>
                                      <p:cBhvr>
                                        <p:cTn id="245" dur="1" fill="hold">
                                          <p:stCondLst>
                                            <p:cond delay="699"/>
                                          </p:stCondLst>
                                        </p:cTn>
                                        <p:tgtEl>
                                          <p:spTgt spid="61"/>
                                        </p:tgtEl>
                                        <p:attrNameLst>
                                          <p:attrName>style.visibility</p:attrName>
                                        </p:attrNameLst>
                                      </p:cBhvr>
                                      <p:to>
                                        <p:strVal val="hidden"/>
                                      </p:to>
                                    </p:set>
                                  </p:childTnLst>
                                </p:cTn>
                              </p:par>
                              <p:par>
                                <p:cTn id="246" presetID="2" presetClass="entr" presetSubtype="4" fill="hold" grpId="0" nodeType="withEffect">
                                  <p:stCondLst>
                                    <p:cond delay="4000"/>
                                  </p:stCondLst>
                                  <p:childTnLst>
                                    <p:set>
                                      <p:cBhvr>
                                        <p:cTn id="247" dur="1" fill="hold">
                                          <p:stCondLst>
                                            <p:cond delay="0"/>
                                          </p:stCondLst>
                                        </p:cTn>
                                        <p:tgtEl>
                                          <p:spTgt spid="62"/>
                                        </p:tgtEl>
                                        <p:attrNameLst>
                                          <p:attrName>style.visibility</p:attrName>
                                        </p:attrNameLst>
                                      </p:cBhvr>
                                      <p:to>
                                        <p:strVal val="visible"/>
                                      </p:to>
                                    </p:set>
                                    <p:anim calcmode="lin" valueType="num">
                                      <p:cBhvr additive="base">
                                        <p:cTn id="248" dur="500" fill="hold"/>
                                        <p:tgtEl>
                                          <p:spTgt spid="62"/>
                                        </p:tgtEl>
                                        <p:attrNameLst>
                                          <p:attrName>ppt_x</p:attrName>
                                        </p:attrNameLst>
                                      </p:cBhvr>
                                      <p:tavLst>
                                        <p:tav tm="0">
                                          <p:val>
                                            <p:strVal val="#ppt_x"/>
                                          </p:val>
                                        </p:tav>
                                        <p:tav tm="100000">
                                          <p:val>
                                            <p:strVal val="#ppt_x"/>
                                          </p:val>
                                        </p:tav>
                                      </p:tavLst>
                                    </p:anim>
                                    <p:anim calcmode="lin" valueType="num">
                                      <p:cBhvr additive="base">
                                        <p:cTn id="249" dur="500" fill="hold"/>
                                        <p:tgtEl>
                                          <p:spTgt spid="62"/>
                                        </p:tgtEl>
                                        <p:attrNameLst>
                                          <p:attrName>ppt_y</p:attrName>
                                        </p:attrNameLst>
                                      </p:cBhvr>
                                      <p:tavLst>
                                        <p:tav tm="0">
                                          <p:val>
                                            <p:strVal val="1+#ppt_h/2"/>
                                          </p:val>
                                        </p:tav>
                                        <p:tav tm="100000">
                                          <p:val>
                                            <p:strVal val="#ppt_y"/>
                                          </p:val>
                                        </p:tav>
                                      </p:tavLst>
                                    </p:anim>
                                  </p:childTnLst>
                                </p:cTn>
                              </p:par>
                              <p:par>
                                <p:cTn id="250" presetID="2" presetClass="entr" presetSubtype="1" fill="hold" grpId="0" nodeType="withEffect">
                                  <p:stCondLst>
                                    <p:cond delay="4000"/>
                                  </p:stCondLst>
                                  <p:childTnLst>
                                    <p:set>
                                      <p:cBhvr>
                                        <p:cTn id="251" dur="1" fill="hold">
                                          <p:stCondLst>
                                            <p:cond delay="0"/>
                                          </p:stCondLst>
                                        </p:cTn>
                                        <p:tgtEl>
                                          <p:spTgt spid="63"/>
                                        </p:tgtEl>
                                        <p:attrNameLst>
                                          <p:attrName>style.visibility</p:attrName>
                                        </p:attrNameLst>
                                      </p:cBhvr>
                                      <p:to>
                                        <p:strVal val="visible"/>
                                      </p:to>
                                    </p:set>
                                    <p:anim calcmode="lin" valueType="num">
                                      <p:cBhvr additive="base">
                                        <p:cTn id="252" dur="500" fill="hold"/>
                                        <p:tgtEl>
                                          <p:spTgt spid="63"/>
                                        </p:tgtEl>
                                        <p:attrNameLst>
                                          <p:attrName>ppt_x</p:attrName>
                                        </p:attrNameLst>
                                      </p:cBhvr>
                                      <p:tavLst>
                                        <p:tav tm="0">
                                          <p:val>
                                            <p:strVal val="#ppt_x"/>
                                          </p:val>
                                        </p:tav>
                                        <p:tav tm="100000">
                                          <p:val>
                                            <p:strVal val="#ppt_x"/>
                                          </p:val>
                                        </p:tav>
                                      </p:tavLst>
                                    </p:anim>
                                    <p:anim calcmode="lin" valueType="num">
                                      <p:cBhvr additive="base">
                                        <p:cTn id="253" dur="500" fill="hold"/>
                                        <p:tgtEl>
                                          <p:spTgt spid="63"/>
                                        </p:tgtEl>
                                        <p:attrNameLst>
                                          <p:attrName>ppt_y</p:attrName>
                                        </p:attrNameLst>
                                      </p:cBhvr>
                                      <p:tavLst>
                                        <p:tav tm="0">
                                          <p:val>
                                            <p:strVal val="0-#ppt_h/2"/>
                                          </p:val>
                                        </p:tav>
                                        <p:tav tm="100000">
                                          <p:val>
                                            <p:strVal val="#ppt_y"/>
                                          </p:val>
                                        </p:tav>
                                      </p:tavLst>
                                    </p:anim>
                                  </p:childTnLst>
                                </p:cTn>
                              </p:par>
                              <p:par>
                                <p:cTn id="254" presetID="6" presetClass="entr" presetSubtype="32" fill="hold" grpId="0" nodeType="withEffect">
                                  <p:stCondLst>
                                    <p:cond delay="3900"/>
                                  </p:stCondLst>
                                  <p:childTnLst>
                                    <p:set>
                                      <p:cBhvr>
                                        <p:cTn id="255" dur="1" fill="hold">
                                          <p:stCondLst>
                                            <p:cond delay="0"/>
                                          </p:stCondLst>
                                        </p:cTn>
                                        <p:tgtEl>
                                          <p:spTgt spid="65"/>
                                        </p:tgtEl>
                                        <p:attrNameLst>
                                          <p:attrName>style.visibility</p:attrName>
                                        </p:attrNameLst>
                                      </p:cBhvr>
                                      <p:to>
                                        <p:strVal val="visible"/>
                                      </p:to>
                                    </p:set>
                                    <p:animEffect transition="in" filter="circle(out)">
                                      <p:cBhvr>
                                        <p:cTn id="256" dur="500"/>
                                        <p:tgtEl>
                                          <p:spTgt spid="65"/>
                                        </p:tgtEl>
                                      </p:cBhvr>
                                    </p:animEffect>
                                  </p:childTnLst>
                                </p:cTn>
                              </p:par>
                              <p:par>
                                <p:cTn id="257" presetID="6" presetClass="entr" presetSubtype="32" fill="hold" grpId="0" nodeType="withEffect">
                                  <p:stCondLst>
                                    <p:cond delay="3900"/>
                                  </p:stCondLst>
                                  <p:childTnLst>
                                    <p:set>
                                      <p:cBhvr>
                                        <p:cTn id="258" dur="1" fill="hold">
                                          <p:stCondLst>
                                            <p:cond delay="0"/>
                                          </p:stCondLst>
                                        </p:cTn>
                                        <p:tgtEl>
                                          <p:spTgt spid="64"/>
                                        </p:tgtEl>
                                        <p:attrNameLst>
                                          <p:attrName>style.visibility</p:attrName>
                                        </p:attrNameLst>
                                      </p:cBhvr>
                                      <p:to>
                                        <p:strVal val="visible"/>
                                      </p:to>
                                    </p:set>
                                    <p:animEffect transition="in" filter="circle(out)">
                                      <p:cBhvr>
                                        <p:cTn id="259" dur="500"/>
                                        <p:tgtEl>
                                          <p:spTgt spid="64"/>
                                        </p:tgtEl>
                                      </p:cBhvr>
                                    </p:animEffect>
                                  </p:childTnLst>
                                </p:cTn>
                              </p:par>
                              <p:par>
                                <p:cTn id="260" presetID="8" presetClass="emph" presetSubtype="0" decel="100000" fill="hold" grpId="1" nodeType="withEffect">
                                  <p:stCondLst>
                                    <p:cond delay="3900"/>
                                  </p:stCondLst>
                                  <p:childTnLst>
                                    <p:animRot by="43200000">
                                      <p:cBhvr>
                                        <p:cTn id="261" dur="800" fill="hold"/>
                                        <p:tgtEl>
                                          <p:spTgt spid="64"/>
                                        </p:tgtEl>
                                        <p:attrNameLst>
                                          <p:attrName>r</p:attrName>
                                        </p:attrNameLst>
                                      </p:cBhvr>
                                    </p:animRot>
                                  </p:childTnLst>
                                </p:cTn>
                              </p:par>
                              <p:par>
                                <p:cTn id="262" presetID="21" presetClass="exit" presetSubtype="1" fill="hold" grpId="2" nodeType="withEffect">
                                  <p:stCondLst>
                                    <p:cond delay="4200"/>
                                  </p:stCondLst>
                                  <p:childTnLst>
                                    <p:animEffect transition="out" filter="wheel(1)">
                                      <p:cBhvr>
                                        <p:cTn id="263" dur="500"/>
                                        <p:tgtEl>
                                          <p:spTgt spid="64"/>
                                        </p:tgtEl>
                                      </p:cBhvr>
                                    </p:animEffect>
                                    <p:set>
                                      <p:cBhvr>
                                        <p:cTn id="264" dur="1" fill="hold">
                                          <p:stCondLst>
                                            <p:cond delay="499"/>
                                          </p:stCondLst>
                                        </p:cTn>
                                        <p:tgtEl>
                                          <p:spTgt spid="64"/>
                                        </p:tgtEl>
                                        <p:attrNameLst>
                                          <p:attrName>style.visibility</p:attrName>
                                        </p:attrNameLst>
                                      </p:cBhvr>
                                      <p:to>
                                        <p:strVal val="hidden"/>
                                      </p:to>
                                    </p:set>
                                  </p:childTnLst>
                                </p:cTn>
                              </p:par>
                              <p:par>
                                <p:cTn id="265" presetID="53" presetClass="entr" presetSubtype="528" fill="hold" grpId="0" nodeType="withEffect">
                                  <p:stCondLst>
                                    <p:cond delay="4300"/>
                                  </p:stCondLst>
                                  <p:childTnLst>
                                    <p:set>
                                      <p:cBhvr>
                                        <p:cTn id="266" dur="1" fill="hold">
                                          <p:stCondLst>
                                            <p:cond delay="0"/>
                                          </p:stCondLst>
                                        </p:cTn>
                                        <p:tgtEl>
                                          <p:spTgt spid="68"/>
                                        </p:tgtEl>
                                        <p:attrNameLst>
                                          <p:attrName>style.visibility</p:attrName>
                                        </p:attrNameLst>
                                      </p:cBhvr>
                                      <p:to>
                                        <p:strVal val="visible"/>
                                      </p:to>
                                    </p:set>
                                    <p:anim calcmode="lin" valueType="num">
                                      <p:cBhvr>
                                        <p:cTn id="267" dur="500" fill="hold"/>
                                        <p:tgtEl>
                                          <p:spTgt spid="68"/>
                                        </p:tgtEl>
                                        <p:attrNameLst>
                                          <p:attrName>ppt_w</p:attrName>
                                        </p:attrNameLst>
                                      </p:cBhvr>
                                      <p:tavLst>
                                        <p:tav tm="0">
                                          <p:val>
                                            <p:fltVal val="0"/>
                                          </p:val>
                                        </p:tav>
                                        <p:tav tm="100000">
                                          <p:val>
                                            <p:strVal val="#ppt_w"/>
                                          </p:val>
                                        </p:tav>
                                      </p:tavLst>
                                    </p:anim>
                                    <p:anim calcmode="lin" valueType="num">
                                      <p:cBhvr>
                                        <p:cTn id="268" dur="500" fill="hold"/>
                                        <p:tgtEl>
                                          <p:spTgt spid="68"/>
                                        </p:tgtEl>
                                        <p:attrNameLst>
                                          <p:attrName>ppt_h</p:attrName>
                                        </p:attrNameLst>
                                      </p:cBhvr>
                                      <p:tavLst>
                                        <p:tav tm="0">
                                          <p:val>
                                            <p:fltVal val="0"/>
                                          </p:val>
                                        </p:tav>
                                        <p:tav tm="100000">
                                          <p:val>
                                            <p:strVal val="#ppt_h"/>
                                          </p:val>
                                        </p:tav>
                                      </p:tavLst>
                                    </p:anim>
                                    <p:animEffect transition="in" filter="fade">
                                      <p:cBhvr>
                                        <p:cTn id="269" dur="500"/>
                                        <p:tgtEl>
                                          <p:spTgt spid="68"/>
                                        </p:tgtEl>
                                      </p:cBhvr>
                                    </p:animEffect>
                                    <p:anim calcmode="lin" valueType="num">
                                      <p:cBhvr>
                                        <p:cTn id="270" dur="500" fill="hold"/>
                                        <p:tgtEl>
                                          <p:spTgt spid="68"/>
                                        </p:tgtEl>
                                        <p:attrNameLst>
                                          <p:attrName>ppt_x</p:attrName>
                                        </p:attrNameLst>
                                      </p:cBhvr>
                                      <p:tavLst>
                                        <p:tav tm="0">
                                          <p:val>
                                            <p:fltVal val="0.5"/>
                                          </p:val>
                                        </p:tav>
                                        <p:tav tm="100000">
                                          <p:val>
                                            <p:strVal val="#ppt_x"/>
                                          </p:val>
                                        </p:tav>
                                      </p:tavLst>
                                    </p:anim>
                                    <p:anim calcmode="lin" valueType="num">
                                      <p:cBhvr>
                                        <p:cTn id="271" dur="500" fill="hold"/>
                                        <p:tgtEl>
                                          <p:spTgt spid="68"/>
                                        </p:tgtEl>
                                        <p:attrNameLst>
                                          <p:attrName>ppt_y</p:attrName>
                                        </p:attrNameLst>
                                      </p:cBhvr>
                                      <p:tavLst>
                                        <p:tav tm="0">
                                          <p:val>
                                            <p:fltVal val="0.5"/>
                                          </p:val>
                                        </p:tav>
                                        <p:tav tm="100000">
                                          <p:val>
                                            <p:strVal val="#ppt_y"/>
                                          </p:val>
                                        </p:tav>
                                      </p:tavLst>
                                    </p:anim>
                                  </p:childTnLst>
                                </p:cTn>
                              </p:par>
                              <p:par>
                                <p:cTn id="272" presetID="2" presetClass="entr" presetSubtype="8" decel="100000" fill="hold" nodeType="withEffect">
                                  <p:stCondLst>
                                    <p:cond delay="4300"/>
                                  </p:stCondLst>
                                  <p:childTnLst>
                                    <p:set>
                                      <p:cBhvr>
                                        <p:cTn id="273" dur="1" fill="hold">
                                          <p:stCondLst>
                                            <p:cond delay="0"/>
                                          </p:stCondLst>
                                        </p:cTn>
                                        <p:tgtEl>
                                          <p:spTgt spid="66"/>
                                        </p:tgtEl>
                                        <p:attrNameLst>
                                          <p:attrName>style.visibility</p:attrName>
                                        </p:attrNameLst>
                                      </p:cBhvr>
                                      <p:to>
                                        <p:strVal val="visible"/>
                                      </p:to>
                                    </p:set>
                                    <p:anim calcmode="lin" valueType="num">
                                      <p:cBhvr additive="base">
                                        <p:cTn id="274" dur="400" fill="hold"/>
                                        <p:tgtEl>
                                          <p:spTgt spid="66"/>
                                        </p:tgtEl>
                                        <p:attrNameLst>
                                          <p:attrName>ppt_x</p:attrName>
                                        </p:attrNameLst>
                                      </p:cBhvr>
                                      <p:tavLst>
                                        <p:tav tm="0">
                                          <p:val>
                                            <p:strVal val="0-#ppt_w/2"/>
                                          </p:val>
                                        </p:tav>
                                        <p:tav tm="100000">
                                          <p:val>
                                            <p:strVal val="#ppt_x"/>
                                          </p:val>
                                        </p:tav>
                                      </p:tavLst>
                                    </p:anim>
                                    <p:anim calcmode="lin" valueType="num">
                                      <p:cBhvr additive="base">
                                        <p:cTn id="275" dur="400" fill="hold"/>
                                        <p:tgtEl>
                                          <p:spTgt spid="66"/>
                                        </p:tgtEl>
                                        <p:attrNameLst>
                                          <p:attrName>ppt_y</p:attrName>
                                        </p:attrNameLst>
                                      </p:cBhvr>
                                      <p:tavLst>
                                        <p:tav tm="0">
                                          <p:val>
                                            <p:strVal val="#ppt_y"/>
                                          </p:val>
                                        </p:tav>
                                        <p:tav tm="100000">
                                          <p:val>
                                            <p:strVal val="#ppt_y"/>
                                          </p:val>
                                        </p:tav>
                                      </p:tavLst>
                                    </p:anim>
                                  </p:childTnLst>
                                </p:cTn>
                              </p:par>
                              <p:par>
                                <p:cTn id="276" presetID="27" presetClass="emph" presetSubtype="0" repeatCount="3000" fill="remove" grpId="2" nodeType="withEffect">
                                  <p:stCondLst>
                                    <p:cond delay="4400"/>
                                  </p:stCondLst>
                                  <p:childTnLst>
                                    <p:animClr clrSpc="rgb" dir="cw">
                                      <p:cBhvr override="childStyle">
                                        <p:cTn id="277" dur="50" autoRev="1" fill="remove"/>
                                        <p:tgtEl>
                                          <p:spTgt spid="65"/>
                                        </p:tgtEl>
                                        <p:attrNameLst>
                                          <p:attrName>style.color</p:attrName>
                                        </p:attrNameLst>
                                      </p:cBhvr>
                                      <p:to>
                                        <a:schemeClr val="bg1"/>
                                      </p:to>
                                    </p:animClr>
                                    <p:animClr clrSpc="rgb" dir="cw">
                                      <p:cBhvr>
                                        <p:cTn id="278" dur="50" autoRev="1" fill="remove"/>
                                        <p:tgtEl>
                                          <p:spTgt spid="65"/>
                                        </p:tgtEl>
                                        <p:attrNameLst>
                                          <p:attrName>fillcolor</p:attrName>
                                        </p:attrNameLst>
                                      </p:cBhvr>
                                      <p:to>
                                        <a:schemeClr val="bg1"/>
                                      </p:to>
                                    </p:animClr>
                                    <p:set>
                                      <p:cBhvr>
                                        <p:cTn id="279" dur="50" autoRev="1" fill="remove"/>
                                        <p:tgtEl>
                                          <p:spTgt spid="65"/>
                                        </p:tgtEl>
                                        <p:attrNameLst>
                                          <p:attrName>fill.type</p:attrName>
                                        </p:attrNameLst>
                                      </p:cBhvr>
                                      <p:to>
                                        <p:strVal val="solid"/>
                                      </p:to>
                                    </p:set>
                                    <p:set>
                                      <p:cBhvr>
                                        <p:cTn id="280" dur="50" autoRev="1" fill="remove"/>
                                        <p:tgtEl>
                                          <p:spTgt spid="65"/>
                                        </p:tgtEl>
                                        <p:attrNameLst>
                                          <p:attrName>fill.on</p:attrName>
                                        </p:attrNameLst>
                                      </p:cBhvr>
                                      <p:to>
                                        <p:strVal val="true"/>
                                      </p:to>
                                    </p:set>
                                  </p:childTnLst>
                                </p:cTn>
                              </p:par>
                              <p:par>
                                <p:cTn id="281" presetID="23" presetClass="exit" presetSubtype="16" fill="hold" grpId="1" nodeType="withEffect">
                                  <p:stCondLst>
                                    <p:cond delay="4300"/>
                                  </p:stCondLst>
                                  <p:childTnLst>
                                    <p:anim calcmode="lin" valueType="num">
                                      <p:cBhvr>
                                        <p:cTn id="282" dur="700"/>
                                        <p:tgtEl>
                                          <p:spTgt spid="65"/>
                                        </p:tgtEl>
                                        <p:attrNameLst>
                                          <p:attrName>ppt_w</p:attrName>
                                        </p:attrNameLst>
                                      </p:cBhvr>
                                      <p:tavLst>
                                        <p:tav tm="0">
                                          <p:val>
                                            <p:strVal val="ppt_w"/>
                                          </p:val>
                                        </p:tav>
                                        <p:tav tm="100000">
                                          <p:val>
                                            <p:strVal val="4*ppt_w"/>
                                          </p:val>
                                        </p:tav>
                                      </p:tavLst>
                                    </p:anim>
                                    <p:anim calcmode="lin" valueType="num">
                                      <p:cBhvr>
                                        <p:cTn id="283" dur="700"/>
                                        <p:tgtEl>
                                          <p:spTgt spid="65"/>
                                        </p:tgtEl>
                                        <p:attrNameLst>
                                          <p:attrName>ppt_h</p:attrName>
                                        </p:attrNameLst>
                                      </p:cBhvr>
                                      <p:tavLst>
                                        <p:tav tm="0">
                                          <p:val>
                                            <p:strVal val="ppt_h"/>
                                          </p:val>
                                        </p:tav>
                                        <p:tav tm="100000">
                                          <p:val>
                                            <p:strVal val="4*ppt_h"/>
                                          </p:val>
                                        </p:tav>
                                      </p:tavLst>
                                    </p:anim>
                                    <p:set>
                                      <p:cBhvr>
                                        <p:cTn id="284" dur="1" fill="hold">
                                          <p:stCondLst>
                                            <p:cond delay="699"/>
                                          </p:stCondLst>
                                        </p:cTn>
                                        <p:tgtEl>
                                          <p:spTgt spid="65"/>
                                        </p:tgtEl>
                                        <p:attrNameLst>
                                          <p:attrName>style.visibility</p:attrName>
                                        </p:attrNameLst>
                                      </p:cBhvr>
                                      <p:to>
                                        <p:strVal val="hidden"/>
                                      </p:to>
                                    </p:set>
                                  </p:childTnLst>
                                </p:cTn>
                              </p:par>
                              <p:par>
                                <p:cTn id="285" presetID="63" presetClass="path" presetSubtype="0" accel="100000" fill="hold" nodeType="withEffect">
                                  <p:stCondLst>
                                    <p:cond delay="4600"/>
                                  </p:stCondLst>
                                  <p:childTnLst>
                                    <p:animMotion origin="layout" path="M 5E-6 -4.44444E-6 L 0.17188 -4.44444E-6 " pathEditMode="relative" rAng="0" ptsTypes="AA">
                                      <p:cBhvr>
                                        <p:cTn id="286" dur="700" fill="hold"/>
                                        <p:tgtEl>
                                          <p:spTgt spid="66"/>
                                        </p:tgtEl>
                                        <p:attrNameLst>
                                          <p:attrName>ppt_x</p:attrName>
                                          <p:attrName>ppt_y</p:attrName>
                                        </p:attrNameLst>
                                      </p:cBhvr>
                                      <p:rCtr x="8594" y="0"/>
                                    </p:animMotion>
                                  </p:childTnLst>
                                </p:cTn>
                              </p:par>
                              <p:par>
                                <p:cTn id="287" presetID="2" presetClass="exit" presetSubtype="2" accel="100000" fill="hold" nodeType="withEffect">
                                  <p:stCondLst>
                                    <p:cond delay="4900"/>
                                  </p:stCondLst>
                                  <p:childTnLst>
                                    <p:anim calcmode="lin" valueType="num">
                                      <p:cBhvr additive="base">
                                        <p:cTn id="288" dur="500"/>
                                        <p:tgtEl>
                                          <p:spTgt spid="66"/>
                                        </p:tgtEl>
                                        <p:attrNameLst>
                                          <p:attrName>ppt_x</p:attrName>
                                        </p:attrNameLst>
                                      </p:cBhvr>
                                      <p:tavLst>
                                        <p:tav tm="0">
                                          <p:val>
                                            <p:strVal val="ppt_x"/>
                                          </p:val>
                                        </p:tav>
                                        <p:tav tm="100000">
                                          <p:val>
                                            <p:strVal val="1+ppt_w/2"/>
                                          </p:val>
                                        </p:tav>
                                      </p:tavLst>
                                    </p:anim>
                                    <p:anim calcmode="lin" valueType="num">
                                      <p:cBhvr additive="base">
                                        <p:cTn id="289" dur="500"/>
                                        <p:tgtEl>
                                          <p:spTgt spid="66"/>
                                        </p:tgtEl>
                                        <p:attrNameLst>
                                          <p:attrName>ppt_y</p:attrName>
                                        </p:attrNameLst>
                                      </p:cBhvr>
                                      <p:tavLst>
                                        <p:tav tm="0">
                                          <p:val>
                                            <p:strVal val="ppt_y"/>
                                          </p:val>
                                        </p:tav>
                                        <p:tav tm="100000">
                                          <p:val>
                                            <p:strVal val="ppt_y"/>
                                          </p:val>
                                        </p:tav>
                                      </p:tavLst>
                                    </p:anim>
                                    <p:set>
                                      <p:cBhvr>
                                        <p:cTn id="290" dur="1" fill="hold">
                                          <p:stCondLst>
                                            <p:cond delay="499"/>
                                          </p:stCondLst>
                                        </p:cTn>
                                        <p:tgtEl>
                                          <p:spTgt spid="66"/>
                                        </p:tgtEl>
                                        <p:attrNameLst>
                                          <p:attrName>style.visibility</p:attrName>
                                        </p:attrNameLst>
                                      </p:cBhvr>
                                      <p:to>
                                        <p:strVal val="hidden"/>
                                      </p:to>
                                    </p:set>
                                  </p:childTnLst>
                                </p:cTn>
                              </p:par>
                              <p:par>
                                <p:cTn id="291" presetID="2" presetClass="entr" presetSubtype="2" decel="100000" fill="hold" nodeType="withEffect">
                                  <p:stCondLst>
                                    <p:cond delay="4300"/>
                                  </p:stCondLst>
                                  <p:childTnLst>
                                    <p:set>
                                      <p:cBhvr>
                                        <p:cTn id="292" dur="1" fill="hold">
                                          <p:stCondLst>
                                            <p:cond delay="0"/>
                                          </p:stCondLst>
                                        </p:cTn>
                                        <p:tgtEl>
                                          <p:spTgt spid="67"/>
                                        </p:tgtEl>
                                        <p:attrNameLst>
                                          <p:attrName>style.visibility</p:attrName>
                                        </p:attrNameLst>
                                      </p:cBhvr>
                                      <p:to>
                                        <p:strVal val="visible"/>
                                      </p:to>
                                    </p:set>
                                    <p:anim calcmode="lin" valueType="num">
                                      <p:cBhvr additive="base">
                                        <p:cTn id="293" dur="400" fill="hold"/>
                                        <p:tgtEl>
                                          <p:spTgt spid="67"/>
                                        </p:tgtEl>
                                        <p:attrNameLst>
                                          <p:attrName>ppt_x</p:attrName>
                                        </p:attrNameLst>
                                      </p:cBhvr>
                                      <p:tavLst>
                                        <p:tav tm="0">
                                          <p:val>
                                            <p:strVal val="1+#ppt_w/2"/>
                                          </p:val>
                                        </p:tav>
                                        <p:tav tm="100000">
                                          <p:val>
                                            <p:strVal val="#ppt_x"/>
                                          </p:val>
                                        </p:tav>
                                      </p:tavLst>
                                    </p:anim>
                                    <p:anim calcmode="lin" valueType="num">
                                      <p:cBhvr additive="base">
                                        <p:cTn id="294" dur="400" fill="hold"/>
                                        <p:tgtEl>
                                          <p:spTgt spid="67"/>
                                        </p:tgtEl>
                                        <p:attrNameLst>
                                          <p:attrName>ppt_y</p:attrName>
                                        </p:attrNameLst>
                                      </p:cBhvr>
                                      <p:tavLst>
                                        <p:tav tm="0">
                                          <p:val>
                                            <p:strVal val="#ppt_y"/>
                                          </p:val>
                                        </p:tav>
                                        <p:tav tm="100000">
                                          <p:val>
                                            <p:strVal val="#ppt_y"/>
                                          </p:val>
                                        </p:tav>
                                      </p:tavLst>
                                    </p:anim>
                                  </p:childTnLst>
                                </p:cTn>
                              </p:par>
                              <p:par>
                                <p:cTn id="295" presetID="35" presetClass="path" presetSubtype="0" accel="50000" decel="50000" fill="hold" nodeType="withEffect">
                                  <p:stCondLst>
                                    <p:cond delay="4600"/>
                                  </p:stCondLst>
                                  <p:childTnLst>
                                    <p:animMotion origin="layout" path="M 0 0 L -0.25 0 E" pathEditMode="relative" ptsTypes="">
                                      <p:cBhvr>
                                        <p:cTn id="296" dur="700" fill="hold"/>
                                        <p:tgtEl>
                                          <p:spTgt spid="67"/>
                                        </p:tgtEl>
                                        <p:attrNameLst>
                                          <p:attrName>ppt_x</p:attrName>
                                          <p:attrName>ppt_y</p:attrName>
                                        </p:attrNameLst>
                                      </p:cBhvr>
                                    </p:animMotion>
                                  </p:childTnLst>
                                </p:cTn>
                              </p:par>
                              <p:par>
                                <p:cTn id="297" presetID="2" presetClass="exit" presetSubtype="8" accel="100000" fill="hold" nodeType="withEffect">
                                  <p:stCondLst>
                                    <p:cond delay="4900"/>
                                  </p:stCondLst>
                                  <p:childTnLst>
                                    <p:anim calcmode="lin" valueType="num">
                                      <p:cBhvr additive="base">
                                        <p:cTn id="298" dur="500"/>
                                        <p:tgtEl>
                                          <p:spTgt spid="67"/>
                                        </p:tgtEl>
                                        <p:attrNameLst>
                                          <p:attrName>ppt_x</p:attrName>
                                        </p:attrNameLst>
                                      </p:cBhvr>
                                      <p:tavLst>
                                        <p:tav tm="0">
                                          <p:val>
                                            <p:strVal val="ppt_x"/>
                                          </p:val>
                                        </p:tav>
                                        <p:tav tm="100000">
                                          <p:val>
                                            <p:strVal val="0-ppt_w/2"/>
                                          </p:val>
                                        </p:tav>
                                      </p:tavLst>
                                    </p:anim>
                                    <p:anim calcmode="lin" valueType="num">
                                      <p:cBhvr additive="base">
                                        <p:cTn id="299" dur="500"/>
                                        <p:tgtEl>
                                          <p:spTgt spid="67"/>
                                        </p:tgtEl>
                                        <p:attrNameLst>
                                          <p:attrName>ppt_y</p:attrName>
                                        </p:attrNameLst>
                                      </p:cBhvr>
                                      <p:tavLst>
                                        <p:tav tm="0">
                                          <p:val>
                                            <p:strVal val="ppt_y"/>
                                          </p:val>
                                        </p:tav>
                                        <p:tav tm="100000">
                                          <p:val>
                                            <p:strVal val="ppt_y"/>
                                          </p:val>
                                        </p:tav>
                                      </p:tavLst>
                                    </p:anim>
                                    <p:set>
                                      <p:cBhvr>
                                        <p:cTn id="300" dur="1" fill="hold">
                                          <p:stCondLst>
                                            <p:cond delay="499"/>
                                          </p:stCondLst>
                                        </p:cTn>
                                        <p:tgtEl>
                                          <p:spTgt spid="67"/>
                                        </p:tgtEl>
                                        <p:attrNameLst>
                                          <p:attrName>style.visibility</p:attrName>
                                        </p:attrNameLst>
                                      </p:cBhvr>
                                      <p:to>
                                        <p:strVal val="hidden"/>
                                      </p:to>
                                    </p:set>
                                  </p:childTnLst>
                                </p:cTn>
                              </p:par>
                              <p:par>
                                <p:cTn id="301" presetID="63" presetClass="path" presetSubtype="0" accel="100000" fill="hold" grpId="1" nodeType="withEffect">
                                  <p:stCondLst>
                                    <p:cond delay="4900"/>
                                  </p:stCondLst>
                                  <p:childTnLst>
                                    <p:animMotion origin="layout" path="M 3.33333E-6 3.7037E-6 L 0.75 3.7037E-6 " pathEditMode="relative" rAng="0" ptsTypes="AA">
                                      <p:cBhvr>
                                        <p:cTn id="302" dur="1000" fill="hold"/>
                                        <p:tgtEl>
                                          <p:spTgt spid="68"/>
                                        </p:tgtEl>
                                        <p:attrNameLst>
                                          <p:attrName>ppt_x</p:attrName>
                                          <p:attrName>ppt_y</p:attrName>
                                        </p:attrNameLst>
                                      </p:cBhvr>
                                      <p:rCtr x="37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3" repeatCount="indefinite" fill="hold" display="0">
                  <p:stCondLst>
                    <p:cond delay="indefinite"/>
                  </p:stCondLst>
                  <p:endCondLst>
                    <p:cond evt="onStopAudio" delay="0">
                      <p:tgtEl>
                        <p:sldTgt/>
                      </p:tgtEl>
                    </p:cond>
                  </p:endCondLst>
                </p:cTn>
                <p:tgtEl>
                  <p:spTgt spid="27"/>
                </p:tgtEl>
              </p:cMediaNode>
            </p:audio>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 grpId="0" animBg="1"/>
      <p:bldP spid="2" grpId="0" animBg="1"/>
      <p:bldP spid="8" grpId="0" animBg="1"/>
      <p:bldP spid="9" grpId="0" animBg="1"/>
      <p:bldP spid="6" grpId="0" animBg="1"/>
      <p:bldP spid="7" grpId="0" animBg="1"/>
      <p:bldP spid="4" grpId="0" animBg="1"/>
      <p:bldP spid="5" grpId="0" animBg="1"/>
      <p:bldP spid="62" grpId="0" animBg="1"/>
      <p:bldP spid="63" grpId="0" animBg="1"/>
      <p:bldP spid="64" grpId="0" animBg="1"/>
      <p:bldP spid="64" grpId="1" animBg="1"/>
      <p:bldP spid="64" grpId="2" animBg="1"/>
      <p:bldP spid="65" grpId="0" animBg="1"/>
      <p:bldP spid="65" grpId="1" animBg="1"/>
      <p:bldP spid="65" grpId="2" animBg="1"/>
      <p:bldP spid="68" grpId="0"/>
      <p:bldP spid="68"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97161" y="-1437968"/>
            <a:ext cx="7453544" cy="8295968"/>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2" y="-1592826"/>
            <a:ext cx="6378677" cy="75438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11723" y="814406"/>
            <a:ext cx="6467533" cy="3593447"/>
          </a:xfrm>
          <a:prstGeom prst="rect">
            <a:avLst/>
          </a:prstGeom>
        </p:spPr>
      </p:pic>
      <p:pic>
        <p:nvPicPr>
          <p:cNvPr id="5" name="Picture 5"/>
          <p:cNvPicPr>
            <a:picLocks noChangeAspect="1"/>
          </p:cNvPicPr>
          <p:nvPr/>
        </p:nvPicPr>
        <p:blipFill>
          <a:blip r:embed="rId7"/>
          <a:srcRect/>
          <a:stretch>
            <a:fillRect/>
          </a:stretch>
        </p:blipFill>
        <p:spPr>
          <a:xfrm>
            <a:off x="-190430" y="2611129"/>
            <a:ext cx="3163525" cy="2976350"/>
          </a:xfrm>
          <a:prstGeom prst="rect">
            <a:avLst/>
          </a:prstGeom>
        </p:spPr>
      </p:pic>
      <p:grpSp>
        <p:nvGrpSpPr>
          <p:cNvPr id="14" name="Group 13">
            <a:extLst>
              <a:ext uri="{FF2B5EF4-FFF2-40B4-BE49-F238E27FC236}">
                <a16:creationId xmlns:a16="http://schemas.microsoft.com/office/drawing/2014/main" id="{88C7872B-4897-D48C-1490-E260F8EECCF5}"/>
              </a:ext>
            </a:extLst>
          </p:cNvPr>
          <p:cNvGrpSpPr/>
          <p:nvPr/>
        </p:nvGrpSpPr>
        <p:grpSpPr>
          <a:xfrm>
            <a:off x="-221868" y="357810"/>
            <a:ext cx="3095336" cy="2032631"/>
            <a:chOff x="714537" y="539377"/>
            <a:chExt cx="4127115" cy="2710174"/>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2895">
              <a:off x="714537" y="539377"/>
              <a:ext cx="4127115" cy="2710174"/>
            </a:xfrm>
            <a:prstGeom prst="rect">
              <a:avLst/>
            </a:prstGeom>
          </p:spPr>
        </p:pic>
        <p:sp>
          <p:nvSpPr>
            <p:cNvPr id="9" name="TextBox 9"/>
            <p:cNvSpPr txBox="1"/>
            <p:nvPr/>
          </p:nvSpPr>
          <p:spPr>
            <a:xfrm>
              <a:off x="840065" y="1524897"/>
              <a:ext cx="3862642" cy="649751"/>
            </a:xfrm>
            <a:prstGeom prst="rect">
              <a:avLst/>
            </a:prstGeom>
          </p:spPr>
          <p:txBody>
            <a:bodyPr lIns="0" tIns="0" rIns="0" bIns="0" rtlCol="0" anchor="t">
              <a:spAutoFit/>
            </a:bodyPr>
            <a:lstStyle/>
            <a:p>
              <a:pPr algn="ctr">
                <a:lnSpc>
                  <a:spcPts val="3840"/>
                </a:lnSpc>
              </a:pPr>
              <a:r>
                <a:rPr lang="en-US" sz="3600" b="1" dirty="0" err="1">
                  <a:solidFill>
                    <a:srgbClr val="FF0000"/>
                  </a:solidFill>
                  <a:latin typeface="Times New Roman" panose="02020603050405020304" pitchFamily="18" charset="0"/>
                  <a:cs typeface="Times New Roman" panose="02020603050405020304" pitchFamily="18" charset="0"/>
                </a:rPr>
                <a:t>Nhiệm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vụ</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
        <p:nvSpPr>
          <p:cNvPr id="10" name="TextBox 10"/>
          <p:cNvSpPr txBox="1"/>
          <p:nvPr/>
        </p:nvSpPr>
        <p:spPr>
          <a:xfrm>
            <a:off x="2944277" y="1182392"/>
            <a:ext cx="5637702" cy="2659382"/>
          </a:xfrm>
          <a:prstGeom prst="rect">
            <a:avLst/>
          </a:prstGeom>
          <a:solidFill>
            <a:schemeClr val="bg1"/>
          </a:solidFill>
        </p:spPr>
        <p:txBody>
          <a:bodyPr wrap="square" lIns="0" tIns="0" rIns="0" bIns="0" rtlCol="0" anchor="t">
            <a:spAutoFit/>
          </a:bodyPr>
          <a:lstStyle/>
          <a:p>
            <a:pPr algn="just">
              <a:lnSpc>
                <a:spcPct val="150000"/>
              </a:lnSpc>
            </a:pPr>
            <a:r>
              <a:rPr lang="vi-VN" sz="4000" b="1" i="1" dirty="0">
                <a:solidFill>
                  <a:srgbClr val="C00000"/>
                </a:solidFill>
                <a:latin typeface="Times New Roman" panose="02020603050405020304" pitchFamily="18" charset="0"/>
                <a:cs typeface="Times New Roman" panose="02020603050405020304" pitchFamily="18" charset="0"/>
              </a:rPr>
              <a:t>Theo em, đặc điểm bi kịch thể hiện như thế nào trong văn bản?</a:t>
            </a:r>
            <a:endParaRPr lang="en-US" sz="4000" b="1" dirty="0">
              <a:solidFill>
                <a:srgbClr val="C00000"/>
              </a:solidFill>
              <a:latin typeface="Times New Roman" panose="02020603050405020304" pitchFamily="18" charset="0"/>
              <a:cs typeface="Times New Roman" panose="02020603050405020304" pitchFamily="18" charset="0"/>
            </a:endParaRPr>
          </a:p>
        </p:txBody>
      </p:sp>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1133"/>
          <a:stretch>
            <a:fillRect/>
          </a:stretch>
        </p:blipFill>
        <p:spPr>
          <a:xfrm rot="-5983020">
            <a:off x="-156841" y="-830473"/>
            <a:ext cx="1840507" cy="1848172"/>
          </a:xfrm>
          <a:prstGeom prst="rect">
            <a:avLst/>
          </a:prstGeom>
        </p:spPr>
      </p:pic>
    </p:spTree>
    <p:extLst>
      <p:ext uri="{BB962C8B-B14F-4D97-AF65-F5344CB8AC3E}">
        <p14:creationId xmlns:p14="http://schemas.microsoft.com/office/powerpoint/2010/main" val="16609311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0" y="1"/>
            <a:ext cx="9144000" cy="495300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pPr>
            <a:r>
              <a:rPr lang="vi-VN" sz="2000" b="1" dirty="0">
                <a:solidFill>
                  <a:schemeClr val="tx1"/>
                </a:solidFill>
                <a:latin typeface="Times New Roman" panose="02020603050405020304" pitchFamily="18" charset="0"/>
                <a:cs typeface="Times New Roman" panose="02020603050405020304" pitchFamily="18" charset="0"/>
              </a:rPr>
              <a:t>Đặc điểm bi kịch</a:t>
            </a:r>
            <a:endParaRPr lang="en-US" sz="2000" dirty="0">
              <a:solidFill>
                <a:schemeClr val="tx1"/>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q"/>
            </a:pPr>
            <a:r>
              <a:rPr lang="vi-VN" sz="2000">
                <a:solidFill>
                  <a:schemeClr val="tx1"/>
                </a:solidFill>
                <a:latin typeface="Times New Roman" panose="02020603050405020304" pitchFamily="18" charset="0"/>
                <a:cs typeface="Times New Roman" panose="02020603050405020304" pitchFamily="18" charset="0"/>
              </a:rPr>
              <a:t>Sự </a:t>
            </a:r>
            <a:r>
              <a:rPr lang="vi-VN" sz="2000" dirty="0">
                <a:solidFill>
                  <a:schemeClr val="tx1"/>
                </a:solidFill>
                <a:latin typeface="Times New Roman" panose="02020603050405020304" pitchFamily="18" charset="0"/>
                <a:cs typeface="Times New Roman" panose="02020603050405020304" pitchFamily="18" charset="0"/>
              </a:rPr>
              <a:t>kiện xoay quanh mâu thuẫn không thể giải quyết dẫn đến kết cục bi thảm: người lao động đình công, ông Chung chết.</a:t>
            </a:r>
            <a:endParaRPr lang="en-US" sz="2000" dirty="0">
              <a:solidFill>
                <a:schemeClr val="tx1"/>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q"/>
            </a:pPr>
            <a:r>
              <a:rPr lang="vi-VN" sz="2000" dirty="0">
                <a:solidFill>
                  <a:schemeClr val="tx1"/>
                </a:solidFill>
                <a:latin typeface="Times New Roman" panose="02020603050405020304" pitchFamily="18" charset="0"/>
                <a:cs typeface="Times New Roman" panose="02020603050405020304" pitchFamily="18" charset="0"/>
              </a:rPr>
              <a:t>Nhân vật: ông Chung đại diện cho những người có chức, có quyền trong xã hội, giàu có nhưng lại bóc lột sức lao động của công nhân. Người lao động đại diện cho những người đấu tranh đòi lại công bằng, tự do.</a:t>
            </a:r>
            <a:endParaRPr lang="en-US" sz="2000" dirty="0">
              <a:solidFill>
                <a:schemeClr val="tx1"/>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q"/>
            </a:pPr>
            <a:r>
              <a:rPr lang="vi-VN" sz="2000" dirty="0">
                <a:solidFill>
                  <a:schemeClr val="tx1"/>
                </a:solidFill>
                <a:latin typeface="Times New Roman" panose="02020603050405020304" pitchFamily="18" charset="0"/>
                <a:cs typeface="Times New Roman" panose="02020603050405020304" pitchFamily="18" charset="0"/>
              </a:rPr>
              <a:t>Lời thoại của mỗi tuyến nhân vật đều thể hiện được suy nghĩ, tình cảm nhân vật.</a:t>
            </a:r>
            <a:endParaRPr lang="en-US" sz="2000" dirty="0">
              <a:solidFill>
                <a:schemeClr val="tx1"/>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q"/>
            </a:pPr>
            <a:r>
              <a:rPr lang="vi-VN" sz="2000" dirty="0">
                <a:solidFill>
                  <a:schemeClr val="tx1"/>
                </a:solidFill>
                <a:latin typeface="Times New Roman" panose="02020603050405020304" pitchFamily="18" charset="0"/>
                <a:cs typeface="Times New Roman" panose="02020603050405020304" pitchFamily="18" charset="0"/>
              </a:rPr>
              <a:t>Cốt truyện: vận động theo nguyên tắc nhân quả. Ông Chung đối xử tàn tệ, bóc lột với những người phu mỏ và cuối cùng nhận kết cục bi thảm khi bị chính đứa con trai sát hại.</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286000" y="2248586"/>
            <a:ext cx="4572000" cy="300082"/>
          </a:xfrm>
          <a:prstGeom prst="rect">
            <a:avLst/>
          </a:prstGeom>
        </p:spPr>
        <p:txBody>
          <a:bodyPr>
            <a:spAutoFit/>
          </a:bodyPr>
          <a:lstStyle/>
          <a:p>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881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3064343" y="1125527"/>
            <a:ext cx="2971800" cy="2971800"/>
            <a:chOff x="3883949" y="1474165"/>
            <a:chExt cx="3962400" cy="3962400"/>
          </a:xfrm>
        </p:grpSpPr>
        <p:sp>
          <p:nvSpPr>
            <p:cNvPr id="43" name="Oval 42"/>
            <p:cNvSpPr/>
            <p:nvPr/>
          </p:nvSpPr>
          <p:spPr>
            <a:xfrm>
              <a:off x="3883949" y="1474165"/>
              <a:ext cx="3962400" cy="3962400"/>
            </a:xfrm>
            <a:prstGeom prst="ellipse">
              <a:avLst/>
            </a:prstGeom>
            <a:solidFill>
              <a:schemeClr val="tx1">
                <a:lumMod val="75000"/>
                <a:lumOff val="2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44" name="TextBox 43"/>
            <p:cNvSpPr txBox="1"/>
            <p:nvPr/>
          </p:nvSpPr>
          <p:spPr>
            <a:xfrm>
              <a:off x="4188749" y="3178366"/>
              <a:ext cx="3352800" cy="553997"/>
            </a:xfrm>
            <a:prstGeom prst="rect">
              <a:avLst/>
            </a:prstGeom>
            <a:noFill/>
          </p:spPr>
          <p:txBody>
            <a:bodyPr wrap="square" lIns="0" tIns="0" rIns="0" bIns="0" rtlCol="0">
              <a:spAutoFit/>
            </a:bodyPr>
            <a:lstStyle/>
            <a:p>
              <a:pPr algn="ctr">
                <a:defRPr/>
              </a:pPr>
              <a:r>
                <a:rPr lang="en-US" sz="2700">
                  <a:solidFill>
                    <a:prstClr val="white"/>
                  </a:solidFill>
                  <a:latin typeface="#9Slide03 IcielPanton Black" panose="00000A00000000000000" pitchFamily="2" charset="0"/>
                  <a:cs typeface="Arial"/>
                  <a:sym typeface="Arial"/>
                </a:rPr>
                <a:t>CÓ GÌ Ở</a:t>
              </a:r>
            </a:p>
          </p:txBody>
        </p:sp>
      </p:grpSp>
      <p:sp>
        <p:nvSpPr>
          <p:cNvPr id="55" name="Oval 54"/>
          <p:cNvSpPr/>
          <p:nvPr/>
        </p:nvSpPr>
        <p:spPr>
          <a:xfrm>
            <a:off x="3200401" y="1143000"/>
            <a:ext cx="2857502" cy="28575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C6E51"/>
              </a:solidFill>
              <a:latin typeface="#9Slide02 Noi dung dai"/>
              <a:sym typeface="Arial"/>
            </a:endParaRPr>
          </a:p>
        </p:txBody>
      </p:sp>
      <p:sp>
        <p:nvSpPr>
          <p:cNvPr id="56" name="Oval 55"/>
          <p:cNvSpPr/>
          <p:nvPr/>
        </p:nvSpPr>
        <p:spPr>
          <a:xfrm>
            <a:off x="3591470" y="1534070"/>
            <a:ext cx="2075361" cy="207536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57" name="Oval 56"/>
          <p:cNvSpPr/>
          <p:nvPr/>
        </p:nvSpPr>
        <p:spPr>
          <a:xfrm>
            <a:off x="3925638" y="1868238"/>
            <a:ext cx="1407024" cy="140702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58" name="Oval 57"/>
          <p:cNvSpPr/>
          <p:nvPr/>
        </p:nvSpPr>
        <p:spPr>
          <a:xfrm>
            <a:off x="4312573" y="2255173"/>
            <a:ext cx="633161" cy="63316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59" name="Arc 58"/>
          <p:cNvSpPr/>
          <p:nvPr/>
        </p:nvSpPr>
        <p:spPr>
          <a:xfrm rot="20481717">
            <a:off x="2388718" y="472701"/>
            <a:ext cx="4480868" cy="4198096"/>
          </a:xfrm>
          <a:prstGeom prst="arc">
            <a:avLst>
              <a:gd name="adj1" fmla="val 16646192"/>
              <a:gd name="adj2" fmla="val 16036918"/>
            </a:avLst>
          </a:prstGeom>
          <a:ln w="8890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60" name="Arc 59"/>
          <p:cNvSpPr/>
          <p:nvPr/>
        </p:nvSpPr>
        <p:spPr>
          <a:xfrm rot="20568184">
            <a:off x="1426615" y="-584174"/>
            <a:ext cx="6295158" cy="6329943"/>
          </a:xfrm>
          <a:prstGeom prst="arc">
            <a:avLst>
              <a:gd name="adj1" fmla="val 16654886"/>
              <a:gd name="adj2" fmla="val 16036918"/>
            </a:avLst>
          </a:prstGeom>
          <a:ln w="8890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61" name="Arc 60"/>
          <p:cNvSpPr/>
          <p:nvPr/>
        </p:nvSpPr>
        <p:spPr>
          <a:xfrm rot="20424303">
            <a:off x="549742" y="-1510800"/>
            <a:ext cx="8271074" cy="8183195"/>
          </a:xfrm>
          <a:prstGeom prst="arc">
            <a:avLst>
              <a:gd name="adj1" fmla="val 16628503"/>
              <a:gd name="adj2" fmla="val 16036918"/>
            </a:avLst>
          </a:prstGeom>
          <a:solidFill>
            <a:srgbClr val="EE3692"/>
          </a:solidFill>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5" name="Arc 44"/>
          <p:cNvSpPr/>
          <p:nvPr/>
        </p:nvSpPr>
        <p:spPr>
          <a:xfrm rot="20416599">
            <a:off x="2579297" y="744023"/>
            <a:ext cx="4042597" cy="3734811"/>
          </a:xfrm>
          <a:prstGeom prst="arc">
            <a:avLst>
              <a:gd name="adj1" fmla="val 17495719"/>
              <a:gd name="adj2" fmla="val 1465265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6" name="Arc 45"/>
          <p:cNvSpPr/>
          <p:nvPr/>
        </p:nvSpPr>
        <p:spPr>
          <a:xfrm rot="20617034">
            <a:off x="2118700" y="473752"/>
            <a:ext cx="4804010" cy="4453640"/>
          </a:xfrm>
          <a:prstGeom prst="arc">
            <a:avLst>
              <a:gd name="adj1" fmla="val 17495719"/>
              <a:gd name="adj2" fmla="val 14816700"/>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7" name="Arc 46"/>
          <p:cNvSpPr/>
          <p:nvPr/>
        </p:nvSpPr>
        <p:spPr>
          <a:xfrm rot="21406139">
            <a:off x="3593185" y="1711355"/>
            <a:ext cx="1843088" cy="1714500"/>
          </a:xfrm>
          <a:prstGeom prst="arc">
            <a:avLst>
              <a:gd name="adj1" fmla="val 17495719"/>
              <a:gd name="adj2" fmla="val 14850599"/>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8" name="Arc 47"/>
          <p:cNvSpPr/>
          <p:nvPr/>
        </p:nvSpPr>
        <p:spPr>
          <a:xfrm rot="21264636">
            <a:off x="3309271" y="1481021"/>
            <a:ext cx="2396249" cy="2240511"/>
          </a:xfrm>
          <a:prstGeom prst="arc">
            <a:avLst>
              <a:gd name="adj1" fmla="val 17495719"/>
              <a:gd name="adj2" fmla="val 14850599"/>
            </a:avLst>
          </a:prstGeom>
          <a:ln w="889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9" name="Arc 48"/>
          <p:cNvSpPr/>
          <p:nvPr/>
        </p:nvSpPr>
        <p:spPr>
          <a:xfrm rot="21042090">
            <a:off x="3078709" y="1273132"/>
            <a:ext cx="2872973" cy="2790938"/>
          </a:xfrm>
          <a:prstGeom prst="arc">
            <a:avLst>
              <a:gd name="adj1" fmla="val 17495719"/>
              <a:gd name="adj2" fmla="val 14850599"/>
            </a:avLst>
          </a:prstGeom>
          <a:ln w="1016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0" name="Arc 49"/>
          <p:cNvSpPr/>
          <p:nvPr/>
        </p:nvSpPr>
        <p:spPr>
          <a:xfrm rot="20884398">
            <a:off x="2828801" y="1012692"/>
            <a:ext cx="3383813" cy="3222058"/>
          </a:xfrm>
          <a:prstGeom prst="arc">
            <a:avLst>
              <a:gd name="adj1" fmla="val 17495719"/>
              <a:gd name="adj2" fmla="val 14850599"/>
            </a:avLst>
          </a:prstGeom>
          <a:ln w="1143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1" name="Arc 50"/>
          <p:cNvSpPr/>
          <p:nvPr/>
        </p:nvSpPr>
        <p:spPr>
          <a:xfrm rot="20481717">
            <a:off x="2280271" y="492606"/>
            <a:ext cx="4480868" cy="4198096"/>
          </a:xfrm>
          <a:prstGeom prst="arc">
            <a:avLst>
              <a:gd name="adj1" fmla="val 17495719"/>
              <a:gd name="adj2" fmla="val 14850599"/>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2" name="Arc 51"/>
          <p:cNvSpPr/>
          <p:nvPr/>
        </p:nvSpPr>
        <p:spPr>
          <a:xfrm>
            <a:off x="3878936" y="1948000"/>
            <a:ext cx="1343025" cy="1249256"/>
          </a:xfrm>
          <a:prstGeom prst="arc">
            <a:avLst>
              <a:gd name="adj1" fmla="val 17495719"/>
              <a:gd name="adj2" fmla="val 14850599"/>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3" name="Arc 52"/>
          <p:cNvSpPr/>
          <p:nvPr/>
        </p:nvSpPr>
        <p:spPr>
          <a:xfrm rot="489092">
            <a:off x="4151903" y="2155972"/>
            <a:ext cx="870033" cy="812684"/>
          </a:xfrm>
          <a:prstGeom prst="arc">
            <a:avLst>
              <a:gd name="adj1" fmla="val 17495719"/>
              <a:gd name="adj2" fmla="val 14850599"/>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4" name="Arc 53"/>
          <p:cNvSpPr/>
          <p:nvPr/>
        </p:nvSpPr>
        <p:spPr>
          <a:xfrm rot="1249885">
            <a:off x="4381411" y="2350182"/>
            <a:ext cx="495482" cy="443141"/>
          </a:xfrm>
          <a:prstGeom prst="arc">
            <a:avLst>
              <a:gd name="adj1" fmla="val 17495719"/>
              <a:gd name="adj2" fmla="val 14850599"/>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10" name="Donut 9"/>
          <p:cNvSpPr/>
          <p:nvPr/>
        </p:nvSpPr>
        <p:spPr>
          <a:xfrm>
            <a:off x="3376122" y="1714501"/>
            <a:ext cx="1028700" cy="1028700"/>
          </a:xfrm>
          <a:prstGeom prst="donut">
            <a:avLst>
              <a:gd name="adj" fmla="val 6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11" name="Donut 10"/>
          <p:cNvSpPr/>
          <p:nvPr/>
        </p:nvSpPr>
        <p:spPr>
          <a:xfrm>
            <a:off x="4657725" y="2457450"/>
            <a:ext cx="571500" cy="571500"/>
          </a:xfrm>
          <a:prstGeom prst="donut">
            <a:avLst>
              <a:gd name="adj" fmla="val 218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12" name="Donut 11"/>
          <p:cNvSpPr/>
          <p:nvPr/>
        </p:nvSpPr>
        <p:spPr>
          <a:xfrm>
            <a:off x="4543425" y="3171825"/>
            <a:ext cx="628650" cy="628650"/>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13" name="Donut 12"/>
          <p:cNvSpPr/>
          <p:nvPr/>
        </p:nvSpPr>
        <p:spPr>
          <a:xfrm>
            <a:off x="5600700" y="2457450"/>
            <a:ext cx="457200" cy="457200"/>
          </a:xfrm>
          <a:prstGeom prst="donut">
            <a:avLst>
              <a:gd name="adj" fmla="val 36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cxnSp>
        <p:nvCxnSpPr>
          <p:cNvPr id="14" name="Straight Connector 13"/>
          <p:cNvCxnSpPr/>
          <p:nvPr/>
        </p:nvCxnSpPr>
        <p:spPr>
          <a:xfrm flipV="1">
            <a:off x="4790398" y="630691"/>
            <a:ext cx="763361" cy="62865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Multiply 14"/>
          <p:cNvSpPr/>
          <p:nvPr/>
        </p:nvSpPr>
        <p:spPr>
          <a:xfrm>
            <a:off x="4947560" y="1330778"/>
            <a:ext cx="1322615" cy="1343025"/>
          </a:xfrm>
          <a:prstGeom prst="mathMultiply">
            <a:avLst>
              <a:gd name="adj1" fmla="val 16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16" name="Multiply 15"/>
          <p:cNvSpPr/>
          <p:nvPr/>
        </p:nvSpPr>
        <p:spPr>
          <a:xfrm rot="20028486">
            <a:off x="2961709" y="2814638"/>
            <a:ext cx="1322615" cy="1343025"/>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17" name="12-Point Star 16"/>
          <p:cNvSpPr/>
          <p:nvPr/>
        </p:nvSpPr>
        <p:spPr>
          <a:xfrm>
            <a:off x="1166102" y="1749137"/>
            <a:ext cx="1039746" cy="990702"/>
          </a:xfrm>
          <a:prstGeom prst="star12">
            <a:avLst>
              <a:gd name="adj" fmla="val 363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18" name="Oval 17"/>
          <p:cNvSpPr/>
          <p:nvPr/>
        </p:nvSpPr>
        <p:spPr>
          <a:xfrm>
            <a:off x="1461989" y="2028951"/>
            <a:ext cx="447977" cy="4285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19" name="Multiply 18"/>
          <p:cNvSpPr/>
          <p:nvPr/>
        </p:nvSpPr>
        <p:spPr>
          <a:xfrm rot="15698754">
            <a:off x="6498664" y="2068328"/>
            <a:ext cx="1322615" cy="1343025"/>
          </a:xfrm>
          <a:prstGeom prst="mathMultiply">
            <a:avLst>
              <a:gd name="adj1" fmla="val 16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20" name="Multiply 19"/>
          <p:cNvSpPr/>
          <p:nvPr/>
        </p:nvSpPr>
        <p:spPr>
          <a:xfrm rot="2163725">
            <a:off x="2042896" y="625217"/>
            <a:ext cx="1322615" cy="1343025"/>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21" name="Donut 20"/>
          <p:cNvSpPr/>
          <p:nvPr/>
        </p:nvSpPr>
        <p:spPr>
          <a:xfrm>
            <a:off x="1619444" y="3188637"/>
            <a:ext cx="1295209" cy="1295209"/>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22" name="Donut 21"/>
          <p:cNvSpPr/>
          <p:nvPr/>
        </p:nvSpPr>
        <p:spPr>
          <a:xfrm>
            <a:off x="6710068" y="945016"/>
            <a:ext cx="1028700" cy="1028700"/>
          </a:xfrm>
          <a:prstGeom prst="donut">
            <a:avLst>
              <a:gd name="adj" fmla="val 1050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23" name="Donut 22"/>
          <p:cNvSpPr/>
          <p:nvPr/>
        </p:nvSpPr>
        <p:spPr>
          <a:xfrm>
            <a:off x="6113750" y="3550487"/>
            <a:ext cx="571500" cy="571500"/>
          </a:xfrm>
          <a:prstGeom prst="donut">
            <a:avLst>
              <a:gd name="adj" fmla="val 2184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24" name="Multiply 23"/>
          <p:cNvSpPr/>
          <p:nvPr/>
        </p:nvSpPr>
        <p:spPr>
          <a:xfrm rot="20028486">
            <a:off x="7047340" y="3383144"/>
            <a:ext cx="1322615" cy="1343025"/>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25" name="Multiply 24"/>
          <p:cNvSpPr/>
          <p:nvPr/>
        </p:nvSpPr>
        <p:spPr>
          <a:xfrm rot="17076524">
            <a:off x="7047340" y="3383144"/>
            <a:ext cx="1322615" cy="1343025"/>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3" name="Rectangle 2"/>
          <p:cNvSpPr/>
          <p:nvPr/>
        </p:nvSpPr>
        <p:spPr>
          <a:xfrm>
            <a:off x="-59190" y="2509319"/>
            <a:ext cx="9488940" cy="2628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2" name="Rectangle 1"/>
          <p:cNvSpPr/>
          <p:nvPr/>
        </p:nvSpPr>
        <p:spPr>
          <a:xfrm>
            <a:off x="-76526" y="-113331"/>
            <a:ext cx="9506277" cy="266680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8" name="Rectangle 7"/>
          <p:cNvSpPr/>
          <p:nvPr/>
        </p:nvSpPr>
        <p:spPr>
          <a:xfrm>
            <a:off x="-93730" y="-107225"/>
            <a:ext cx="9523480" cy="2514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9" name="Rectangle 8"/>
          <p:cNvSpPr/>
          <p:nvPr/>
        </p:nvSpPr>
        <p:spPr>
          <a:xfrm>
            <a:off x="-86356" y="2407378"/>
            <a:ext cx="9523480" cy="275610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6" name="Rectangle 5"/>
          <p:cNvSpPr/>
          <p:nvPr/>
        </p:nvSpPr>
        <p:spPr>
          <a:xfrm>
            <a:off x="-107368" y="-107225"/>
            <a:ext cx="9523480" cy="2514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7" name="Rectangle 6"/>
          <p:cNvSpPr/>
          <p:nvPr/>
        </p:nvSpPr>
        <p:spPr>
          <a:xfrm>
            <a:off x="-116859" y="2407378"/>
            <a:ext cx="9558041" cy="27561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4" name="Rectangle 3"/>
          <p:cNvSpPr/>
          <p:nvPr/>
        </p:nvSpPr>
        <p:spPr>
          <a:xfrm>
            <a:off x="-202768" y="-119059"/>
            <a:ext cx="9639891" cy="25652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5" name="Rectangle 4"/>
          <p:cNvSpPr/>
          <p:nvPr/>
        </p:nvSpPr>
        <p:spPr>
          <a:xfrm>
            <a:off x="-202768" y="2433333"/>
            <a:ext cx="9639891" cy="27183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62" name="Rectangle 61"/>
          <p:cNvSpPr/>
          <p:nvPr/>
        </p:nvSpPr>
        <p:spPr>
          <a:xfrm>
            <a:off x="-196189" y="-128938"/>
            <a:ext cx="5134282" cy="5441185"/>
          </a:xfrm>
          <a:prstGeom prst="rect">
            <a:avLst/>
          </a:prstGeom>
          <a:solidFill>
            <a:srgbClr val="00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63" name="Rectangle 62"/>
          <p:cNvSpPr/>
          <p:nvPr/>
        </p:nvSpPr>
        <p:spPr>
          <a:xfrm>
            <a:off x="4450552" y="-158837"/>
            <a:ext cx="4965560" cy="54554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64" name="Decagon 63"/>
          <p:cNvSpPr/>
          <p:nvPr/>
        </p:nvSpPr>
        <p:spPr>
          <a:xfrm>
            <a:off x="2857500" y="800100"/>
            <a:ext cx="3543300" cy="3543300"/>
          </a:xfrm>
          <a:prstGeom prst="decagon">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65" name="Oval 64"/>
          <p:cNvSpPr/>
          <p:nvPr/>
        </p:nvSpPr>
        <p:spPr>
          <a:xfrm>
            <a:off x="3314700" y="1257300"/>
            <a:ext cx="2628900" cy="2628900"/>
          </a:xfrm>
          <a:prstGeom prst="ellipse">
            <a:avLst/>
          </a:prstGeom>
          <a:solidFill>
            <a:srgbClr val="EE3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cxnSp>
        <p:nvCxnSpPr>
          <p:cNvPr id="66" name="Straight Connector 65"/>
          <p:cNvCxnSpPr/>
          <p:nvPr/>
        </p:nvCxnSpPr>
        <p:spPr>
          <a:xfrm>
            <a:off x="1428750" y="1771650"/>
            <a:ext cx="360045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257800" y="3429000"/>
            <a:ext cx="360045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658407" y="2239295"/>
            <a:ext cx="3903708" cy="692497"/>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pPr algn="ctr">
              <a:defRPr/>
            </a:pPr>
            <a:r>
              <a:rPr lang="en-US" sz="4500" b="1" dirty="0">
                <a:solidFill>
                  <a:schemeClr val="bg1"/>
                </a:solidFill>
                <a:latin typeface="Times New Roman" panose="02020603050405020304" pitchFamily="18" charset="0"/>
                <a:cs typeface="Times New Roman" panose="02020603050405020304" pitchFamily="18" charset="0"/>
                <a:sym typeface="Arial"/>
              </a:rPr>
              <a:t>VẬN DỤNG</a:t>
            </a:r>
          </a:p>
        </p:txBody>
      </p:sp>
      <p:pic>
        <p:nvPicPr>
          <p:cNvPr id="27" name="TOP 10 FREE 2D  3D  Intro Templates  - Blender Sony Vegas Adobe After Effects  Cinema 4D 3">
            <a:hlinkClick r:id="" action="ppaction://media"/>
            <a:extLst>
              <a:ext uri="{FF2B5EF4-FFF2-40B4-BE49-F238E27FC236}">
                <a16:creationId xmlns:a16="http://schemas.microsoft.com/office/drawing/2014/main" id="{F6A2B367-F67E-48A3-B25F-928BA3E72569}"/>
              </a:ext>
            </a:extLst>
          </p:cNvPr>
          <p:cNvPicPr>
            <a:picLocks noChangeAspect="1"/>
          </p:cNvPicPr>
          <p:nvPr>
            <a:audioFile r:link="rId1"/>
            <p:extLst>
              <p:ext uri="{DAA4B4D4-6D71-4841-9C94-3DE7FCFB9230}">
                <p14:media xmlns:p14="http://schemas.microsoft.com/office/powerpoint/2010/main" r:embed="rId2">
                  <p14:trim st="53359" end="66937.875"/>
                </p14:media>
              </p:ext>
            </p:extLst>
          </p:nvPr>
        </p:nvPicPr>
        <p:blipFill>
          <a:blip r:embed="rId4"/>
          <a:stretch>
            <a:fillRect/>
          </a:stretch>
        </p:blipFill>
        <p:spPr>
          <a:xfrm>
            <a:off x="-3046147" y="564586"/>
            <a:ext cx="365522" cy="365522"/>
          </a:xfrm>
          <a:prstGeom prst="rect">
            <a:avLst/>
          </a:prstGeom>
        </p:spPr>
      </p:pic>
    </p:spTree>
    <p:extLst>
      <p:ext uri="{BB962C8B-B14F-4D97-AF65-F5344CB8AC3E}">
        <p14:creationId xmlns:p14="http://schemas.microsoft.com/office/powerpoint/2010/main" val="736442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7" fill="hold"/>
                                        <p:tgtEl>
                                          <p:spTgt spid="27"/>
                                        </p:tgtEl>
                                      </p:cBhvr>
                                    </p:cmd>
                                  </p:childTnLst>
                                </p:cTn>
                              </p:par>
                              <p:par>
                                <p:cTn id="7" presetID="2" presetClass="exit" presetSubtype="1" decel="100000" fill="hold" grpId="0" nodeType="withEffect">
                                  <p:stCondLst>
                                    <p:cond delay="0"/>
                                  </p:stCondLst>
                                  <p:childTnLst>
                                    <p:anim calcmode="lin" valueType="num">
                                      <p:cBhvr additive="base">
                                        <p:cTn id="8" dur="1000"/>
                                        <p:tgtEl>
                                          <p:spTgt spid="4"/>
                                        </p:tgtEl>
                                        <p:attrNameLst>
                                          <p:attrName>ppt_x</p:attrName>
                                        </p:attrNameLst>
                                      </p:cBhvr>
                                      <p:tavLst>
                                        <p:tav tm="0">
                                          <p:val>
                                            <p:strVal val="ppt_x"/>
                                          </p:val>
                                        </p:tav>
                                        <p:tav tm="100000">
                                          <p:val>
                                            <p:strVal val="ppt_x"/>
                                          </p:val>
                                        </p:tav>
                                      </p:tavLst>
                                    </p:anim>
                                    <p:anim calcmode="lin" valueType="num">
                                      <p:cBhvr additive="base">
                                        <p:cTn id="9" dur="1000"/>
                                        <p:tgtEl>
                                          <p:spTgt spid="4"/>
                                        </p:tgtEl>
                                        <p:attrNameLst>
                                          <p:attrName>ppt_y</p:attrName>
                                        </p:attrNameLst>
                                      </p:cBhvr>
                                      <p:tavLst>
                                        <p:tav tm="0">
                                          <p:val>
                                            <p:strVal val="ppt_y"/>
                                          </p:val>
                                        </p:tav>
                                        <p:tav tm="100000">
                                          <p:val>
                                            <p:strVal val="0-ppt_h/2"/>
                                          </p:val>
                                        </p:tav>
                                      </p:tavLst>
                                    </p:anim>
                                    <p:set>
                                      <p:cBhvr>
                                        <p:cTn id="10" dur="1" fill="hold">
                                          <p:stCondLst>
                                            <p:cond delay="999"/>
                                          </p:stCondLst>
                                        </p:cTn>
                                        <p:tgtEl>
                                          <p:spTgt spid="4"/>
                                        </p:tgtEl>
                                        <p:attrNameLst>
                                          <p:attrName>style.visibility</p:attrName>
                                        </p:attrNameLst>
                                      </p:cBhvr>
                                      <p:to>
                                        <p:strVal val="hidden"/>
                                      </p:to>
                                    </p:set>
                                  </p:childTnLst>
                                </p:cTn>
                              </p:par>
                              <p:par>
                                <p:cTn id="11" presetID="2" presetClass="exit" presetSubtype="4" decel="100000" fill="hold" grpId="0" nodeType="with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1+ppt_h/2"/>
                                          </p:val>
                                        </p:tav>
                                      </p:tavLst>
                                    </p:anim>
                                    <p:set>
                                      <p:cBhvr>
                                        <p:cTn id="14" dur="1" fill="hold">
                                          <p:stCondLst>
                                            <p:cond delay="999"/>
                                          </p:stCondLst>
                                        </p:cTn>
                                        <p:tgtEl>
                                          <p:spTgt spid="5"/>
                                        </p:tgtEl>
                                        <p:attrNameLst>
                                          <p:attrName>style.visibility</p:attrName>
                                        </p:attrNameLst>
                                      </p:cBhvr>
                                      <p:to>
                                        <p:strVal val="hidden"/>
                                      </p:to>
                                    </p:set>
                                  </p:childTnLst>
                                </p:cTn>
                              </p:par>
                              <p:par>
                                <p:cTn id="15" presetID="2" presetClass="exit" presetSubtype="1" decel="80000" fill="hold" grpId="0" nodeType="withEffect">
                                  <p:stCondLst>
                                    <p:cond delay="200"/>
                                  </p:stCondLst>
                                  <p:childTnLst>
                                    <p:anim calcmode="lin" valueType="num">
                                      <p:cBhvr additive="base">
                                        <p:cTn id="16" dur="1000"/>
                                        <p:tgtEl>
                                          <p:spTgt spid="6"/>
                                        </p:tgtEl>
                                        <p:attrNameLst>
                                          <p:attrName>ppt_x</p:attrName>
                                        </p:attrNameLst>
                                      </p:cBhvr>
                                      <p:tavLst>
                                        <p:tav tm="0">
                                          <p:val>
                                            <p:strVal val="ppt_x"/>
                                          </p:val>
                                        </p:tav>
                                        <p:tav tm="100000">
                                          <p:val>
                                            <p:strVal val="ppt_x"/>
                                          </p:val>
                                        </p:tav>
                                      </p:tavLst>
                                    </p:anim>
                                    <p:anim calcmode="lin" valueType="num">
                                      <p:cBhvr additive="base">
                                        <p:cTn id="17" dur="1000"/>
                                        <p:tgtEl>
                                          <p:spTgt spid="6"/>
                                        </p:tgtEl>
                                        <p:attrNameLst>
                                          <p:attrName>ppt_y</p:attrName>
                                        </p:attrNameLst>
                                      </p:cBhvr>
                                      <p:tavLst>
                                        <p:tav tm="0">
                                          <p:val>
                                            <p:strVal val="ppt_y"/>
                                          </p:val>
                                        </p:tav>
                                        <p:tav tm="100000">
                                          <p:val>
                                            <p:strVal val="0-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decel="100000" fill="hold" grpId="0" nodeType="withEffect">
                                  <p:stCondLst>
                                    <p:cond delay="200"/>
                                  </p:stCondLst>
                                  <p:childTnLst>
                                    <p:anim calcmode="lin" valueType="num">
                                      <p:cBhvr additive="base">
                                        <p:cTn id="20" dur="1000"/>
                                        <p:tgtEl>
                                          <p:spTgt spid="7"/>
                                        </p:tgtEl>
                                        <p:attrNameLst>
                                          <p:attrName>ppt_x</p:attrName>
                                        </p:attrNameLst>
                                      </p:cBhvr>
                                      <p:tavLst>
                                        <p:tav tm="0">
                                          <p:val>
                                            <p:strVal val="ppt_x"/>
                                          </p:val>
                                        </p:tav>
                                        <p:tav tm="100000">
                                          <p:val>
                                            <p:strVal val="ppt_x"/>
                                          </p:val>
                                        </p:tav>
                                      </p:tavLst>
                                    </p:anim>
                                    <p:anim calcmode="lin" valueType="num">
                                      <p:cBhvr additive="base">
                                        <p:cTn id="21" dur="1000"/>
                                        <p:tgtEl>
                                          <p:spTgt spid="7"/>
                                        </p:tgtEl>
                                        <p:attrNameLst>
                                          <p:attrName>ppt_y</p:attrName>
                                        </p:attrNameLst>
                                      </p:cBhvr>
                                      <p:tavLst>
                                        <p:tav tm="0">
                                          <p:val>
                                            <p:strVal val="ppt_y"/>
                                          </p:val>
                                        </p:tav>
                                        <p:tav tm="100000">
                                          <p:val>
                                            <p:strVal val="1+ppt_h/2"/>
                                          </p:val>
                                        </p:tav>
                                      </p:tavLst>
                                    </p:anim>
                                    <p:set>
                                      <p:cBhvr>
                                        <p:cTn id="22" dur="1" fill="hold">
                                          <p:stCondLst>
                                            <p:cond delay="999"/>
                                          </p:stCondLst>
                                        </p:cTn>
                                        <p:tgtEl>
                                          <p:spTgt spid="7"/>
                                        </p:tgtEl>
                                        <p:attrNameLst>
                                          <p:attrName>style.visibility</p:attrName>
                                        </p:attrNameLst>
                                      </p:cBhvr>
                                      <p:to>
                                        <p:strVal val="hidden"/>
                                      </p:to>
                                    </p:set>
                                  </p:childTnLst>
                                </p:cTn>
                              </p:par>
                              <p:par>
                                <p:cTn id="23" presetID="2" presetClass="exit" presetSubtype="1" decel="80000" fill="hold" grpId="0" nodeType="withEffect">
                                  <p:stCondLst>
                                    <p:cond delay="500"/>
                                  </p:stCondLst>
                                  <p:childTnLst>
                                    <p:anim calcmode="lin" valueType="num">
                                      <p:cBhvr additive="base">
                                        <p:cTn id="24" dur="1000"/>
                                        <p:tgtEl>
                                          <p:spTgt spid="8"/>
                                        </p:tgtEl>
                                        <p:attrNameLst>
                                          <p:attrName>ppt_x</p:attrName>
                                        </p:attrNameLst>
                                      </p:cBhvr>
                                      <p:tavLst>
                                        <p:tav tm="0">
                                          <p:val>
                                            <p:strVal val="ppt_x"/>
                                          </p:val>
                                        </p:tav>
                                        <p:tav tm="100000">
                                          <p:val>
                                            <p:strVal val="ppt_x"/>
                                          </p:val>
                                        </p:tav>
                                      </p:tavLst>
                                    </p:anim>
                                    <p:anim calcmode="lin" valueType="num">
                                      <p:cBhvr additive="base">
                                        <p:cTn id="25" dur="1000"/>
                                        <p:tgtEl>
                                          <p:spTgt spid="8"/>
                                        </p:tgtEl>
                                        <p:attrNameLst>
                                          <p:attrName>ppt_y</p:attrName>
                                        </p:attrNameLst>
                                      </p:cBhvr>
                                      <p:tavLst>
                                        <p:tav tm="0">
                                          <p:val>
                                            <p:strVal val="ppt_y"/>
                                          </p:val>
                                        </p:tav>
                                        <p:tav tm="100000">
                                          <p:val>
                                            <p:strVal val="0-ppt_h/2"/>
                                          </p:val>
                                        </p:tav>
                                      </p:tavLst>
                                    </p:anim>
                                    <p:set>
                                      <p:cBhvr>
                                        <p:cTn id="26" dur="1" fill="hold">
                                          <p:stCondLst>
                                            <p:cond delay="999"/>
                                          </p:stCondLst>
                                        </p:cTn>
                                        <p:tgtEl>
                                          <p:spTgt spid="8"/>
                                        </p:tgtEl>
                                        <p:attrNameLst>
                                          <p:attrName>style.visibility</p:attrName>
                                        </p:attrNameLst>
                                      </p:cBhvr>
                                      <p:to>
                                        <p:strVal val="hidden"/>
                                      </p:to>
                                    </p:set>
                                  </p:childTnLst>
                                </p:cTn>
                              </p:par>
                              <p:par>
                                <p:cTn id="27" presetID="2" presetClass="exit" presetSubtype="4" decel="100000" fill="hold" grpId="0" nodeType="withEffect">
                                  <p:stCondLst>
                                    <p:cond delay="500"/>
                                  </p:stCondLst>
                                  <p:childTnLst>
                                    <p:anim calcmode="lin" valueType="num">
                                      <p:cBhvr additive="base">
                                        <p:cTn id="28" dur="1000"/>
                                        <p:tgtEl>
                                          <p:spTgt spid="9"/>
                                        </p:tgtEl>
                                        <p:attrNameLst>
                                          <p:attrName>ppt_x</p:attrName>
                                        </p:attrNameLst>
                                      </p:cBhvr>
                                      <p:tavLst>
                                        <p:tav tm="0">
                                          <p:val>
                                            <p:strVal val="ppt_x"/>
                                          </p:val>
                                        </p:tav>
                                        <p:tav tm="100000">
                                          <p:val>
                                            <p:strVal val="ppt_x"/>
                                          </p:val>
                                        </p:tav>
                                      </p:tavLst>
                                    </p:anim>
                                    <p:anim calcmode="lin" valueType="num">
                                      <p:cBhvr additive="base">
                                        <p:cTn id="29" dur="1000"/>
                                        <p:tgtEl>
                                          <p:spTgt spid="9"/>
                                        </p:tgtEl>
                                        <p:attrNameLst>
                                          <p:attrName>ppt_y</p:attrName>
                                        </p:attrNameLst>
                                      </p:cBhvr>
                                      <p:tavLst>
                                        <p:tav tm="0">
                                          <p:val>
                                            <p:strVal val="ppt_y"/>
                                          </p:val>
                                        </p:tav>
                                        <p:tav tm="100000">
                                          <p:val>
                                            <p:strVal val="1+ppt_h/2"/>
                                          </p:val>
                                        </p:tav>
                                      </p:tavLst>
                                    </p:anim>
                                    <p:set>
                                      <p:cBhvr>
                                        <p:cTn id="30" dur="1" fill="hold">
                                          <p:stCondLst>
                                            <p:cond delay="999"/>
                                          </p:stCondLst>
                                        </p:cTn>
                                        <p:tgtEl>
                                          <p:spTgt spid="9"/>
                                        </p:tgtEl>
                                        <p:attrNameLst>
                                          <p:attrName>style.visibility</p:attrName>
                                        </p:attrNameLst>
                                      </p:cBhvr>
                                      <p:to>
                                        <p:strVal val="hidden"/>
                                      </p:to>
                                    </p:set>
                                  </p:childTnLst>
                                </p:cTn>
                              </p:par>
                              <p:par>
                                <p:cTn id="31" presetID="2" presetClass="exit" presetSubtype="1" decel="80000" fill="hold" grpId="0" nodeType="withEffect">
                                  <p:stCondLst>
                                    <p:cond delay="700"/>
                                  </p:stCondLst>
                                  <p:childTnLst>
                                    <p:anim calcmode="lin" valueType="num">
                                      <p:cBhvr additive="base">
                                        <p:cTn id="32" dur="1000"/>
                                        <p:tgtEl>
                                          <p:spTgt spid="2"/>
                                        </p:tgtEl>
                                        <p:attrNameLst>
                                          <p:attrName>ppt_x</p:attrName>
                                        </p:attrNameLst>
                                      </p:cBhvr>
                                      <p:tavLst>
                                        <p:tav tm="0">
                                          <p:val>
                                            <p:strVal val="ppt_x"/>
                                          </p:val>
                                        </p:tav>
                                        <p:tav tm="100000">
                                          <p:val>
                                            <p:strVal val="ppt_x"/>
                                          </p:val>
                                        </p:tav>
                                      </p:tavLst>
                                    </p:anim>
                                    <p:anim calcmode="lin" valueType="num">
                                      <p:cBhvr additive="base">
                                        <p:cTn id="33" dur="1000"/>
                                        <p:tgtEl>
                                          <p:spTgt spid="2"/>
                                        </p:tgtEl>
                                        <p:attrNameLst>
                                          <p:attrName>ppt_y</p:attrName>
                                        </p:attrNameLst>
                                      </p:cBhvr>
                                      <p:tavLst>
                                        <p:tav tm="0">
                                          <p:val>
                                            <p:strVal val="ppt_y"/>
                                          </p:val>
                                        </p:tav>
                                        <p:tav tm="100000">
                                          <p:val>
                                            <p:strVal val="0-ppt_h/2"/>
                                          </p:val>
                                        </p:tav>
                                      </p:tavLst>
                                    </p:anim>
                                    <p:set>
                                      <p:cBhvr>
                                        <p:cTn id="34" dur="1" fill="hold">
                                          <p:stCondLst>
                                            <p:cond delay="999"/>
                                          </p:stCondLst>
                                        </p:cTn>
                                        <p:tgtEl>
                                          <p:spTgt spid="2"/>
                                        </p:tgtEl>
                                        <p:attrNameLst>
                                          <p:attrName>style.visibility</p:attrName>
                                        </p:attrNameLst>
                                      </p:cBhvr>
                                      <p:to>
                                        <p:strVal val="hidden"/>
                                      </p:to>
                                    </p:set>
                                  </p:childTnLst>
                                </p:cTn>
                              </p:par>
                              <p:par>
                                <p:cTn id="35" presetID="2" presetClass="exit" presetSubtype="4" decel="100000" fill="hold" grpId="0" nodeType="withEffect">
                                  <p:stCondLst>
                                    <p:cond delay="700"/>
                                  </p:stCondLst>
                                  <p:childTnLst>
                                    <p:anim calcmode="lin" valueType="num">
                                      <p:cBhvr additive="base">
                                        <p:cTn id="36" dur="1000"/>
                                        <p:tgtEl>
                                          <p:spTgt spid="3"/>
                                        </p:tgtEl>
                                        <p:attrNameLst>
                                          <p:attrName>ppt_x</p:attrName>
                                        </p:attrNameLst>
                                      </p:cBhvr>
                                      <p:tavLst>
                                        <p:tav tm="0">
                                          <p:val>
                                            <p:strVal val="ppt_x"/>
                                          </p:val>
                                        </p:tav>
                                        <p:tav tm="100000">
                                          <p:val>
                                            <p:strVal val="ppt_x"/>
                                          </p:val>
                                        </p:tav>
                                      </p:tavLst>
                                    </p:anim>
                                    <p:anim calcmode="lin" valueType="num">
                                      <p:cBhvr additive="base">
                                        <p:cTn id="37" dur="1000"/>
                                        <p:tgtEl>
                                          <p:spTgt spid="3"/>
                                        </p:tgtEl>
                                        <p:attrNameLst>
                                          <p:attrName>ppt_y</p:attrName>
                                        </p:attrNameLst>
                                      </p:cBhvr>
                                      <p:tavLst>
                                        <p:tav tm="0">
                                          <p:val>
                                            <p:strVal val="ppt_y"/>
                                          </p:val>
                                        </p:tav>
                                        <p:tav tm="100000">
                                          <p:val>
                                            <p:strVal val="1+ppt_h/2"/>
                                          </p:val>
                                        </p:tav>
                                      </p:tavLst>
                                    </p:anim>
                                    <p:set>
                                      <p:cBhvr>
                                        <p:cTn id="38" dur="1" fill="hold">
                                          <p:stCondLst>
                                            <p:cond delay="999"/>
                                          </p:stCondLst>
                                        </p:cTn>
                                        <p:tgtEl>
                                          <p:spTgt spid="3"/>
                                        </p:tgtEl>
                                        <p:attrNameLst>
                                          <p:attrName>style.visibility</p:attrName>
                                        </p:attrNameLst>
                                      </p:cBhvr>
                                      <p:to>
                                        <p:strVal val="hidden"/>
                                      </p:to>
                                    </p:set>
                                  </p:childTnLst>
                                </p:cTn>
                              </p:par>
                              <p:par>
                                <p:cTn id="39" presetID="6" presetClass="entr" presetSubtype="32" fill="hold" grpId="0" nodeType="withEffect">
                                  <p:stCondLst>
                                    <p:cond delay="700"/>
                                  </p:stCondLst>
                                  <p:childTnLst>
                                    <p:set>
                                      <p:cBhvr>
                                        <p:cTn id="40" dur="1" fill="hold">
                                          <p:stCondLst>
                                            <p:cond delay="0"/>
                                          </p:stCondLst>
                                        </p:cTn>
                                        <p:tgtEl>
                                          <p:spTgt spid="10"/>
                                        </p:tgtEl>
                                        <p:attrNameLst>
                                          <p:attrName>style.visibility</p:attrName>
                                        </p:attrNameLst>
                                      </p:cBhvr>
                                      <p:to>
                                        <p:strVal val="visible"/>
                                      </p:to>
                                    </p:set>
                                    <p:animEffect transition="in" filter="circle(out)">
                                      <p:cBhvr>
                                        <p:cTn id="41" dur="500"/>
                                        <p:tgtEl>
                                          <p:spTgt spid="10"/>
                                        </p:tgtEl>
                                      </p:cBhvr>
                                    </p:animEffect>
                                  </p:childTnLst>
                                </p:cTn>
                              </p:par>
                              <p:par>
                                <p:cTn id="42" presetID="6" presetClass="entr" presetSubtype="32" fill="hold" grpId="0" nodeType="withEffect">
                                  <p:stCondLst>
                                    <p:cond delay="800"/>
                                  </p:stCondLst>
                                  <p:childTnLst>
                                    <p:set>
                                      <p:cBhvr>
                                        <p:cTn id="43" dur="1" fill="hold">
                                          <p:stCondLst>
                                            <p:cond delay="0"/>
                                          </p:stCondLst>
                                        </p:cTn>
                                        <p:tgtEl>
                                          <p:spTgt spid="11"/>
                                        </p:tgtEl>
                                        <p:attrNameLst>
                                          <p:attrName>style.visibility</p:attrName>
                                        </p:attrNameLst>
                                      </p:cBhvr>
                                      <p:to>
                                        <p:strVal val="visible"/>
                                      </p:to>
                                    </p:set>
                                    <p:animEffect transition="in" filter="circle(out)">
                                      <p:cBhvr>
                                        <p:cTn id="44" dur="500"/>
                                        <p:tgtEl>
                                          <p:spTgt spid="11"/>
                                        </p:tgtEl>
                                      </p:cBhvr>
                                    </p:animEffect>
                                  </p:childTnLst>
                                </p:cTn>
                              </p:par>
                              <p:par>
                                <p:cTn id="45" presetID="6" presetClass="entr" presetSubtype="32" fill="hold" grpId="0" nodeType="withEffect">
                                  <p:stCondLst>
                                    <p:cond delay="900"/>
                                  </p:stCondLst>
                                  <p:childTnLst>
                                    <p:set>
                                      <p:cBhvr>
                                        <p:cTn id="46" dur="1" fill="hold">
                                          <p:stCondLst>
                                            <p:cond delay="0"/>
                                          </p:stCondLst>
                                        </p:cTn>
                                        <p:tgtEl>
                                          <p:spTgt spid="12"/>
                                        </p:tgtEl>
                                        <p:attrNameLst>
                                          <p:attrName>style.visibility</p:attrName>
                                        </p:attrNameLst>
                                      </p:cBhvr>
                                      <p:to>
                                        <p:strVal val="visible"/>
                                      </p:to>
                                    </p:set>
                                    <p:animEffect transition="in" filter="circle(out)">
                                      <p:cBhvr>
                                        <p:cTn id="47" dur="500"/>
                                        <p:tgtEl>
                                          <p:spTgt spid="12"/>
                                        </p:tgtEl>
                                      </p:cBhvr>
                                    </p:animEffect>
                                  </p:childTnLst>
                                </p:cTn>
                              </p:par>
                              <p:par>
                                <p:cTn id="48" presetID="6" presetClass="entr" presetSubtype="32" fill="hold" grpId="0" nodeType="withEffect">
                                  <p:stCondLst>
                                    <p:cond delay="1000"/>
                                  </p:stCondLst>
                                  <p:childTnLst>
                                    <p:set>
                                      <p:cBhvr>
                                        <p:cTn id="49" dur="1" fill="hold">
                                          <p:stCondLst>
                                            <p:cond delay="0"/>
                                          </p:stCondLst>
                                        </p:cTn>
                                        <p:tgtEl>
                                          <p:spTgt spid="13"/>
                                        </p:tgtEl>
                                        <p:attrNameLst>
                                          <p:attrName>style.visibility</p:attrName>
                                        </p:attrNameLst>
                                      </p:cBhvr>
                                      <p:to>
                                        <p:strVal val="visible"/>
                                      </p:to>
                                    </p:set>
                                    <p:animEffect transition="in" filter="circle(out)">
                                      <p:cBhvr>
                                        <p:cTn id="50" dur="500"/>
                                        <p:tgtEl>
                                          <p:spTgt spid="13"/>
                                        </p:tgtEl>
                                      </p:cBhvr>
                                    </p:animEffect>
                                  </p:childTnLst>
                                </p:cTn>
                              </p:par>
                              <p:par>
                                <p:cTn id="51" presetID="6" presetClass="exit" presetSubtype="32" fill="hold" grpId="1" nodeType="withEffect">
                                  <p:stCondLst>
                                    <p:cond delay="1100"/>
                                  </p:stCondLst>
                                  <p:childTnLst>
                                    <p:animEffect transition="out" filter="circle(out)">
                                      <p:cBhvr>
                                        <p:cTn id="52" dur="600"/>
                                        <p:tgtEl>
                                          <p:spTgt spid="10"/>
                                        </p:tgtEl>
                                      </p:cBhvr>
                                    </p:animEffect>
                                    <p:set>
                                      <p:cBhvr>
                                        <p:cTn id="53" dur="1" fill="hold">
                                          <p:stCondLst>
                                            <p:cond delay="599"/>
                                          </p:stCondLst>
                                        </p:cTn>
                                        <p:tgtEl>
                                          <p:spTgt spid="10"/>
                                        </p:tgtEl>
                                        <p:attrNameLst>
                                          <p:attrName>style.visibility</p:attrName>
                                        </p:attrNameLst>
                                      </p:cBhvr>
                                      <p:to>
                                        <p:strVal val="hidden"/>
                                      </p:to>
                                    </p:set>
                                  </p:childTnLst>
                                </p:cTn>
                              </p:par>
                              <p:par>
                                <p:cTn id="54" presetID="6" presetClass="exit" presetSubtype="32" fill="hold" grpId="1" nodeType="withEffect">
                                  <p:stCondLst>
                                    <p:cond delay="1300"/>
                                  </p:stCondLst>
                                  <p:childTnLst>
                                    <p:animEffect transition="out" filter="circle(out)">
                                      <p:cBhvr>
                                        <p:cTn id="55" dur="600"/>
                                        <p:tgtEl>
                                          <p:spTgt spid="11"/>
                                        </p:tgtEl>
                                      </p:cBhvr>
                                    </p:animEffect>
                                    <p:set>
                                      <p:cBhvr>
                                        <p:cTn id="56" dur="1" fill="hold">
                                          <p:stCondLst>
                                            <p:cond delay="599"/>
                                          </p:stCondLst>
                                        </p:cTn>
                                        <p:tgtEl>
                                          <p:spTgt spid="11"/>
                                        </p:tgtEl>
                                        <p:attrNameLst>
                                          <p:attrName>style.visibility</p:attrName>
                                        </p:attrNameLst>
                                      </p:cBhvr>
                                      <p:to>
                                        <p:strVal val="hidden"/>
                                      </p:to>
                                    </p:set>
                                  </p:childTnLst>
                                </p:cTn>
                              </p:par>
                              <p:par>
                                <p:cTn id="57" presetID="6" presetClass="exit" presetSubtype="32" fill="hold" grpId="1" nodeType="withEffect">
                                  <p:stCondLst>
                                    <p:cond delay="1500"/>
                                  </p:stCondLst>
                                  <p:childTnLst>
                                    <p:animEffect transition="out" filter="circle(out)">
                                      <p:cBhvr>
                                        <p:cTn id="58" dur="600"/>
                                        <p:tgtEl>
                                          <p:spTgt spid="12"/>
                                        </p:tgtEl>
                                      </p:cBhvr>
                                    </p:animEffect>
                                    <p:set>
                                      <p:cBhvr>
                                        <p:cTn id="59" dur="1" fill="hold">
                                          <p:stCondLst>
                                            <p:cond delay="599"/>
                                          </p:stCondLst>
                                        </p:cTn>
                                        <p:tgtEl>
                                          <p:spTgt spid="12"/>
                                        </p:tgtEl>
                                        <p:attrNameLst>
                                          <p:attrName>style.visibility</p:attrName>
                                        </p:attrNameLst>
                                      </p:cBhvr>
                                      <p:to>
                                        <p:strVal val="hidden"/>
                                      </p:to>
                                    </p:set>
                                  </p:childTnLst>
                                </p:cTn>
                              </p:par>
                              <p:par>
                                <p:cTn id="60" presetID="6" presetClass="exit" presetSubtype="32" fill="hold" grpId="1" nodeType="withEffect">
                                  <p:stCondLst>
                                    <p:cond delay="1600"/>
                                  </p:stCondLst>
                                  <p:childTnLst>
                                    <p:animEffect transition="out" filter="circle(out)">
                                      <p:cBhvr>
                                        <p:cTn id="61" dur="600"/>
                                        <p:tgtEl>
                                          <p:spTgt spid="13"/>
                                        </p:tgtEl>
                                      </p:cBhvr>
                                    </p:animEffect>
                                    <p:set>
                                      <p:cBhvr>
                                        <p:cTn id="62" dur="1" fill="hold">
                                          <p:stCondLst>
                                            <p:cond delay="599"/>
                                          </p:stCondLst>
                                        </p:cTn>
                                        <p:tgtEl>
                                          <p:spTgt spid="13"/>
                                        </p:tgtEl>
                                        <p:attrNameLst>
                                          <p:attrName>style.visibility</p:attrName>
                                        </p:attrNameLst>
                                      </p:cBhvr>
                                      <p:to>
                                        <p:strVal val="hidden"/>
                                      </p:to>
                                    </p:set>
                                  </p:childTnLst>
                                </p:cTn>
                              </p:par>
                              <p:par>
                                <p:cTn id="63" presetID="6" presetClass="entr" presetSubtype="32" fill="hold" grpId="0" nodeType="withEffect">
                                  <p:stCondLst>
                                    <p:cond delay="1300"/>
                                  </p:stCondLst>
                                  <p:childTnLst>
                                    <p:set>
                                      <p:cBhvr>
                                        <p:cTn id="64" dur="1" fill="hold">
                                          <p:stCondLst>
                                            <p:cond delay="0"/>
                                          </p:stCondLst>
                                        </p:cTn>
                                        <p:tgtEl>
                                          <p:spTgt spid="15"/>
                                        </p:tgtEl>
                                        <p:attrNameLst>
                                          <p:attrName>style.visibility</p:attrName>
                                        </p:attrNameLst>
                                      </p:cBhvr>
                                      <p:to>
                                        <p:strVal val="visible"/>
                                      </p:to>
                                    </p:set>
                                    <p:animEffect transition="in" filter="circle(out)">
                                      <p:cBhvr>
                                        <p:cTn id="65" dur="500"/>
                                        <p:tgtEl>
                                          <p:spTgt spid="15"/>
                                        </p:tgtEl>
                                      </p:cBhvr>
                                    </p:animEffect>
                                  </p:childTnLst>
                                </p:cTn>
                              </p:par>
                              <p:par>
                                <p:cTn id="66" presetID="6" presetClass="entr" presetSubtype="32" fill="hold" grpId="0" nodeType="withEffect">
                                  <p:stCondLst>
                                    <p:cond delay="1400"/>
                                  </p:stCondLst>
                                  <p:childTnLst>
                                    <p:set>
                                      <p:cBhvr>
                                        <p:cTn id="67" dur="1" fill="hold">
                                          <p:stCondLst>
                                            <p:cond delay="0"/>
                                          </p:stCondLst>
                                        </p:cTn>
                                        <p:tgtEl>
                                          <p:spTgt spid="16"/>
                                        </p:tgtEl>
                                        <p:attrNameLst>
                                          <p:attrName>style.visibility</p:attrName>
                                        </p:attrNameLst>
                                      </p:cBhvr>
                                      <p:to>
                                        <p:strVal val="visible"/>
                                      </p:to>
                                    </p:set>
                                    <p:animEffect transition="in" filter="circle(out)">
                                      <p:cBhvr>
                                        <p:cTn id="68" dur="500"/>
                                        <p:tgtEl>
                                          <p:spTgt spid="16"/>
                                        </p:tgtEl>
                                      </p:cBhvr>
                                    </p:animEffect>
                                  </p:childTnLst>
                                </p:cTn>
                              </p:par>
                              <p:par>
                                <p:cTn id="69" presetID="22" presetClass="entr" presetSubtype="8" fill="hold" nodeType="withEffect">
                                  <p:stCondLst>
                                    <p:cond delay="160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6" presetClass="exit" presetSubtype="32" fill="hold" grpId="1" nodeType="withEffect">
                                  <p:stCondLst>
                                    <p:cond delay="1700"/>
                                  </p:stCondLst>
                                  <p:childTnLst>
                                    <p:animEffect transition="out" filter="circle(out)">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 presetClass="exit" presetSubtype="32" fill="hold" grpId="1" nodeType="withEffect">
                                  <p:stCondLst>
                                    <p:cond delay="1800"/>
                                  </p:stCondLst>
                                  <p:childTnLst>
                                    <p:animEffect transition="out" filter="circle(out)">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22" presetClass="exit" presetSubtype="8" fill="hold" nodeType="withEffect">
                                  <p:stCondLst>
                                    <p:cond delay="2100"/>
                                  </p:stCondLst>
                                  <p:childTnLst>
                                    <p:animEffect transition="out" filter="wipe(left)">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6" presetClass="entr" presetSubtype="32" fill="hold" grpId="0" nodeType="withEffect">
                                  <p:stCondLst>
                                    <p:cond delay="1700"/>
                                  </p:stCondLst>
                                  <p:childTnLst>
                                    <p:set>
                                      <p:cBhvr>
                                        <p:cTn id="82" dur="1" fill="hold">
                                          <p:stCondLst>
                                            <p:cond delay="0"/>
                                          </p:stCondLst>
                                        </p:cTn>
                                        <p:tgtEl>
                                          <p:spTgt spid="17"/>
                                        </p:tgtEl>
                                        <p:attrNameLst>
                                          <p:attrName>style.visibility</p:attrName>
                                        </p:attrNameLst>
                                      </p:cBhvr>
                                      <p:to>
                                        <p:strVal val="visible"/>
                                      </p:to>
                                    </p:set>
                                    <p:animEffect transition="in" filter="circle(out)">
                                      <p:cBhvr>
                                        <p:cTn id="83" dur="500"/>
                                        <p:tgtEl>
                                          <p:spTgt spid="17"/>
                                        </p:tgtEl>
                                      </p:cBhvr>
                                    </p:animEffect>
                                  </p:childTnLst>
                                </p:cTn>
                              </p:par>
                              <p:par>
                                <p:cTn id="84" presetID="6" presetClass="entr" presetSubtype="32" fill="hold" grpId="0" nodeType="withEffect">
                                  <p:stCondLst>
                                    <p:cond delay="1800"/>
                                  </p:stCondLst>
                                  <p:childTnLst>
                                    <p:set>
                                      <p:cBhvr>
                                        <p:cTn id="85" dur="1" fill="hold">
                                          <p:stCondLst>
                                            <p:cond delay="0"/>
                                          </p:stCondLst>
                                        </p:cTn>
                                        <p:tgtEl>
                                          <p:spTgt spid="18"/>
                                        </p:tgtEl>
                                        <p:attrNameLst>
                                          <p:attrName>style.visibility</p:attrName>
                                        </p:attrNameLst>
                                      </p:cBhvr>
                                      <p:to>
                                        <p:strVal val="visible"/>
                                      </p:to>
                                    </p:set>
                                    <p:animEffect transition="in" filter="circle(out)">
                                      <p:cBhvr>
                                        <p:cTn id="86" dur="500"/>
                                        <p:tgtEl>
                                          <p:spTgt spid="18"/>
                                        </p:tgtEl>
                                      </p:cBhvr>
                                    </p:animEffect>
                                  </p:childTnLst>
                                </p:cTn>
                              </p:par>
                              <p:par>
                                <p:cTn id="87" presetID="6" presetClass="exit" presetSubtype="32" fill="hold" grpId="1" nodeType="withEffect">
                                  <p:stCondLst>
                                    <p:cond delay="2200"/>
                                  </p:stCondLst>
                                  <p:childTnLst>
                                    <p:animEffect transition="out" filter="circle(out)">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6" presetClass="exit" presetSubtype="32" fill="hold" grpId="1" nodeType="withEffect">
                                  <p:stCondLst>
                                    <p:cond delay="2300"/>
                                  </p:stCondLst>
                                  <p:childTnLst>
                                    <p:animEffect transition="out" filter="circle(out)">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6" presetClass="entr" presetSubtype="32" fill="hold" grpId="0" nodeType="withEffect">
                                  <p:stCondLst>
                                    <p:cond delay="1700"/>
                                  </p:stCondLst>
                                  <p:childTnLst>
                                    <p:set>
                                      <p:cBhvr>
                                        <p:cTn id="94" dur="1" fill="hold">
                                          <p:stCondLst>
                                            <p:cond delay="0"/>
                                          </p:stCondLst>
                                        </p:cTn>
                                        <p:tgtEl>
                                          <p:spTgt spid="19"/>
                                        </p:tgtEl>
                                        <p:attrNameLst>
                                          <p:attrName>style.visibility</p:attrName>
                                        </p:attrNameLst>
                                      </p:cBhvr>
                                      <p:to>
                                        <p:strVal val="visible"/>
                                      </p:to>
                                    </p:set>
                                    <p:animEffect transition="in" filter="circle(out)">
                                      <p:cBhvr>
                                        <p:cTn id="95" dur="500"/>
                                        <p:tgtEl>
                                          <p:spTgt spid="19"/>
                                        </p:tgtEl>
                                      </p:cBhvr>
                                    </p:animEffect>
                                  </p:childTnLst>
                                </p:cTn>
                              </p:par>
                              <p:par>
                                <p:cTn id="96" presetID="6" presetClass="exit" presetSubtype="32" fill="hold" grpId="1" nodeType="withEffect">
                                  <p:stCondLst>
                                    <p:cond delay="2100"/>
                                  </p:stCondLst>
                                  <p:childTnLst>
                                    <p:animEffect transition="out" filter="circle(out)">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6" presetClass="entr" presetSubtype="32" fill="hold" grpId="0" nodeType="withEffect">
                                  <p:stCondLst>
                                    <p:cond delay="1600"/>
                                  </p:stCondLst>
                                  <p:childTnLst>
                                    <p:set>
                                      <p:cBhvr>
                                        <p:cTn id="100" dur="1" fill="hold">
                                          <p:stCondLst>
                                            <p:cond delay="0"/>
                                          </p:stCondLst>
                                        </p:cTn>
                                        <p:tgtEl>
                                          <p:spTgt spid="20"/>
                                        </p:tgtEl>
                                        <p:attrNameLst>
                                          <p:attrName>style.visibility</p:attrName>
                                        </p:attrNameLst>
                                      </p:cBhvr>
                                      <p:to>
                                        <p:strVal val="visible"/>
                                      </p:to>
                                    </p:set>
                                    <p:animEffect transition="in" filter="circle(out)">
                                      <p:cBhvr>
                                        <p:cTn id="101" dur="500"/>
                                        <p:tgtEl>
                                          <p:spTgt spid="20"/>
                                        </p:tgtEl>
                                      </p:cBhvr>
                                    </p:animEffect>
                                  </p:childTnLst>
                                </p:cTn>
                              </p:par>
                              <p:par>
                                <p:cTn id="102" presetID="6" presetClass="exit" presetSubtype="32" fill="hold" grpId="1" nodeType="withEffect">
                                  <p:stCondLst>
                                    <p:cond delay="1900"/>
                                  </p:stCondLst>
                                  <p:childTnLst>
                                    <p:animEffect transition="out" filter="circle(out)">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6" presetClass="entr" presetSubtype="32" fill="hold" grpId="0" nodeType="withEffect">
                                  <p:stCondLst>
                                    <p:cond delay="1600"/>
                                  </p:stCondLst>
                                  <p:childTnLst>
                                    <p:set>
                                      <p:cBhvr>
                                        <p:cTn id="106" dur="1" fill="hold">
                                          <p:stCondLst>
                                            <p:cond delay="0"/>
                                          </p:stCondLst>
                                        </p:cTn>
                                        <p:tgtEl>
                                          <p:spTgt spid="21"/>
                                        </p:tgtEl>
                                        <p:attrNameLst>
                                          <p:attrName>style.visibility</p:attrName>
                                        </p:attrNameLst>
                                      </p:cBhvr>
                                      <p:to>
                                        <p:strVal val="visible"/>
                                      </p:to>
                                    </p:set>
                                    <p:animEffect transition="in" filter="circle(out)">
                                      <p:cBhvr>
                                        <p:cTn id="107" dur="500"/>
                                        <p:tgtEl>
                                          <p:spTgt spid="21"/>
                                        </p:tgtEl>
                                      </p:cBhvr>
                                    </p:animEffect>
                                  </p:childTnLst>
                                </p:cTn>
                              </p:par>
                              <p:par>
                                <p:cTn id="108" presetID="6" presetClass="exit" presetSubtype="32" fill="hold" grpId="1" nodeType="withEffect">
                                  <p:stCondLst>
                                    <p:cond delay="1800"/>
                                  </p:stCondLst>
                                  <p:childTnLst>
                                    <p:animEffect transition="out" filter="circle(out)">
                                      <p:cBhvr>
                                        <p:cTn id="109" dur="600"/>
                                        <p:tgtEl>
                                          <p:spTgt spid="21"/>
                                        </p:tgtEl>
                                      </p:cBhvr>
                                    </p:animEffect>
                                    <p:set>
                                      <p:cBhvr>
                                        <p:cTn id="110" dur="1" fill="hold">
                                          <p:stCondLst>
                                            <p:cond delay="599"/>
                                          </p:stCondLst>
                                        </p:cTn>
                                        <p:tgtEl>
                                          <p:spTgt spid="21"/>
                                        </p:tgtEl>
                                        <p:attrNameLst>
                                          <p:attrName>style.visibility</p:attrName>
                                        </p:attrNameLst>
                                      </p:cBhvr>
                                      <p:to>
                                        <p:strVal val="hidden"/>
                                      </p:to>
                                    </p:set>
                                  </p:childTnLst>
                                </p:cTn>
                              </p:par>
                              <p:par>
                                <p:cTn id="111" presetID="6" presetClass="entr" presetSubtype="32" fill="hold" grpId="0" nodeType="withEffect">
                                  <p:stCondLst>
                                    <p:cond delay="1600"/>
                                  </p:stCondLst>
                                  <p:childTnLst>
                                    <p:set>
                                      <p:cBhvr>
                                        <p:cTn id="112" dur="1" fill="hold">
                                          <p:stCondLst>
                                            <p:cond delay="0"/>
                                          </p:stCondLst>
                                        </p:cTn>
                                        <p:tgtEl>
                                          <p:spTgt spid="22"/>
                                        </p:tgtEl>
                                        <p:attrNameLst>
                                          <p:attrName>style.visibility</p:attrName>
                                        </p:attrNameLst>
                                      </p:cBhvr>
                                      <p:to>
                                        <p:strVal val="visible"/>
                                      </p:to>
                                    </p:set>
                                    <p:animEffect transition="in" filter="circle(out)">
                                      <p:cBhvr>
                                        <p:cTn id="113" dur="500"/>
                                        <p:tgtEl>
                                          <p:spTgt spid="22"/>
                                        </p:tgtEl>
                                      </p:cBhvr>
                                    </p:animEffect>
                                  </p:childTnLst>
                                </p:cTn>
                              </p:par>
                              <p:par>
                                <p:cTn id="114" presetID="6" presetClass="exit" presetSubtype="32" fill="hold" grpId="1" nodeType="withEffect">
                                  <p:stCondLst>
                                    <p:cond delay="1900"/>
                                  </p:stCondLst>
                                  <p:childTnLst>
                                    <p:animEffect transition="out" filter="circle(out)">
                                      <p:cBhvr>
                                        <p:cTn id="115" dur="600"/>
                                        <p:tgtEl>
                                          <p:spTgt spid="22"/>
                                        </p:tgtEl>
                                      </p:cBhvr>
                                    </p:animEffect>
                                    <p:set>
                                      <p:cBhvr>
                                        <p:cTn id="116" dur="1" fill="hold">
                                          <p:stCondLst>
                                            <p:cond delay="599"/>
                                          </p:stCondLst>
                                        </p:cTn>
                                        <p:tgtEl>
                                          <p:spTgt spid="22"/>
                                        </p:tgtEl>
                                        <p:attrNameLst>
                                          <p:attrName>style.visibility</p:attrName>
                                        </p:attrNameLst>
                                      </p:cBhvr>
                                      <p:to>
                                        <p:strVal val="hidden"/>
                                      </p:to>
                                    </p:set>
                                  </p:childTnLst>
                                </p:cTn>
                              </p:par>
                              <p:par>
                                <p:cTn id="117" presetID="6" presetClass="entr" presetSubtype="32" fill="hold" grpId="0" nodeType="withEffect">
                                  <p:stCondLst>
                                    <p:cond delay="1400"/>
                                  </p:stCondLst>
                                  <p:childTnLst>
                                    <p:set>
                                      <p:cBhvr>
                                        <p:cTn id="118" dur="1" fill="hold">
                                          <p:stCondLst>
                                            <p:cond delay="0"/>
                                          </p:stCondLst>
                                        </p:cTn>
                                        <p:tgtEl>
                                          <p:spTgt spid="23"/>
                                        </p:tgtEl>
                                        <p:attrNameLst>
                                          <p:attrName>style.visibility</p:attrName>
                                        </p:attrNameLst>
                                      </p:cBhvr>
                                      <p:to>
                                        <p:strVal val="visible"/>
                                      </p:to>
                                    </p:set>
                                    <p:animEffect transition="in" filter="circle(out)">
                                      <p:cBhvr>
                                        <p:cTn id="119" dur="500"/>
                                        <p:tgtEl>
                                          <p:spTgt spid="23"/>
                                        </p:tgtEl>
                                      </p:cBhvr>
                                    </p:animEffect>
                                  </p:childTnLst>
                                </p:cTn>
                              </p:par>
                              <p:par>
                                <p:cTn id="120" presetID="6" presetClass="exit" presetSubtype="32" fill="hold" grpId="1" nodeType="withEffect">
                                  <p:stCondLst>
                                    <p:cond delay="1800"/>
                                  </p:stCondLst>
                                  <p:childTnLst>
                                    <p:animEffect transition="out" filter="circle(out)">
                                      <p:cBhvr>
                                        <p:cTn id="121" dur="600"/>
                                        <p:tgtEl>
                                          <p:spTgt spid="23"/>
                                        </p:tgtEl>
                                      </p:cBhvr>
                                    </p:animEffect>
                                    <p:set>
                                      <p:cBhvr>
                                        <p:cTn id="122" dur="1" fill="hold">
                                          <p:stCondLst>
                                            <p:cond delay="599"/>
                                          </p:stCondLst>
                                        </p:cTn>
                                        <p:tgtEl>
                                          <p:spTgt spid="23"/>
                                        </p:tgtEl>
                                        <p:attrNameLst>
                                          <p:attrName>style.visibility</p:attrName>
                                        </p:attrNameLst>
                                      </p:cBhvr>
                                      <p:to>
                                        <p:strVal val="hidden"/>
                                      </p:to>
                                    </p:set>
                                  </p:childTnLst>
                                </p:cTn>
                              </p:par>
                              <p:par>
                                <p:cTn id="123" presetID="6" presetClass="entr" presetSubtype="32" fill="hold" grpId="0" nodeType="withEffect">
                                  <p:stCondLst>
                                    <p:cond delay="1400"/>
                                  </p:stCondLst>
                                  <p:childTnLst>
                                    <p:set>
                                      <p:cBhvr>
                                        <p:cTn id="124" dur="1" fill="hold">
                                          <p:stCondLst>
                                            <p:cond delay="0"/>
                                          </p:stCondLst>
                                        </p:cTn>
                                        <p:tgtEl>
                                          <p:spTgt spid="24"/>
                                        </p:tgtEl>
                                        <p:attrNameLst>
                                          <p:attrName>style.visibility</p:attrName>
                                        </p:attrNameLst>
                                      </p:cBhvr>
                                      <p:to>
                                        <p:strVal val="visible"/>
                                      </p:to>
                                    </p:set>
                                    <p:animEffect transition="in" filter="circle(out)">
                                      <p:cBhvr>
                                        <p:cTn id="125" dur="500"/>
                                        <p:tgtEl>
                                          <p:spTgt spid="24"/>
                                        </p:tgtEl>
                                      </p:cBhvr>
                                    </p:animEffect>
                                  </p:childTnLst>
                                </p:cTn>
                              </p:par>
                              <p:par>
                                <p:cTn id="126" presetID="6" presetClass="exit" presetSubtype="32" fill="hold" grpId="1" nodeType="withEffect">
                                  <p:stCondLst>
                                    <p:cond delay="1700"/>
                                  </p:stCondLst>
                                  <p:childTnLst>
                                    <p:animEffect transition="out" filter="circle(out)">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6" presetClass="entr" presetSubtype="32" fill="hold" grpId="0" nodeType="withEffect">
                                  <p:stCondLst>
                                    <p:cond delay="1400"/>
                                  </p:stCondLst>
                                  <p:childTnLst>
                                    <p:set>
                                      <p:cBhvr>
                                        <p:cTn id="130" dur="1" fill="hold">
                                          <p:stCondLst>
                                            <p:cond delay="0"/>
                                          </p:stCondLst>
                                        </p:cTn>
                                        <p:tgtEl>
                                          <p:spTgt spid="25"/>
                                        </p:tgtEl>
                                        <p:attrNameLst>
                                          <p:attrName>style.visibility</p:attrName>
                                        </p:attrNameLst>
                                      </p:cBhvr>
                                      <p:to>
                                        <p:strVal val="visible"/>
                                      </p:to>
                                    </p:set>
                                    <p:animEffect transition="in" filter="circle(out)">
                                      <p:cBhvr>
                                        <p:cTn id="131" dur="500"/>
                                        <p:tgtEl>
                                          <p:spTgt spid="25"/>
                                        </p:tgtEl>
                                      </p:cBhvr>
                                    </p:animEffect>
                                  </p:childTnLst>
                                </p:cTn>
                              </p:par>
                              <p:par>
                                <p:cTn id="132" presetID="6" presetClass="exit" presetSubtype="32" fill="hold" grpId="1" nodeType="withEffect">
                                  <p:stCondLst>
                                    <p:cond delay="1700"/>
                                  </p:stCondLst>
                                  <p:childTnLst>
                                    <p:animEffect transition="out" filter="circle(out)">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21" presetClass="entr" presetSubtype="1" fill="hold" grpId="0" nodeType="withEffect">
                                  <p:stCondLst>
                                    <p:cond delay="1700"/>
                                  </p:stCondLst>
                                  <p:childTnLst>
                                    <p:set>
                                      <p:cBhvr>
                                        <p:cTn id="136" dur="1" fill="hold">
                                          <p:stCondLst>
                                            <p:cond delay="0"/>
                                          </p:stCondLst>
                                        </p:cTn>
                                        <p:tgtEl>
                                          <p:spTgt spid="52"/>
                                        </p:tgtEl>
                                        <p:attrNameLst>
                                          <p:attrName>style.visibility</p:attrName>
                                        </p:attrNameLst>
                                      </p:cBhvr>
                                      <p:to>
                                        <p:strVal val="visible"/>
                                      </p:to>
                                    </p:set>
                                    <p:animEffect transition="in" filter="wheel(1)">
                                      <p:cBhvr>
                                        <p:cTn id="137" dur="500"/>
                                        <p:tgtEl>
                                          <p:spTgt spid="52"/>
                                        </p:tgtEl>
                                      </p:cBhvr>
                                    </p:animEffect>
                                  </p:childTnLst>
                                </p:cTn>
                              </p:par>
                              <p:par>
                                <p:cTn id="138" presetID="21" presetClass="entr" presetSubtype="1" fill="hold" grpId="0" nodeType="withEffect">
                                  <p:stCondLst>
                                    <p:cond delay="1800"/>
                                  </p:stCondLst>
                                  <p:childTnLst>
                                    <p:set>
                                      <p:cBhvr>
                                        <p:cTn id="139" dur="1" fill="hold">
                                          <p:stCondLst>
                                            <p:cond delay="0"/>
                                          </p:stCondLst>
                                        </p:cTn>
                                        <p:tgtEl>
                                          <p:spTgt spid="53"/>
                                        </p:tgtEl>
                                        <p:attrNameLst>
                                          <p:attrName>style.visibility</p:attrName>
                                        </p:attrNameLst>
                                      </p:cBhvr>
                                      <p:to>
                                        <p:strVal val="visible"/>
                                      </p:to>
                                    </p:set>
                                    <p:animEffect transition="in" filter="wheel(1)">
                                      <p:cBhvr>
                                        <p:cTn id="140" dur="500"/>
                                        <p:tgtEl>
                                          <p:spTgt spid="53"/>
                                        </p:tgtEl>
                                      </p:cBhvr>
                                    </p:animEffect>
                                  </p:childTnLst>
                                </p:cTn>
                              </p:par>
                              <p:par>
                                <p:cTn id="141" presetID="21" presetClass="entr" presetSubtype="1" fill="hold" grpId="0" nodeType="withEffect">
                                  <p:stCondLst>
                                    <p:cond delay="1900"/>
                                  </p:stCondLst>
                                  <p:childTnLst>
                                    <p:set>
                                      <p:cBhvr>
                                        <p:cTn id="142" dur="1" fill="hold">
                                          <p:stCondLst>
                                            <p:cond delay="0"/>
                                          </p:stCondLst>
                                        </p:cTn>
                                        <p:tgtEl>
                                          <p:spTgt spid="54"/>
                                        </p:tgtEl>
                                        <p:attrNameLst>
                                          <p:attrName>style.visibility</p:attrName>
                                        </p:attrNameLst>
                                      </p:cBhvr>
                                      <p:to>
                                        <p:strVal val="visible"/>
                                      </p:to>
                                    </p:set>
                                    <p:animEffect transition="in" filter="wheel(1)">
                                      <p:cBhvr>
                                        <p:cTn id="143" dur="500"/>
                                        <p:tgtEl>
                                          <p:spTgt spid="54"/>
                                        </p:tgtEl>
                                      </p:cBhvr>
                                    </p:animEffect>
                                  </p:childTnLst>
                                </p:cTn>
                              </p:par>
                              <p:par>
                                <p:cTn id="144" presetID="21" presetClass="entr" presetSubtype="1" fill="hold" grpId="0" nodeType="withEffect">
                                  <p:stCondLst>
                                    <p:cond delay="2000"/>
                                  </p:stCondLst>
                                  <p:childTnLst>
                                    <p:set>
                                      <p:cBhvr>
                                        <p:cTn id="145" dur="1" fill="hold">
                                          <p:stCondLst>
                                            <p:cond delay="0"/>
                                          </p:stCondLst>
                                        </p:cTn>
                                        <p:tgtEl>
                                          <p:spTgt spid="47"/>
                                        </p:tgtEl>
                                        <p:attrNameLst>
                                          <p:attrName>style.visibility</p:attrName>
                                        </p:attrNameLst>
                                      </p:cBhvr>
                                      <p:to>
                                        <p:strVal val="visible"/>
                                      </p:to>
                                    </p:set>
                                    <p:animEffect transition="in" filter="wheel(1)">
                                      <p:cBhvr>
                                        <p:cTn id="146" dur="500"/>
                                        <p:tgtEl>
                                          <p:spTgt spid="47"/>
                                        </p:tgtEl>
                                      </p:cBhvr>
                                    </p:animEffect>
                                  </p:childTnLst>
                                </p:cTn>
                              </p:par>
                              <p:par>
                                <p:cTn id="147" presetID="21" presetClass="entr" presetSubtype="1" fill="hold" grpId="0" nodeType="withEffect">
                                  <p:stCondLst>
                                    <p:cond delay="2100"/>
                                  </p:stCondLst>
                                  <p:childTnLst>
                                    <p:set>
                                      <p:cBhvr>
                                        <p:cTn id="148" dur="1" fill="hold">
                                          <p:stCondLst>
                                            <p:cond delay="0"/>
                                          </p:stCondLst>
                                        </p:cTn>
                                        <p:tgtEl>
                                          <p:spTgt spid="48"/>
                                        </p:tgtEl>
                                        <p:attrNameLst>
                                          <p:attrName>style.visibility</p:attrName>
                                        </p:attrNameLst>
                                      </p:cBhvr>
                                      <p:to>
                                        <p:strVal val="visible"/>
                                      </p:to>
                                    </p:set>
                                    <p:animEffect transition="in" filter="wheel(1)">
                                      <p:cBhvr>
                                        <p:cTn id="149" dur="500"/>
                                        <p:tgtEl>
                                          <p:spTgt spid="48"/>
                                        </p:tgtEl>
                                      </p:cBhvr>
                                    </p:animEffect>
                                  </p:childTnLst>
                                </p:cTn>
                              </p:par>
                              <p:par>
                                <p:cTn id="150" presetID="21" presetClass="entr" presetSubtype="1" fill="hold" grpId="0" nodeType="withEffect">
                                  <p:stCondLst>
                                    <p:cond delay="2200"/>
                                  </p:stCondLst>
                                  <p:childTnLst>
                                    <p:set>
                                      <p:cBhvr>
                                        <p:cTn id="151" dur="1" fill="hold">
                                          <p:stCondLst>
                                            <p:cond delay="0"/>
                                          </p:stCondLst>
                                        </p:cTn>
                                        <p:tgtEl>
                                          <p:spTgt spid="49"/>
                                        </p:tgtEl>
                                        <p:attrNameLst>
                                          <p:attrName>style.visibility</p:attrName>
                                        </p:attrNameLst>
                                      </p:cBhvr>
                                      <p:to>
                                        <p:strVal val="visible"/>
                                      </p:to>
                                    </p:set>
                                    <p:animEffect transition="in" filter="wheel(1)">
                                      <p:cBhvr>
                                        <p:cTn id="152" dur="500"/>
                                        <p:tgtEl>
                                          <p:spTgt spid="49"/>
                                        </p:tgtEl>
                                      </p:cBhvr>
                                    </p:animEffect>
                                  </p:childTnLst>
                                </p:cTn>
                              </p:par>
                              <p:par>
                                <p:cTn id="153" presetID="21" presetClass="entr" presetSubtype="1" fill="hold" grpId="0" nodeType="withEffect">
                                  <p:stCondLst>
                                    <p:cond delay="2300"/>
                                  </p:stCondLst>
                                  <p:childTnLst>
                                    <p:set>
                                      <p:cBhvr>
                                        <p:cTn id="154" dur="1" fill="hold">
                                          <p:stCondLst>
                                            <p:cond delay="0"/>
                                          </p:stCondLst>
                                        </p:cTn>
                                        <p:tgtEl>
                                          <p:spTgt spid="50"/>
                                        </p:tgtEl>
                                        <p:attrNameLst>
                                          <p:attrName>style.visibility</p:attrName>
                                        </p:attrNameLst>
                                      </p:cBhvr>
                                      <p:to>
                                        <p:strVal val="visible"/>
                                      </p:to>
                                    </p:set>
                                    <p:animEffect transition="in" filter="wheel(1)">
                                      <p:cBhvr>
                                        <p:cTn id="155" dur="500"/>
                                        <p:tgtEl>
                                          <p:spTgt spid="50"/>
                                        </p:tgtEl>
                                      </p:cBhvr>
                                    </p:animEffect>
                                  </p:childTnLst>
                                </p:cTn>
                              </p:par>
                              <p:par>
                                <p:cTn id="156" presetID="21" presetClass="entr" presetSubtype="1" fill="hold" grpId="0" nodeType="withEffect">
                                  <p:stCondLst>
                                    <p:cond delay="2500"/>
                                  </p:stCondLst>
                                  <p:childTnLst>
                                    <p:set>
                                      <p:cBhvr>
                                        <p:cTn id="157" dur="1" fill="hold">
                                          <p:stCondLst>
                                            <p:cond delay="0"/>
                                          </p:stCondLst>
                                        </p:cTn>
                                        <p:tgtEl>
                                          <p:spTgt spid="51"/>
                                        </p:tgtEl>
                                        <p:attrNameLst>
                                          <p:attrName>style.visibility</p:attrName>
                                        </p:attrNameLst>
                                      </p:cBhvr>
                                      <p:to>
                                        <p:strVal val="visible"/>
                                      </p:to>
                                    </p:set>
                                    <p:animEffect transition="in" filter="wheel(1)">
                                      <p:cBhvr>
                                        <p:cTn id="158" dur="700"/>
                                        <p:tgtEl>
                                          <p:spTgt spid="51"/>
                                        </p:tgtEl>
                                      </p:cBhvr>
                                    </p:animEffect>
                                  </p:childTnLst>
                                </p:cTn>
                              </p:par>
                              <p:par>
                                <p:cTn id="159" presetID="21" presetClass="entr" presetSubtype="1" fill="hold" grpId="0" nodeType="withEffect">
                                  <p:stCondLst>
                                    <p:cond delay="2500"/>
                                  </p:stCondLst>
                                  <p:childTnLst>
                                    <p:set>
                                      <p:cBhvr>
                                        <p:cTn id="160" dur="1" fill="hold">
                                          <p:stCondLst>
                                            <p:cond delay="0"/>
                                          </p:stCondLst>
                                        </p:cTn>
                                        <p:tgtEl>
                                          <p:spTgt spid="45"/>
                                        </p:tgtEl>
                                        <p:attrNameLst>
                                          <p:attrName>style.visibility</p:attrName>
                                        </p:attrNameLst>
                                      </p:cBhvr>
                                      <p:to>
                                        <p:strVal val="visible"/>
                                      </p:to>
                                    </p:set>
                                    <p:animEffect transition="in" filter="wheel(1)">
                                      <p:cBhvr>
                                        <p:cTn id="161" dur="500"/>
                                        <p:tgtEl>
                                          <p:spTgt spid="45"/>
                                        </p:tgtEl>
                                      </p:cBhvr>
                                    </p:animEffect>
                                  </p:childTnLst>
                                </p:cTn>
                              </p:par>
                              <p:par>
                                <p:cTn id="162" presetID="21" presetClass="entr" presetSubtype="1" fill="hold" grpId="0" nodeType="withEffect">
                                  <p:stCondLst>
                                    <p:cond delay="2600"/>
                                  </p:stCondLst>
                                  <p:childTnLst>
                                    <p:set>
                                      <p:cBhvr>
                                        <p:cTn id="163" dur="1" fill="hold">
                                          <p:stCondLst>
                                            <p:cond delay="0"/>
                                          </p:stCondLst>
                                        </p:cTn>
                                        <p:tgtEl>
                                          <p:spTgt spid="46"/>
                                        </p:tgtEl>
                                        <p:attrNameLst>
                                          <p:attrName>style.visibility</p:attrName>
                                        </p:attrNameLst>
                                      </p:cBhvr>
                                      <p:to>
                                        <p:strVal val="visible"/>
                                      </p:to>
                                    </p:set>
                                    <p:animEffect transition="in" filter="wheel(1)">
                                      <p:cBhvr>
                                        <p:cTn id="164" dur="700"/>
                                        <p:tgtEl>
                                          <p:spTgt spid="46"/>
                                        </p:tgtEl>
                                      </p:cBhvr>
                                    </p:animEffect>
                                  </p:childTnLst>
                                </p:cTn>
                              </p:par>
                              <p:par>
                                <p:cTn id="165" presetID="21" presetClass="exit" presetSubtype="1" fill="hold" grpId="1" nodeType="withEffect">
                                  <p:stCondLst>
                                    <p:cond delay="1600"/>
                                  </p:stCondLst>
                                  <p:childTnLst>
                                    <p:animEffect transition="out" filter="wheel(1)">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par>
                                <p:cTn id="168" presetID="21" presetClass="exit" presetSubtype="1" fill="hold" grpId="1" nodeType="withEffect">
                                  <p:stCondLst>
                                    <p:cond delay="1700"/>
                                  </p:stCondLst>
                                  <p:childTnLst>
                                    <p:animEffect transition="out" filter="wheel(1)">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21" presetClass="exit" presetSubtype="1" fill="hold" grpId="1" nodeType="withEffect">
                                  <p:stCondLst>
                                    <p:cond delay="1800"/>
                                  </p:stCondLst>
                                  <p:childTnLst>
                                    <p:animEffect transition="out" filter="wheel(1)">
                                      <p:cBhvr>
                                        <p:cTn id="172" dur="500"/>
                                        <p:tgtEl>
                                          <p:spTgt spid="54"/>
                                        </p:tgtEl>
                                      </p:cBhvr>
                                    </p:animEffect>
                                    <p:set>
                                      <p:cBhvr>
                                        <p:cTn id="173" dur="1" fill="hold">
                                          <p:stCondLst>
                                            <p:cond delay="499"/>
                                          </p:stCondLst>
                                        </p:cTn>
                                        <p:tgtEl>
                                          <p:spTgt spid="54"/>
                                        </p:tgtEl>
                                        <p:attrNameLst>
                                          <p:attrName>style.visibility</p:attrName>
                                        </p:attrNameLst>
                                      </p:cBhvr>
                                      <p:to>
                                        <p:strVal val="hidden"/>
                                      </p:to>
                                    </p:set>
                                  </p:childTnLst>
                                </p:cTn>
                              </p:par>
                              <p:par>
                                <p:cTn id="174" presetID="21" presetClass="exit" presetSubtype="1" fill="hold" grpId="1" nodeType="withEffect">
                                  <p:stCondLst>
                                    <p:cond delay="1900"/>
                                  </p:stCondLst>
                                  <p:childTnLst>
                                    <p:animEffect transition="out" filter="wheel(1)">
                                      <p:cBhvr>
                                        <p:cTn id="175" dur="500"/>
                                        <p:tgtEl>
                                          <p:spTgt spid="47"/>
                                        </p:tgtEl>
                                      </p:cBhvr>
                                    </p:animEffect>
                                    <p:set>
                                      <p:cBhvr>
                                        <p:cTn id="176" dur="1" fill="hold">
                                          <p:stCondLst>
                                            <p:cond delay="499"/>
                                          </p:stCondLst>
                                        </p:cTn>
                                        <p:tgtEl>
                                          <p:spTgt spid="47"/>
                                        </p:tgtEl>
                                        <p:attrNameLst>
                                          <p:attrName>style.visibility</p:attrName>
                                        </p:attrNameLst>
                                      </p:cBhvr>
                                      <p:to>
                                        <p:strVal val="hidden"/>
                                      </p:to>
                                    </p:set>
                                  </p:childTnLst>
                                </p:cTn>
                              </p:par>
                              <p:par>
                                <p:cTn id="177" presetID="21" presetClass="exit" presetSubtype="1" fill="hold" grpId="1" nodeType="withEffect">
                                  <p:stCondLst>
                                    <p:cond delay="2000"/>
                                  </p:stCondLst>
                                  <p:childTnLst>
                                    <p:animEffect transition="out" filter="wheel(1)">
                                      <p:cBhvr>
                                        <p:cTn id="178" dur="500"/>
                                        <p:tgtEl>
                                          <p:spTgt spid="48"/>
                                        </p:tgtEl>
                                      </p:cBhvr>
                                    </p:animEffect>
                                    <p:set>
                                      <p:cBhvr>
                                        <p:cTn id="179" dur="1" fill="hold">
                                          <p:stCondLst>
                                            <p:cond delay="499"/>
                                          </p:stCondLst>
                                        </p:cTn>
                                        <p:tgtEl>
                                          <p:spTgt spid="48"/>
                                        </p:tgtEl>
                                        <p:attrNameLst>
                                          <p:attrName>style.visibility</p:attrName>
                                        </p:attrNameLst>
                                      </p:cBhvr>
                                      <p:to>
                                        <p:strVal val="hidden"/>
                                      </p:to>
                                    </p:set>
                                  </p:childTnLst>
                                </p:cTn>
                              </p:par>
                              <p:par>
                                <p:cTn id="180" presetID="21" presetClass="exit" presetSubtype="1" fill="hold" grpId="1" nodeType="withEffect">
                                  <p:stCondLst>
                                    <p:cond delay="2300"/>
                                  </p:stCondLst>
                                  <p:childTnLst>
                                    <p:animEffect transition="out" filter="wheel(1)">
                                      <p:cBhvr>
                                        <p:cTn id="181" dur="500"/>
                                        <p:tgtEl>
                                          <p:spTgt spid="49"/>
                                        </p:tgtEl>
                                      </p:cBhvr>
                                    </p:animEffect>
                                    <p:set>
                                      <p:cBhvr>
                                        <p:cTn id="182" dur="1" fill="hold">
                                          <p:stCondLst>
                                            <p:cond delay="499"/>
                                          </p:stCondLst>
                                        </p:cTn>
                                        <p:tgtEl>
                                          <p:spTgt spid="49"/>
                                        </p:tgtEl>
                                        <p:attrNameLst>
                                          <p:attrName>style.visibility</p:attrName>
                                        </p:attrNameLst>
                                      </p:cBhvr>
                                      <p:to>
                                        <p:strVal val="hidden"/>
                                      </p:to>
                                    </p:set>
                                  </p:childTnLst>
                                </p:cTn>
                              </p:par>
                              <p:par>
                                <p:cTn id="183" presetID="21" presetClass="exit" presetSubtype="1" fill="hold" grpId="1" nodeType="withEffect">
                                  <p:stCondLst>
                                    <p:cond delay="2500"/>
                                  </p:stCondLst>
                                  <p:childTnLst>
                                    <p:animEffect transition="out" filter="wheel(1)">
                                      <p:cBhvr>
                                        <p:cTn id="184" dur="500"/>
                                        <p:tgtEl>
                                          <p:spTgt spid="50"/>
                                        </p:tgtEl>
                                      </p:cBhvr>
                                    </p:animEffect>
                                    <p:set>
                                      <p:cBhvr>
                                        <p:cTn id="185" dur="1" fill="hold">
                                          <p:stCondLst>
                                            <p:cond delay="499"/>
                                          </p:stCondLst>
                                        </p:cTn>
                                        <p:tgtEl>
                                          <p:spTgt spid="50"/>
                                        </p:tgtEl>
                                        <p:attrNameLst>
                                          <p:attrName>style.visibility</p:attrName>
                                        </p:attrNameLst>
                                      </p:cBhvr>
                                      <p:to>
                                        <p:strVal val="hidden"/>
                                      </p:to>
                                    </p:set>
                                  </p:childTnLst>
                                </p:cTn>
                              </p:par>
                              <p:par>
                                <p:cTn id="186" presetID="21" presetClass="exit" presetSubtype="1" fill="hold" grpId="1" nodeType="withEffect">
                                  <p:stCondLst>
                                    <p:cond delay="3200"/>
                                  </p:stCondLst>
                                  <p:childTnLst>
                                    <p:animEffect transition="out" filter="wheel(1)">
                                      <p:cBhvr>
                                        <p:cTn id="187" dur="700"/>
                                        <p:tgtEl>
                                          <p:spTgt spid="51"/>
                                        </p:tgtEl>
                                      </p:cBhvr>
                                    </p:animEffect>
                                    <p:set>
                                      <p:cBhvr>
                                        <p:cTn id="188" dur="1" fill="hold">
                                          <p:stCondLst>
                                            <p:cond delay="699"/>
                                          </p:stCondLst>
                                        </p:cTn>
                                        <p:tgtEl>
                                          <p:spTgt spid="51"/>
                                        </p:tgtEl>
                                        <p:attrNameLst>
                                          <p:attrName>style.visibility</p:attrName>
                                        </p:attrNameLst>
                                      </p:cBhvr>
                                      <p:to>
                                        <p:strVal val="hidden"/>
                                      </p:to>
                                    </p:set>
                                  </p:childTnLst>
                                </p:cTn>
                              </p:par>
                              <p:par>
                                <p:cTn id="189" presetID="21" presetClass="exit" presetSubtype="1" fill="hold" grpId="1" nodeType="withEffect">
                                  <p:stCondLst>
                                    <p:cond delay="3000"/>
                                  </p:stCondLst>
                                  <p:childTnLst>
                                    <p:animEffect transition="out" filter="wheel(1)">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cTn>
                              </p:par>
                              <p:par>
                                <p:cTn id="192" presetID="21" presetClass="exit" presetSubtype="1" fill="hold" grpId="1" nodeType="withEffect">
                                  <p:stCondLst>
                                    <p:cond delay="3300"/>
                                  </p:stCondLst>
                                  <p:childTnLst>
                                    <p:animEffect transition="out" filter="wheel(1)">
                                      <p:cBhvr>
                                        <p:cTn id="193" dur="700"/>
                                        <p:tgtEl>
                                          <p:spTgt spid="46"/>
                                        </p:tgtEl>
                                      </p:cBhvr>
                                    </p:animEffect>
                                    <p:set>
                                      <p:cBhvr>
                                        <p:cTn id="194" dur="1" fill="hold">
                                          <p:stCondLst>
                                            <p:cond delay="699"/>
                                          </p:stCondLst>
                                        </p:cTn>
                                        <p:tgtEl>
                                          <p:spTgt spid="46"/>
                                        </p:tgtEl>
                                        <p:attrNameLst>
                                          <p:attrName>style.visibility</p:attrName>
                                        </p:attrNameLst>
                                      </p:cBhvr>
                                      <p:to>
                                        <p:strVal val="hidden"/>
                                      </p:to>
                                    </p:set>
                                  </p:childTnLst>
                                </p:cTn>
                              </p:par>
                              <p:par>
                                <p:cTn id="195" presetID="21" presetClass="entr" presetSubtype="1" fill="hold" nodeType="withEffect">
                                  <p:stCondLst>
                                    <p:cond delay="2100"/>
                                  </p:stCondLst>
                                  <p:childTnLst>
                                    <p:set>
                                      <p:cBhvr>
                                        <p:cTn id="196" dur="1" fill="hold">
                                          <p:stCondLst>
                                            <p:cond delay="0"/>
                                          </p:stCondLst>
                                        </p:cTn>
                                        <p:tgtEl>
                                          <p:spTgt spid="42"/>
                                        </p:tgtEl>
                                        <p:attrNameLst>
                                          <p:attrName>style.visibility</p:attrName>
                                        </p:attrNameLst>
                                      </p:cBhvr>
                                      <p:to>
                                        <p:strVal val="visible"/>
                                      </p:to>
                                    </p:set>
                                    <p:animEffect transition="in" filter="wheel(1)">
                                      <p:cBhvr>
                                        <p:cTn id="197" dur="900"/>
                                        <p:tgtEl>
                                          <p:spTgt spid="42"/>
                                        </p:tgtEl>
                                      </p:cBhvr>
                                    </p:animEffect>
                                  </p:childTnLst>
                                </p:cTn>
                              </p:par>
                              <p:par>
                                <p:cTn id="198" presetID="1" presetClass="exit" presetSubtype="0" fill="hold" nodeType="withEffect">
                                  <p:stCondLst>
                                    <p:cond delay="3400"/>
                                  </p:stCondLst>
                                  <p:childTnLst>
                                    <p:set>
                                      <p:cBhvr>
                                        <p:cTn id="199" dur="1" fill="hold">
                                          <p:stCondLst>
                                            <p:cond delay="0"/>
                                          </p:stCondLst>
                                        </p:cTn>
                                        <p:tgtEl>
                                          <p:spTgt spid="42"/>
                                        </p:tgtEl>
                                        <p:attrNameLst>
                                          <p:attrName>style.visibility</p:attrName>
                                        </p:attrNameLst>
                                      </p:cBhvr>
                                      <p:to>
                                        <p:strVal val="hidden"/>
                                      </p:to>
                                    </p:set>
                                  </p:childTnLst>
                                </p:cTn>
                              </p:par>
                              <p:par>
                                <p:cTn id="200" presetID="21" presetClass="entr" presetSubtype="1" fill="hold" grpId="0" nodeType="withEffect">
                                  <p:stCondLst>
                                    <p:cond delay="3000"/>
                                  </p:stCondLst>
                                  <p:childTnLst>
                                    <p:set>
                                      <p:cBhvr>
                                        <p:cTn id="201" dur="1" fill="hold">
                                          <p:stCondLst>
                                            <p:cond delay="0"/>
                                          </p:stCondLst>
                                        </p:cTn>
                                        <p:tgtEl>
                                          <p:spTgt spid="58"/>
                                        </p:tgtEl>
                                        <p:attrNameLst>
                                          <p:attrName>style.visibility</p:attrName>
                                        </p:attrNameLst>
                                      </p:cBhvr>
                                      <p:to>
                                        <p:strVal val="visible"/>
                                      </p:to>
                                    </p:set>
                                    <p:animEffect transition="in" filter="wheel(1)">
                                      <p:cBhvr>
                                        <p:cTn id="202" dur="800"/>
                                        <p:tgtEl>
                                          <p:spTgt spid="58"/>
                                        </p:tgtEl>
                                      </p:cBhvr>
                                    </p:animEffect>
                                  </p:childTnLst>
                                </p:cTn>
                              </p:par>
                              <p:par>
                                <p:cTn id="203" presetID="21" presetClass="entr" presetSubtype="1" fill="hold" grpId="0" nodeType="withEffect">
                                  <p:stCondLst>
                                    <p:cond delay="3000"/>
                                  </p:stCondLst>
                                  <p:childTnLst>
                                    <p:set>
                                      <p:cBhvr>
                                        <p:cTn id="204" dur="1" fill="hold">
                                          <p:stCondLst>
                                            <p:cond delay="0"/>
                                          </p:stCondLst>
                                        </p:cTn>
                                        <p:tgtEl>
                                          <p:spTgt spid="57"/>
                                        </p:tgtEl>
                                        <p:attrNameLst>
                                          <p:attrName>style.visibility</p:attrName>
                                        </p:attrNameLst>
                                      </p:cBhvr>
                                      <p:to>
                                        <p:strVal val="visible"/>
                                      </p:to>
                                    </p:set>
                                    <p:animEffect transition="in" filter="wheel(1)">
                                      <p:cBhvr>
                                        <p:cTn id="205" dur="600"/>
                                        <p:tgtEl>
                                          <p:spTgt spid="57"/>
                                        </p:tgtEl>
                                      </p:cBhvr>
                                    </p:animEffect>
                                  </p:childTnLst>
                                </p:cTn>
                              </p:par>
                              <p:par>
                                <p:cTn id="206" presetID="21" presetClass="entr" presetSubtype="1" fill="hold" grpId="0" nodeType="withEffect">
                                  <p:stCondLst>
                                    <p:cond delay="3000"/>
                                  </p:stCondLst>
                                  <p:childTnLst>
                                    <p:set>
                                      <p:cBhvr>
                                        <p:cTn id="207" dur="1" fill="hold">
                                          <p:stCondLst>
                                            <p:cond delay="0"/>
                                          </p:stCondLst>
                                        </p:cTn>
                                        <p:tgtEl>
                                          <p:spTgt spid="56"/>
                                        </p:tgtEl>
                                        <p:attrNameLst>
                                          <p:attrName>style.visibility</p:attrName>
                                        </p:attrNameLst>
                                      </p:cBhvr>
                                      <p:to>
                                        <p:strVal val="visible"/>
                                      </p:to>
                                    </p:set>
                                    <p:animEffect transition="in" filter="wheel(1)">
                                      <p:cBhvr>
                                        <p:cTn id="208" dur="700"/>
                                        <p:tgtEl>
                                          <p:spTgt spid="56"/>
                                        </p:tgtEl>
                                      </p:cBhvr>
                                    </p:animEffect>
                                  </p:childTnLst>
                                </p:cTn>
                              </p:par>
                              <p:par>
                                <p:cTn id="209" presetID="21" presetClass="entr" presetSubtype="1" fill="hold" grpId="0" nodeType="withEffect">
                                  <p:stCondLst>
                                    <p:cond delay="3000"/>
                                  </p:stCondLst>
                                  <p:childTnLst>
                                    <p:set>
                                      <p:cBhvr>
                                        <p:cTn id="210" dur="1" fill="hold">
                                          <p:stCondLst>
                                            <p:cond delay="0"/>
                                          </p:stCondLst>
                                        </p:cTn>
                                        <p:tgtEl>
                                          <p:spTgt spid="55"/>
                                        </p:tgtEl>
                                        <p:attrNameLst>
                                          <p:attrName>style.visibility</p:attrName>
                                        </p:attrNameLst>
                                      </p:cBhvr>
                                      <p:to>
                                        <p:strVal val="visible"/>
                                      </p:to>
                                    </p:set>
                                    <p:animEffect transition="in" filter="wheel(1)">
                                      <p:cBhvr>
                                        <p:cTn id="211" dur="800"/>
                                        <p:tgtEl>
                                          <p:spTgt spid="55"/>
                                        </p:tgtEl>
                                      </p:cBhvr>
                                    </p:animEffect>
                                  </p:childTnLst>
                                </p:cTn>
                              </p:par>
                              <p:par>
                                <p:cTn id="212" presetID="21" presetClass="entr" presetSubtype="1" fill="hold" grpId="0" nodeType="withEffect">
                                  <p:stCondLst>
                                    <p:cond delay="3000"/>
                                  </p:stCondLst>
                                  <p:childTnLst>
                                    <p:set>
                                      <p:cBhvr>
                                        <p:cTn id="213" dur="1" fill="hold">
                                          <p:stCondLst>
                                            <p:cond delay="0"/>
                                          </p:stCondLst>
                                        </p:cTn>
                                        <p:tgtEl>
                                          <p:spTgt spid="59"/>
                                        </p:tgtEl>
                                        <p:attrNameLst>
                                          <p:attrName>style.visibility</p:attrName>
                                        </p:attrNameLst>
                                      </p:cBhvr>
                                      <p:to>
                                        <p:strVal val="visible"/>
                                      </p:to>
                                    </p:set>
                                    <p:animEffect transition="in" filter="wheel(1)">
                                      <p:cBhvr>
                                        <p:cTn id="214" dur="700"/>
                                        <p:tgtEl>
                                          <p:spTgt spid="59"/>
                                        </p:tgtEl>
                                      </p:cBhvr>
                                    </p:animEffect>
                                  </p:childTnLst>
                                </p:cTn>
                              </p:par>
                              <p:par>
                                <p:cTn id="215" presetID="21" presetClass="entr" presetSubtype="1" fill="hold" grpId="0" nodeType="withEffect">
                                  <p:stCondLst>
                                    <p:cond delay="3100"/>
                                  </p:stCondLst>
                                  <p:childTnLst>
                                    <p:set>
                                      <p:cBhvr>
                                        <p:cTn id="216" dur="1" fill="hold">
                                          <p:stCondLst>
                                            <p:cond delay="0"/>
                                          </p:stCondLst>
                                        </p:cTn>
                                        <p:tgtEl>
                                          <p:spTgt spid="60"/>
                                        </p:tgtEl>
                                        <p:attrNameLst>
                                          <p:attrName>style.visibility</p:attrName>
                                        </p:attrNameLst>
                                      </p:cBhvr>
                                      <p:to>
                                        <p:strVal val="visible"/>
                                      </p:to>
                                    </p:set>
                                    <p:animEffect transition="in" filter="wheel(1)">
                                      <p:cBhvr>
                                        <p:cTn id="217" dur="600"/>
                                        <p:tgtEl>
                                          <p:spTgt spid="60"/>
                                        </p:tgtEl>
                                      </p:cBhvr>
                                    </p:animEffect>
                                  </p:childTnLst>
                                </p:cTn>
                              </p:par>
                              <p:par>
                                <p:cTn id="218" presetID="21" presetClass="entr" presetSubtype="1" fill="hold" grpId="0" nodeType="withEffect">
                                  <p:stCondLst>
                                    <p:cond delay="3200"/>
                                  </p:stCondLst>
                                  <p:childTnLst>
                                    <p:set>
                                      <p:cBhvr>
                                        <p:cTn id="219" dur="1" fill="hold">
                                          <p:stCondLst>
                                            <p:cond delay="0"/>
                                          </p:stCondLst>
                                        </p:cTn>
                                        <p:tgtEl>
                                          <p:spTgt spid="61"/>
                                        </p:tgtEl>
                                        <p:attrNameLst>
                                          <p:attrName>style.visibility</p:attrName>
                                        </p:attrNameLst>
                                      </p:cBhvr>
                                      <p:to>
                                        <p:strVal val="visible"/>
                                      </p:to>
                                    </p:set>
                                    <p:animEffect transition="in" filter="wheel(1)">
                                      <p:cBhvr>
                                        <p:cTn id="220" dur="500"/>
                                        <p:tgtEl>
                                          <p:spTgt spid="61"/>
                                        </p:tgtEl>
                                      </p:cBhvr>
                                    </p:animEffect>
                                  </p:childTnLst>
                                </p:cTn>
                              </p:par>
                              <p:par>
                                <p:cTn id="221" presetID="23" presetClass="exit" presetSubtype="16" fill="hold" grpId="1" nodeType="withEffect">
                                  <p:stCondLst>
                                    <p:cond delay="3800"/>
                                  </p:stCondLst>
                                  <p:childTnLst>
                                    <p:anim calcmode="lin" valueType="num">
                                      <p:cBhvr>
                                        <p:cTn id="222" dur="500"/>
                                        <p:tgtEl>
                                          <p:spTgt spid="58"/>
                                        </p:tgtEl>
                                        <p:attrNameLst>
                                          <p:attrName>ppt_w</p:attrName>
                                        </p:attrNameLst>
                                      </p:cBhvr>
                                      <p:tavLst>
                                        <p:tav tm="0">
                                          <p:val>
                                            <p:strVal val="ppt_w"/>
                                          </p:val>
                                        </p:tav>
                                        <p:tav tm="100000">
                                          <p:val>
                                            <p:strVal val="4*ppt_w"/>
                                          </p:val>
                                        </p:tav>
                                      </p:tavLst>
                                    </p:anim>
                                    <p:anim calcmode="lin" valueType="num">
                                      <p:cBhvr>
                                        <p:cTn id="223" dur="500"/>
                                        <p:tgtEl>
                                          <p:spTgt spid="58"/>
                                        </p:tgtEl>
                                        <p:attrNameLst>
                                          <p:attrName>ppt_h</p:attrName>
                                        </p:attrNameLst>
                                      </p:cBhvr>
                                      <p:tavLst>
                                        <p:tav tm="0">
                                          <p:val>
                                            <p:strVal val="ppt_h"/>
                                          </p:val>
                                        </p:tav>
                                        <p:tav tm="100000">
                                          <p:val>
                                            <p:strVal val="4*ppt_h"/>
                                          </p:val>
                                        </p:tav>
                                      </p:tavLst>
                                    </p:anim>
                                    <p:set>
                                      <p:cBhvr>
                                        <p:cTn id="224" dur="1" fill="hold">
                                          <p:stCondLst>
                                            <p:cond delay="499"/>
                                          </p:stCondLst>
                                        </p:cTn>
                                        <p:tgtEl>
                                          <p:spTgt spid="58"/>
                                        </p:tgtEl>
                                        <p:attrNameLst>
                                          <p:attrName>style.visibility</p:attrName>
                                        </p:attrNameLst>
                                      </p:cBhvr>
                                      <p:to>
                                        <p:strVal val="hidden"/>
                                      </p:to>
                                    </p:set>
                                  </p:childTnLst>
                                </p:cTn>
                              </p:par>
                              <p:par>
                                <p:cTn id="225" presetID="23" presetClass="exit" presetSubtype="16" fill="hold" grpId="1" nodeType="withEffect">
                                  <p:stCondLst>
                                    <p:cond delay="3600"/>
                                  </p:stCondLst>
                                  <p:childTnLst>
                                    <p:anim calcmode="lin" valueType="num">
                                      <p:cBhvr>
                                        <p:cTn id="226" dur="600"/>
                                        <p:tgtEl>
                                          <p:spTgt spid="57"/>
                                        </p:tgtEl>
                                        <p:attrNameLst>
                                          <p:attrName>ppt_w</p:attrName>
                                        </p:attrNameLst>
                                      </p:cBhvr>
                                      <p:tavLst>
                                        <p:tav tm="0">
                                          <p:val>
                                            <p:strVal val="ppt_w"/>
                                          </p:val>
                                        </p:tav>
                                        <p:tav tm="100000">
                                          <p:val>
                                            <p:strVal val="4*ppt_w"/>
                                          </p:val>
                                        </p:tav>
                                      </p:tavLst>
                                    </p:anim>
                                    <p:anim calcmode="lin" valueType="num">
                                      <p:cBhvr>
                                        <p:cTn id="227" dur="600"/>
                                        <p:tgtEl>
                                          <p:spTgt spid="57"/>
                                        </p:tgtEl>
                                        <p:attrNameLst>
                                          <p:attrName>ppt_h</p:attrName>
                                        </p:attrNameLst>
                                      </p:cBhvr>
                                      <p:tavLst>
                                        <p:tav tm="0">
                                          <p:val>
                                            <p:strVal val="ppt_h"/>
                                          </p:val>
                                        </p:tav>
                                        <p:tav tm="100000">
                                          <p:val>
                                            <p:strVal val="4*ppt_h"/>
                                          </p:val>
                                        </p:tav>
                                      </p:tavLst>
                                    </p:anim>
                                    <p:set>
                                      <p:cBhvr>
                                        <p:cTn id="228" dur="1" fill="hold">
                                          <p:stCondLst>
                                            <p:cond delay="599"/>
                                          </p:stCondLst>
                                        </p:cTn>
                                        <p:tgtEl>
                                          <p:spTgt spid="57"/>
                                        </p:tgtEl>
                                        <p:attrNameLst>
                                          <p:attrName>style.visibility</p:attrName>
                                        </p:attrNameLst>
                                      </p:cBhvr>
                                      <p:to>
                                        <p:strVal val="hidden"/>
                                      </p:to>
                                    </p:set>
                                  </p:childTnLst>
                                </p:cTn>
                              </p:par>
                              <p:par>
                                <p:cTn id="229" presetID="23" presetClass="exit" presetSubtype="16" fill="hold" grpId="1" nodeType="withEffect">
                                  <p:stCondLst>
                                    <p:cond delay="3700"/>
                                  </p:stCondLst>
                                  <p:childTnLst>
                                    <p:anim calcmode="lin" valueType="num">
                                      <p:cBhvr>
                                        <p:cTn id="230" dur="700"/>
                                        <p:tgtEl>
                                          <p:spTgt spid="56"/>
                                        </p:tgtEl>
                                        <p:attrNameLst>
                                          <p:attrName>ppt_w</p:attrName>
                                        </p:attrNameLst>
                                      </p:cBhvr>
                                      <p:tavLst>
                                        <p:tav tm="0">
                                          <p:val>
                                            <p:strVal val="ppt_w"/>
                                          </p:val>
                                        </p:tav>
                                        <p:tav tm="100000">
                                          <p:val>
                                            <p:strVal val="4*ppt_w"/>
                                          </p:val>
                                        </p:tav>
                                      </p:tavLst>
                                    </p:anim>
                                    <p:anim calcmode="lin" valueType="num">
                                      <p:cBhvr>
                                        <p:cTn id="231" dur="700"/>
                                        <p:tgtEl>
                                          <p:spTgt spid="56"/>
                                        </p:tgtEl>
                                        <p:attrNameLst>
                                          <p:attrName>ppt_h</p:attrName>
                                        </p:attrNameLst>
                                      </p:cBhvr>
                                      <p:tavLst>
                                        <p:tav tm="0">
                                          <p:val>
                                            <p:strVal val="ppt_h"/>
                                          </p:val>
                                        </p:tav>
                                        <p:tav tm="100000">
                                          <p:val>
                                            <p:strVal val="4*ppt_h"/>
                                          </p:val>
                                        </p:tav>
                                      </p:tavLst>
                                    </p:anim>
                                    <p:set>
                                      <p:cBhvr>
                                        <p:cTn id="232" dur="1" fill="hold">
                                          <p:stCondLst>
                                            <p:cond delay="699"/>
                                          </p:stCondLst>
                                        </p:cTn>
                                        <p:tgtEl>
                                          <p:spTgt spid="56"/>
                                        </p:tgtEl>
                                        <p:attrNameLst>
                                          <p:attrName>style.visibility</p:attrName>
                                        </p:attrNameLst>
                                      </p:cBhvr>
                                      <p:to>
                                        <p:strVal val="hidden"/>
                                      </p:to>
                                    </p:set>
                                  </p:childTnLst>
                                </p:cTn>
                              </p:par>
                              <p:par>
                                <p:cTn id="233" presetID="23" presetClass="exit" presetSubtype="16" fill="hold" grpId="1" nodeType="withEffect">
                                  <p:stCondLst>
                                    <p:cond delay="3800"/>
                                  </p:stCondLst>
                                  <p:childTnLst>
                                    <p:anim calcmode="lin" valueType="num">
                                      <p:cBhvr>
                                        <p:cTn id="234" dur="800"/>
                                        <p:tgtEl>
                                          <p:spTgt spid="55"/>
                                        </p:tgtEl>
                                        <p:attrNameLst>
                                          <p:attrName>ppt_w</p:attrName>
                                        </p:attrNameLst>
                                      </p:cBhvr>
                                      <p:tavLst>
                                        <p:tav tm="0">
                                          <p:val>
                                            <p:strVal val="ppt_w"/>
                                          </p:val>
                                        </p:tav>
                                        <p:tav tm="100000">
                                          <p:val>
                                            <p:strVal val="4*ppt_w"/>
                                          </p:val>
                                        </p:tav>
                                      </p:tavLst>
                                    </p:anim>
                                    <p:anim calcmode="lin" valueType="num">
                                      <p:cBhvr>
                                        <p:cTn id="235" dur="800"/>
                                        <p:tgtEl>
                                          <p:spTgt spid="55"/>
                                        </p:tgtEl>
                                        <p:attrNameLst>
                                          <p:attrName>ppt_h</p:attrName>
                                        </p:attrNameLst>
                                      </p:cBhvr>
                                      <p:tavLst>
                                        <p:tav tm="0">
                                          <p:val>
                                            <p:strVal val="ppt_h"/>
                                          </p:val>
                                        </p:tav>
                                        <p:tav tm="100000">
                                          <p:val>
                                            <p:strVal val="4*ppt_h"/>
                                          </p:val>
                                        </p:tav>
                                      </p:tavLst>
                                    </p:anim>
                                    <p:set>
                                      <p:cBhvr>
                                        <p:cTn id="236" dur="1" fill="hold">
                                          <p:stCondLst>
                                            <p:cond delay="799"/>
                                          </p:stCondLst>
                                        </p:cTn>
                                        <p:tgtEl>
                                          <p:spTgt spid="55"/>
                                        </p:tgtEl>
                                        <p:attrNameLst>
                                          <p:attrName>style.visibility</p:attrName>
                                        </p:attrNameLst>
                                      </p:cBhvr>
                                      <p:to>
                                        <p:strVal val="hidden"/>
                                      </p:to>
                                    </p:set>
                                  </p:childTnLst>
                                </p:cTn>
                              </p:par>
                              <p:par>
                                <p:cTn id="237" presetID="21" presetClass="exit" presetSubtype="1" fill="hold" grpId="1" nodeType="withEffect">
                                  <p:stCondLst>
                                    <p:cond delay="3700"/>
                                  </p:stCondLst>
                                  <p:childTnLst>
                                    <p:animEffect transition="out" filter="wheel(1)">
                                      <p:cBhvr>
                                        <p:cTn id="238" dur="500"/>
                                        <p:tgtEl>
                                          <p:spTgt spid="59"/>
                                        </p:tgtEl>
                                      </p:cBhvr>
                                    </p:animEffect>
                                    <p:set>
                                      <p:cBhvr>
                                        <p:cTn id="239" dur="1" fill="hold">
                                          <p:stCondLst>
                                            <p:cond delay="499"/>
                                          </p:stCondLst>
                                        </p:cTn>
                                        <p:tgtEl>
                                          <p:spTgt spid="59"/>
                                        </p:tgtEl>
                                        <p:attrNameLst>
                                          <p:attrName>style.visibility</p:attrName>
                                        </p:attrNameLst>
                                      </p:cBhvr>
                                      <p:to>
                                        <p:strVal val="hidden"/>
                                      </p:to>
                                    </p:set>
                                  </p:childTnLst>
                                </p:cTn>
                              </p:par>
                              <p:par>
                                <p:cTn id="240" presetID="21" presetClass="exit" presetSubtype="1" fill="hold" grpId="1" nodeType="withEffect">
                                  <p:stCondLst>
                                    <p:cond delay="3700"/>
                                  </p:stCondLst>
                                  <p:childTnLst>
                                    <p:animEffect transition="out" filter="wheel(1)">
                                      <p:cBhvr>
                                        <p:cTn id="241" dur="600"/>
                                        <p:tgtEl>
                                          <p:spTgt spid="60"/>
                                        </p:tgtEl>
                                      </p:cBhvr>
                                    </p:animEffect>
                                    <p:set>
                                      <p:cBhvr>
                                        <p:cTn id="242" dur="1" fill="hold">
                                          <p:stCondLst>
                                            <p:cond delay="599"/>
                                          </p:stCondLst>
                                        </p:cTn>
                                        <p:tgtEl>
                                          <p:spTgt spid="60"/>
                                        </p:tgtEl>
                                        <p:attrNameLst>
                                          <p:attrName>style.visibility</p:attrName>
                                        </p:attrNameLst>
                                      </p:cBhvr>
                                      <p:to>
                                        <p:strVal val="hidden"/>
                                      </p:to>
                                    </p:set>
                                  </p:childTnLst>
                                </p:cTn>
                              </p:par>
                              <p:par>
                                <p:cTn id="243" presetID="21" presetClass="exit" presetSubtype="1" fill="hold" grpId="1" nodeType="withEffect">
                                  <p:stCondLst>
                                    <p:cond delay="3700"/>
                                  </p:stCondLst>
                                  <p:childTnLst>
                                    <p:animEffect transition="out" filter="wheel(1)">
                                      <p:cBhvr>
                                        <p:cTn id="244" dur="700"/>
                                        <p:tgtEl>
                                          <p:spTgt spid="61"/>
                                        </p:tgtEl>
                                      </p:cBhvr>
                                    </p:animEffect>
                                    <p:set>
                                      <p:cBhvr>
                                        <p:cTn id="245" dur="1" fill="hold">
                                          <p:stCondLst>
                                            <p:cond delay="699"/>
                                          </p:stCondLst>
                                        </p:cTn>
                                        <p:tgtEl>
                                          <p:spTgt spid="61"/>
                                        </p:tgtEl>
                                        <p:attrNameLst>
                                          <p:attrName>style.visibility</p:attrName>
                                        </p:attrNameLst>
                                      </p:cBhvr>
                                      <p:to>
                                        <p:strVal val="hidden"/>
                                      </p:to>
                                    </p:set>
                                  </p:childTnLst>
                                </p:cTn>
                              </p:par>
                              <p:par>
                                <p:cTn id="246" presetID="2" presetClass="entr" presetSubtype="4" fill="hold" grpId="0" nodeType="withEffect">
                                  <p:stCondLst>
                                    <p:cond delay="4000"/>
                                  </p:stCondLst>
                                  <p:childTnLst>
                                    <p:set>
                                      <p:cBhvr>
                                        <p:cTn id="247" dur="1" fill="hold">
                                          <p:stCondLst>
                                            <p:cond delay="0"/>
                                          </p:stCondLst>
                                        </p:cTn>
                                        <p:tgtEl>
                                          <p:spTgt spid="62"/>
                                        </p:tgtEl>
                                        <p:attrNameLst>
                                          <p:attrName>style.visibility</p:attrName>
                                        </p:attrNameLst>
                                      </p:cBhvr>
                                      <p:to>
                                        <p:strVal val="visible"/>
                                      </p:to>
                                    </p:set>
                                    <p:anim calcmode="lin" valueType="num">
                                      <p:cBhvr additive="base">
                                        <p:cTn id="248" dur="500" fill="hold"/>
                                        <p:tgtEl>
                                          <p:spTgt spid="62"/>
                                        </p:tgtEl>
                                        <p:attrNameLst>
                                          <p:attrName>ppt_x</p:attrName>
                                        </p:attrNameLst>
                                      </p:cBhvr>
                                      <p:tavLst>
                                        <p:tav tm="0">
                                          <p:val>
                                            <p:strVal val="#ppt_x"/>
                                          </p:val>
                                        </p:tav>
                                        <p:tav tm="100000">
                                          <p:val>
                                            <p:strVal val="#ppt_x"/>
                                          </p:val>
                                        </p:tav>
                                      </p:tavLst>
                                    </p:anim>
                                    <p:anim calcmode="lin" valueType="num">
                                      <p:cBhvr additive="base">
                                        <p:cTn id="249" dur="500" fill="hold"/>
                                        <p:tgtEl>
                                          <p:spTgt spid="62"/>
                                        </p:tgtEl>
                                        <p:attrNameLst>
                                          <p:attrName>ppt_y</p:attrName>
                                        </p:attrNameLst>
                                      </p:cBhvr>
                                      <p:tavLst>
                                        <p:tav tm="0">
                                          <p:val>
                                            <p:strVal val="1+#ppt_h/2"/>
                                          </p:val>
                                        </p:tav>
                                        <p:tav tm="100000">
                                          <p:val>
                                            <p:strVal val="#ppt_y"/>
                                          </p:val>
                                        </p:tav>
                                      </p:tavLst>
                                    </p:anim>
                                  </p:childTnLst>
                                </p:cTn>
                              </p:par>
                              <p:par>
                                <p:cTn id="250" presetID="2" presetClass="entr" presetSubtype="1" fill="hold" grpId="0" nodeType="withEffect">
                                  <p:stCondLst>
                                    <p:cond delay="4000"/>
                                  </p:stCondLst>
                                  <p:childTnLst>
                                    <p:set>
                                      <p:cBhvr>
                                        <p:cTn id="251" dur="1" fill="hold">
                                          <p:stCondLst>
                                            <p:cond delay="0"/>
                                          </p:stCondLst>
                                        </p:cTn>
                                        <p:tgtEl>
                                          <p:spTgt spid="63"/>
                                        </p:tgtEl>
                                        <p:attrNameLst>
                                          <p:attrName>style.visibility</p:attrName>
                                        </p:attrNameLst>
                                      </p:cBhvr>
                                      <p:to>
                                        <p:strVal val="visible"/>
                                      </p:to>
                                    </p:set>
                                    <p:anim calcmode="lin" valueType="num">
                                      <p:cBhvr additive="base">
                                        <p:cTn id="252" dur="500" fill="hold"/>
                                        <p:tgtEl>
                                          <p:spTgt spid="63"/>
                                        </p:tgtEl>
                                        <p:attrNameLst>
                                          <p:attrName>ppt_x</p:attrName>
                                        </p:attrNameLst>
                                      </p:cBhvr>
                                      <p:tavLst>
                                        <p:tav tm="0">
                                          <p:val>
                                            <p:strVal val="#ppt_x"/>
                                          </p:val>
                                        </p:tav>
                                        <p:tav tm="100000">
                                          <p:val>
                                            <p:strVal val="#ppt_x"/>
                                          </p:val>
                                        </p:tav>
                                      </p:tavLst>
                                    </p:anim>
                                    <p:anim calcmode="lin" valueType="num">
                                      <p:cBhvr additive="base">
                                        <p:cTn id="253" dur="500" fill="hold"/>
                                        <p:tgtEl>
                                          <p:spTgt spid="63"/>
                                        </p:tgtEl>
                                        <p:attrNameLst>
                                          <p:attrName>ppt_y</p:attrName>
                                        </p:attrNameLst>
                                      </p:cBhvr>
                                      <p:tavLst>
                                        <p:tav tm="0">
                                          <p:val>
                                            <p:strVal val="0-#ppt_h/2"/>
                                          </p:val>
                                        </p:tav>
                                        <p:tav tm="100000">
                                          <p:val>
                                            <p:strVal val="#ppt_y"/>
                                          </p:val>
                                        </p:tav>
                                      </p:tavLst>
                                    </p:anim>
                                  </p:childTnLst>
                                </p:cTn>
                              </p:par>
                              <p:par>
                                <p:cTn id="254" presetID="6" presetClass="entr" presetSubtype="32" fill="hold" grpId="0" nodeType="withEffect">
                                  <p:stCondLst>
                                    <p:cond delay="3900"/>
                                  </p:stCondLst>
                                  <p:childTnLst>
                                    <p:set>
                                      <p:cBhvr>
                                        <p:cTn id="255" dur="1" fill="hold">
                                          <p:stCondLst>
                                            <p:cond delay="0"/>
                                          </p:stCondLst>
                                        </p:cTn>
                                        <p:tgtEl>
                                          <p:spTgt spid="65"/>
                                        </p:tgtEl>
                                        <p:attrNameLst>
                                          <p:attrName>style.visibility</p:attrName>
                                        </p:attrNameLst>
                                      </p:cBhvr>
                                      <p:to>
                                        <p:strVal val="visible"/>
                                      </p:to>
                                    </p:set>
                                    <p:animEffect transition="in" filter="circle(out)">
                                      <p:cBhvr>
                                        <p:cTn id="256" dur="500"/>
                                        <p:tgtEl>
                                          <p:spTgt spid="65"/>
                                        </p:tgtEl>
                                      </p:cBhvr>
                                    </p:animEffect>
                                  </p:childTnLst>
                                </p:cTn>
                              </p:par>
                              <p:par>
                                <p:cTn id="257" presetID="6" presetClass="entr" presetSubtype="32" fill="hold" grpId="0" nodeType="withEffect">
                                  <p:stCondLst>
                                    <p:cond delay="3900"/>
                                  </p:stCondLst>
                                  <p:childTnLst>
                                    <p:set>
                                      <p:cBhvr>
                                        <p:cTn id="258" dur="1" fill="hold">
                                          <p:stCondLst>
                                            <p:cond delay="0"/>
                                          </p:stCondLst>
                                        </p:cTn>
                                        <p:tgtEl>
                                          <p:spTgt spid="64"/>
                                        </p:tgtEl>
                                        <p:attrNameLst>
                                          <p:attrName>style.visibility</p:attrName>
                                        </p:attrNameLst>
                                      </p:cBhvr>
                                      <p:to>
                                        <p:strVal val="visible"/>
                                      </p:to>
                                    </p:set>
                                    <p:animEffect transition="in" filter="circle(out)">
                                      <p:cBhvr>
                                        <p:cTn id="259" dur="500"/>
                                        <p:tgtEl>
                                          <p:spTgt spid="64"/>
                                        </p:tgtEl>
                                      </p:cBhvr>
                                    </p:animEffect>
                                  </p:childTnLst>
                                </p:cTn>
                              </p:par>
                              <p:par>
                                <p:cTn id="260" presetID="8" presetClass="emph" presetSubtype="0" decel="100000" fill="hold" grpId="1" nodeType="withEffect">
                                  <p:stCondLst>
                                    <p:cond delay="3900"/>
                                  </p:stCondLst>
                                  <p:childTnLst>
                                    <p:animRot by="43200000">
                                      <p:cBhvr>
                                        <p:cTn id="261" dur="800" fill="hold"/>
                                        <p:tgtEl>
                                          <p:spTgt spid="64"/>
                                        </p:tgtEl>
                                        <p:attrNameLst>
                                          <p:attrName>r</p:attrName>
                                        </p:attrNameLst>
                                      </p:cBhvr>
                                    </p:animRot>
                                  </p:childTnLst>
                                </p:cTn>
                              </p:par>
                              <p:par>
                                <p:cTn id="262" presetID="21" presetClass="exit" presetSubtype="1" fill="hold" grpId="2" nodeType="withEffect">
                                  <p:stCondLst>
                                    <p:cond delay="4200"/>
                                  </p:stCondLst>
                                  <p:childTnLst>
                                    <p:animEffect transition="out" filter="wheel(1)">
                                      <p:cBhvr>
                                        <p:cTn id="263" dur="500"/>
                                        <p:tgtEl>
                                          <p:spTgt spid="64"/>
                                        </p:tgtEl>
                                      </p:cBhvr>
                                    </p:animEffect>
                                    <p:set>
                                      <p:cBhvr>
                                        <p:cTn id="264" dur="1" fill="hold">
                                          <p:stCondLst>
                                            <p:cond delay="499"/>
                                          </p:stCondLst>
                                        </p:cTn>
                                        <p:tgtEl>
                                          <p:spTgt spid="64"/>
                                        </p:tgtEl>
                                        <p:attrNameLst>
                                          <p:attrName>style.visibility</p:attrName>
                                        </p:attrNameLst>
                                      </p:cBhvr>
                                      <p:to>
                                        <p:strVal val="hidden"/>
                                      </p:to>
                                    </p:set>
                                  </p:childTnLst>
                                </p:cTn>
                              </p:par>
                              <p:par>
                                <p:cTn id="265" presetID="53" presetClass="entr" presetSubtype="528" fill="hold" grpId="0" nodeType="withEffect">
                                  <p:stCondLst>
                                    <p:cond delay="4300"/>
                                  </p:stCondLst>
                                  <p:childTnLst>
                                    <p:set>
                                      <p:cBhvr>
                                        <p:cTn id="266" dur="1" fill="hold">
                                          <p:stCondLst>
                                            <p:cond delay="0"/>
                                          </p:stCondLst>
                                        </p:cTn>
                                        <p:tgtEl>
                                          <p:spTgt spid="68"/>
                                        </p:tgtEl>
                                        <p:attrNameLst>
                                          <p:attrName>style.visibility</p:attrName>
                                        </p:attrNameLst>
                                      </p:cBhvr>
                                      <p:to>
                                        <p:strVal val="visible"/>
                                      </p:to>
                                    </p:set>
                                    <p:anim calcmode="lin" valueType="num">
                                      <p:cBhvr>
                                        <p:cTn id="267" dur="500" fill="hold"/>
                                        <p:tgtEl>
                                          <p:spTgt spid="68"/>
                                        </p:tgtEl>
                                        <p:attrNameLst>
                                          <p:attrName>ppt_w</p:attrName>
                                        </p:attrNameLst>
                                      </p:cBhvr>
                                      <p:tavLst>
                                        <p:tav tm="0">
                                          <p:val>
                                            <p:fltVal val="0"/>
                                          </p:val>
                                        </p:tav>
                                        <p:tav tm="100000">
                                          <p:val>
                                            <p:strVal val="#ppt_w"/>
                                          </p:val>
                                        </p:tav>
                                      </p:tavLst>
                                    </p:anim>
                                    <p:anim calcmode="lin" valueType="num">
                                      <p:cBhvr>
                                        <p:cTn id="268" dur="500" fill="hold"/>
                                        <p:tgtEl>
                                          <p:spTgt spid="68"/>
                                        </p:tgtEl>
                                        <p:attrNameLst>
                                          <p:attrName>ppt_h</p:attrName>
                                        </p:attrNameLst>
                                      </p:cBhvr>
                                      <p:tavLst>
                                        <p:tav tm="0">
                                          <p:val>
                                            <p:fltVal val="0"/>
                                          </p:val>
                                        </p:tav>
                                        <p:tav tm="100000">
                                          <p:val>
                                            <p:strVal val="#ppt_h"/>
                                          </p:val>
                                        </p:tav>
                                      </p:tavLst>
                                    </p:anim>
                                    <p:animEffect transition="in" filter="fade">
                                      <p:cBhvr>
                                        <p:cTn id="269" dur="500"/>
                                        <p:tgtEl>
                                          <p:spTgt spid="68"/>
                                        </p:tgtEl>
                                      </p:cBhvr>
                                    </p:animEffect>
                                    <p:anim calcmode="lin" valueType="num">
                                      <p:cBhvr>
                                        <p:cTn id="270" dur="500" fill="hold"/>
                                        <p:tgtEl>
                                          <p:spTgt spid="68"/>
                                        </p:tgtEl>
                                        <p:attrNameLst>
                                          <p:attrName>ppt_x</p:attrName>
                                        </p:attrNameLst>
                                      </p:cBhvr>
                                      <p:tavLst>
                                        <p:tav tm="0">
                                          <p:val>
                                            <p:fltVal val="0.5"/>
                                          </p:val>
                                        </p:tav>
                                        <p:tav tm="100000">
                                          <p:val>
                                            <p:strVal val="#ppt_x"/>
                                          </p:val>
                                        </p:tav>
                                      </p:tavLst>
                                    </p:anim>
                                    <p:anim calcmode="lin" valueType="num">
                                      <p:cBhvr>
                                        <p:cTn id="271" dur="500" fill="hold"/>
                                        <p:tgtEl>
                                          <p:spTgt spid="68"/>
                                        </p:tgtEl>
                                        <p:attrNameLst>
                                          <p:attrName>ppt_y</p:attrName>
                                        </p:attrNameLst>
                                      </p:cBhvr>
                                      <p:tavLst>
                                        <p:tav tm="0">
                                          <p:val>
                                            <p:fltVal val="0.5"/>
                                          </p:val>
                                        </p:tav>
                                        <p:tav tm="100000">
                                          <p:val>
                                            <p:strVal val="#ppt_y"/>
                                          </p:val>
                                        </p:tav>
                                      </p:tavLst>
                                    </p:anim>
                                  </p:childTnLst>
                                </p:cTn>
                              </p:par>
                              <p:par>
                                <p:cTn id="272" presetID="2" presetClass="entr" presetSubtype="8" decel="100000" fill="hold" nodeType="withEffect">
                                  <p:stCondLst>
                                    <p:cond delay="4300"/>
                                  </p:stCondLst>
                                  <p:childTnLst>
                                    <p:set>
                                      <p:cBhvr>
                                        <p:cTn id="273" dur="1" fill="hold">
                                          <p:stCondLst>
                                            <p:cond delay="0"/>
                                          </p:stCondLst>
                                        </p:cTn>
                                        <p:tgtEl>
                                          <p:spTgt spid="66"/>
                                        </p:tgtEl>
                                        <p:attrNameLst>
                                          <p:attrName>style.visibility</p:attrName>
                                        </p:attrNameLst>
                                      </p:cBhvr>
                                      <p:to>
                                        <p:strVal val="visible"/>
                                      </p:to>
                                    </p:set>
                                    <p:anim calcmode="lin" valueType="num">
                                      <p:cBhvr additive="base">
                                        <p:cTn id="274" dur="400" fill="hold"/>
                                        <p:tgtEl>
                                          <p:spTgt spid="66"/>
                                        </p:tgtEl>
                                        <p:attrNameLst>
                                          <p:attrName>ppt_x</p:attrName>
                                        </p:attrNameLst>
                                      </p:cBhvr>
                                      <p:tavLst>
                                        <p:tav tm="0">
                                          <p:val>
                                            <p:strVal val="0-#ppt_w/2"/>
                                          </p:val>
                                        </p:tav>
                                        <p:tav tm="100000">
                                          <p:val>
                                            <p:strVal val="#ppt_x"/>
                                          </p:val>
                                        </p:tav>
                                      </p:tavLst>
                                    </p:anim>
                                    <p:anim calcmode="lin" valueType="num">
                                      <p:cBhvr additive="base">
                                        <p:cTn id="275" dur="400" fill="hold"/>
                                        <p:tgtEl>
                                          <p:spTgt spid="66"/>
                                        </p:tgtEl>
                                        <p:attrNameLst>
                                          <p:attrName>ppt_y</p:attrName>
                                        </p:attrNameLst>
                                      </p:cBhvr>
                                      <p:tavLst>
                                        <p:tav tm="0">
                                          <p:val>
                                            <p:strVal val="#ppt_y"/>
                                          </p:val>
                                        </p:tav>
                                        <p:tav tm="100000">
                                          <p:val>
                                            <p:strVal val="#ppt_y"/>
                                          </p:val>
                                        </p:tav>
                                      </p:tavLst>
                                    </p:anim>
                                  </p:childTnLst>
                                </p:cTn>
                              </p:par>
                              <p:par>
                                <p:cTn id="276" presetID="27" presetClass="emph" presetSubtype="0" repeatCount="3000" fill="remove" grpId="2" nodeType="withEffect">
                                  <p:stCondLst>
                                    <p:cond delay="4400"/>
                                  </p:stCondLst>
                                  <p:childTnLst>
                                    <p:animClr clrSpc="rgb" dir="cw">
                                      <p:cBhvr override="childStyle">
                                        <p:cTn id="277" dur="50" autoRev="1" fill="remove"/>
                                        <p:tgtEl>
                                          <p:spTgt spid="65"/>
                                        </p:tgtEl>
                                        <p:attrNameLst>
                                          <p:attrName>style.color</p:attrName>
                                        </p:attrNameLst>
                                      </p:cBhvr>
                                      <p:to>
                                        <a:schemeClr val="bg1"/>
                                      </p:to>
                                    </p:animClr>
                                    <p:animClr clrSpc="rgb" dir="cw">
                                      <p:cBhvr>
                                        <p:cTn id="278" dur="50" autoRev="1" fill="remove"/>
                                        <p:tgtEl>
                                          <p:spTgt spid="65"/>
                                        </p:tgtEl>
                                        <p:attrNameLst>
                                          <p:attrName>fillcolor</p:attrName>
                                        </p:attrNameLst>
                                      </p:cBhvr>
                                      <p:to>
                                        <a:schemeClr val="bg1"/>
                                      </p:to>
                                    </p:animClr>
                                    <p:set>
                                      <p:cBhvr>
                                        <p:cTn id="279" dur="50" autoRev="1" fill="remove"/>
                                        <p:tgtEl>
                                          <p:spTgt spid="65"/>
                                        </p:tgtEl>
                                        <p:attrNameLst>
                                          <p:attrName>fill.type</p:attrName>
                                        </p:attrNameLst>
                                      </p:cBhvr>
                                      <p:to>
                                        <p:strVal val="solid"/>
                                      </p:to>
                                    </p:set>
                                    <p:set>
                                      <p:cBhvr>
                                        <p:cTn id="280" dur="50" autoRev="1" fill="remove"/>
                                        <p:tgtEl>
                                          <p:spTgt spid="65"/>
                                        </p:tgtEl>
                                        <p:attrNameLst>
                                          <p:attrName>fill.on</p:attrName>
                                        </p:attrNameLst>
                                      </p:cBhvr>
                                      <p:to>
                                        <p:strVal val="true"/>
                                      </p:to>
                                    </p:set>
                                  </p:childTnLst>
                                </p:cTn>
                              </p:par>
                              <p:par>
                                <p:cTn id="281" presetID="23" presetClass="exit" presetSubtype="16" fill="hold" grpId="1" nodeType="withEffect">
                                  <p:stCondLst>
                                    <p:cond delay="4300"/>
                                  </p:stCondLst>
                                  <p:childTnLst>
                                    <p:anim calcmode="lin" valueType="num">
                                      <p:cBhvr>
                                        <p:cTn id="282" dur="700"/>
                                        <p:tgtEl>
                                          <p:spTgt spid="65"/>
                                        </p:tgtEl>
                                        <p:attrNameLst>
                                          <p:attrName>ppt_w</p:attrName>
                                        </p:attrNameLst>
                                      </p:cBhvr>
                                      <p:tavLst>
                                        <p:tav tm="0">
                                          <p:val>
                                            <p:strVal val="ppt_w"/>
                                          </p:val>
                                        </p:tav>
                                        <p:tav tm="100000">
                                          <p:val>
                                            <p:strVal val="4*ppt_w"/>
                                          </p:val>
                                        </p:tav>
                                      </p:tavLst>
                                    </p:anim>
                                    <p:anim calcmode="lin" valueType="num">
                                      <p:cBhvr>
                                        <p:cTn id="283" dur="700"/>
                                        <p:tgtEl>
                                          <p:spTgt spid="65"/>
                                        </p:tgtEl>
                                        <p:attrNameLst>
                                          <p:attrName>ppt_h</p:attrName>
                                        </p:attrNameLst>
                                      </p:cBhvr>
                                      <p:tavLst>
                                        <p:tav tm="0">
                                          <p:val>
                                            <p:strVal val="ppt_h"/>
                                          </p:val>
                                        </p:tav>
                                        <p:tav tm="100000">
                                          <p:val>
                                            <p:strVal val="4*ppt_h"/>
                                          </p:val>
                                        </p:tav>
                                      </p:tavLst>
                                    </p:anim>
                                    <p:set>
                                      <p:cBhvr>
                                        <p:cTn id="284" dur="1" fill="hold">
                                          <p:stCondLst>
                                            <p:cond delay="699"/>
                                          </p:stCondLst>
                                        </p:cTn>
                                        <p:tgtEl>
                                          <p:spTgt spid="65"/>
                                        </p:tgtEl>
                                        <p:attrNameLst>
                                          <p:attrName>style.visibility</p:attrName>
                                        </p:attrNameLst>
                                      </p:cBhvr>
                                      <p:to>
                                        <p:strVal val="hidden"/>
                                      </p:to>
                                    </p:set>
                                  </p:childTnLst>
                                </p:cTn>
                              </p:par>
                              <p:par>
                                <p:cTn id="285" presetID="63" presetClass="path" presetSubtype="0" accel="100000" fill="hold" nodeType="withEffect">
                                  <p:stCondLst>
                                    <p:cond delay="4600"/>
                                  </p:stCondLst>
                                  <p:childTnLst>
                                    <p:animMotion origin="layout" path="M 5E-6 -4.44444E-6 L 0.17188 -4.44444E-6 " pathEditMode="relative" rAng="0" ptsTypes="AA">
                                      <p:cBhvr>
                                        <p:cTn id="286" dur="700" fill="hold"/>
                                        <p:tgtEl>
                                          <p:spTgt spid="66"/>
                                        </p:tgtEl>
                                        <p:attrNameLst>
                                          <p:attrName>ppt_x</p:attrName>
                                          <p:attrName>ppt_y</p:attrName>
                                        </p:attrNameLst>
                                      </p:cBhvr>
                                      <p:rCtr x="8594" y="0"/>
                                    </p:animMotion>
                                  </p:childTnLst>
                                </p:cTn>
                              </p:par>
                              <p:par>
                                <p:cTn id="287" presetID="2" presetClass="exit" presetSubtype="2" accel="100000" fill="hold" nodeType="withEffect">
                                  <p:stCondLst>
                                    <p:cond delay="4900"/>
                                  </p:stCondLst>
                                  <p:childTnLst>
                                    <p:anim calcmode="lin" valueType="num">
                                      <p:cBhvr additive="base">
                                        <p:cTn id="288" dur="500"/>
                                        <p:tgtEl>
                                          <p:spTgt spid="66"/>
                                        </p:tgtEl>
                                        <p:attrNameLst>
                                          <p:attrName>ppt_x</p:attrName>
                                        </p:attrNameLst>
                                      </p:cBhvr>
                                      <p:tavLst>
                                        <p:tav tm="0">
                                          <p:val>
                                            <p:strVal val="ppt_x"/>
                                          </p:val>
                                        </p:tav>
                                        <p:tav tm="100000">
                                          <p:val>
                                            <p:strVal val="1+ppt_w/2"/>
                                          </p:val>
                                        </p:tav>
                                      </p:tavLst>
                                    </p:anim>
                                    <p:anim calcmode="lin" valueType="num">
                                      <p:cBhvr additive="base">
                                        <p:cTn id="289" dur="500"/>
                                        <p:tgtEl>
                                          <p:spTgt spid="66"/>
                                        </p:tgtEl>
                                        <p:attrNameLst>
                                          <p:attrName>ppt_y</p:attrName>
                                        </p:attrNameLst>
                                      </p:cBhvr>
                                      <p:tavLst>
                                        <p:tav tm="0">
                                          <p:val>
                                            <p:strVal val="ppt_y"/>
                                          </p:val>
                                        </p:tav>
                                        <p:tav tm="100000">
                                          <p:val>
                                            <p:strVal val="ppt_y"/>
                                          </p:val>
                                        </p:tav>
                                      </p:tavLst>
                                    </p:anim>
                                    <p:set>
                                      <p:cBhvr>
                                        <p:cTn id="290" dur="1" fill="hold">
                                          <p:stCondLst>
                                            <p:cond delay="499"/>
                                          </p:stCondLst>
                                        </p:cTn>
                                        <p:tgtEl>
                                          <p:spTgt spid="66"/>
                                        </p:tgtEl>
                                        <p:attrNameLst>
                                          <p:attrName>style.visibility</p:attrName>
                                        </p:attrNameLst>
                                      </p:cBhvr>
                                      <p:to>
                                        <p:strVal val="hidden"/>
                                      </p:to>
                                    </p:set>
                                  </p:childTnLst>
                                </p:cTn>
                              </p:par>
                              <p:par>
                                <p:cTn id="291" presetID="2" presetClass="entr" presetSubtype="2" decel="100000" fill="hold" nodeType="withEffect">
                                  <p:stCondLst>
                                    <p:cond delay="4300"/>
                                  </p:stCondLst>
                                  <p:childTnLst>
                                    <p:set>
                                      <p:cBhvr>
                                        <p:cTn id="292" dur="1" fill="hold">
                                          <p:stCondLst>
                                            <p:cond delay="0"/>
                                          </p:stCondLst>
                                        </p:cTn>
                                        <p:tgtEl>
                                          <p:spTgt spid="67"/>
                                        </p:tgtEl>
                                        <p:attrNameLst>
                                          <p:attrName>style.visibility</p:attrName>
                                        </p:attrNameLst>
                                      </p:cBhvr>
                                      <p:to>
                                        <p:strVal val="visible"/>
                                      </p:to>
                                    </p:set>
                                    <p:anim calcmode="lin" valueType="num">
                                      <p:cBhvr additive="base">
                                        <p:cTn id="293" dur="400" fill="hold"/>
                                        <p:tgtEl>
                                          <p:spTgt spid="67"/>
                                        </p:tgtEl>
                                        <p:attrNameLst>
                                          <p:attrName>ppt_x</p:attrName>
                                        </p:attrNameLst>
                                      </p:cBhvr>
                                      <p:tavLst>
                                        <p:tav tm="0">
                                          <p:val>
                                            <p:strVal val="1+#ppt_w/2"/>
                                          </p:val>
                                        </p:tav>
                                        <p:tav tm="100000">
                                          <p:val>
                                            <p:strVal val="#ppt_x"/>
                                          </p:val>
                                        </p:tav>
                                      </p:tavLst>
                                    </p:anim>
                                    <p:anim calcmode="lin" valueType="num">
                                      <p:cBhvr additive="base">
                                        <p:cTn id="294" dur="400" fill="hold"/>
                                        <p:tgtEl>
                                          <p:spTgt spid="67"/>
                                        </p:tgtEl>
                                        <p:attrNameLst>
                                          <p:attrName>ppt_y</p:attrName>
                                        </p:attrNameLst>
                                      </p:cBhvr>
                                      <p:tavLst>
                                        <p:tav tm="0">
                                          <p:val>
                                            <p:strVal val="#ppt_y"/>
                                          </p:val>
                                        </p:tav>
                                        <p:tav tm="100000">
                                          <p:val>
                                            <p:strVal val="#ppt_y"/>
                                          </p:val>
                                        </p:tav>
                                      </p:tavLst>
                                    </p:anim>
                                  </p:childTnLst>
                                </p:cTn>
                              </p:par>
                              <p:par>
                                <p:cTn id="295" presetID="35" presetClass="path" presetSubtype="0" accel="50000" decel="50000" fill="hold" nodeType="withEffect">
                                  <p:stCondLst>
                                    <p:cond delay="4600"/>
                                  </p:stCondLst>
                                  <p:childTnLst>
                                    <p:animMotion origin="layout" path="M 0 0 L -0.25 0 E" pathEditMode="relative" ptsTypes="">
                                      <p:cBhvr>
                                        <p:cTn id="296" dur="700" fill="hold"/>
                                        <p:tgtEl>
                                          <p:spTgt spid="67"/>
                                        </p:tgtEl>
                                        <p:attrNameLst>
                                          <p:attrName>ppt_x</p:attrName>
                                          <p:attrName>ppt_y</p:attrName>
                                        </p:attrNameLst>
                                      </p:cBhvr>
                                    </p:animMotion>
                                  </p:childTnLst>
                                </p:cTn>
                              </p:par>
                              <p:par>
                                <p:cTn id="297" presetID="2" presetClass="exit" presetSubtype="8" accel="100000" fill="hold" nodeType="withEffect">
                                  <p:stCondLst>
                                    <p:cond delay="4900"/>
                                  </p:stCondLst>
                                  <p:childTnLst>
                                    <p:anim calcmode="lin" valueType="num">
                                      <p:cBhvr additive="base">
                                        <p:cTn id="298" dur="500"/>
                                        <p:tgtEl>
                                          <p:spTgt spid="67"/>
                                        </p:tgtEl>
                                        <p:attrNameLst>
                                          <p:attrName>ppt_x</p:attrName>
                                        </p:attrNameLst>
                                      </p:cBhvr>
                                      <p:tavLst>
                                        <p:tav tm="0">
                                          <p:val>
                                            <p:strVal val="ppt_x"/>
                                          </p:val>
                                        </p:tav>
                                        <p:tav tm="100000">
                                          <p:val>
                                            <p:strVal val="0-ppt_w/2"/>
                                          </p:val>
                                        </p:tav>
                                      </p:tavLst>
                                    </p:anim>
                                    <p:anim calcmode="lin" valueType="num">
                                      <p:cBhvr additive="base">
                                        <p:cTn id="299" dur="500"/>
                                        <p:tgtEl>
                                          <p:spTgt spid="67"/>
                                        </p:tgtEl>
                                        <p:attrNameLst>
                                          <p:attrName>ppt_y</p:attrName>
                                        </p:attrNameLst>
                                      </p:cBhvr>
                                      <p:tavLst>
                                        <p:tav tm="0">
                                          <p:val>
                                            <p:strVal val="ppt_y"/>
                                          </p:val>
                                        </p:tav>
                                        <p:tav tm="100000">
                                          <p:val>
                                            <p:strVal val="ppt_y"/>
                                          </p:val>
                                        </p:tav>
                                      </p:tavLst>
                                    </p:anim>
                                    <p:set>
                                      <p:cBhvr>
                                        <p:cTn id="300" dur="1" fill="hold">
                                          <p:stCondLst>
                                            <p:cond delay="499"/>
                                          </p:stCondLst>
                                        </p:cTn>
                                        <p:tgtEl>
                                          <p:spTgt spid="67"/>
                                        </p:tgtEl>
                                        <p:attrNameLst>
                                          <p:attrName>style.visibility</p:attrName>
                                        </p:attrNameLst>
                                      </p:cBhvr>
                                      <p:to>
                                        <p:strVal val="hidden"/>
                                      </p:to>
                                    </p:set>
                                  </p:childTnLst>
                                </p:cTn>
                              </p:par>
                              <p:par>
                                <p:cTn id="301" presetID="63" presetClass="path" presetSubtype="0" accel="100000" fill="hold" grpId="1" nodeType="withEffect">
                                  <p:stCondLst>
                                    <p:cond delay="4900"/>
                                  </p:stCondLst>
                                  <p:childTnLst>
                                    <p:animMotion origin="layout" path="M 3.33333E-6 3.7037E-6 L 0.75 3.7037E-6 " pathEditMode="relative" rAng="0" ptsTypes="AA">
                                      <p:cBhvr>
                                        <p:cTn id="302" dur="1000" fill="hold"/>
                                        <p:tgtEl>
                                          <p:spTgt spid="68"/>
                                        </p:tgtEl>
                                        <p:attrNameLst>
                                          <p:attrName>ppt_x</p:attrName>
                                          <p:attrName>ppt_y</p:attrName>
                                        </p:attrNameLst>
                                      </p:cBhvr>
                                      <p:rCtr x="37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3" repeatCount="indefinite" fill="hold" display="0">
                  <p:stCondLst>
                    <p:cond delay="indefinite"/>
                  </p:stCondLst>
                  <p:endCondLst>
                    <p:cond evt="onStopAudio" delay="0">
                      <p:tgtEl>
                        <p:sldTgt/>
                      </p:tgtEl>
                    </p:cond>
                  </p:endCondLst>
                </p:cTn>
                <p:tgtEl>
                  <p:spTgt spid="27"/>
                </p:tgtEl>
              </p:cMediaNode>
            </p:audio>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 grpId="0" animBg="1"/>
      <p:bldP spid="2" grpId="0" animBg="1"/>
      <p:bldP spid="8" grpId="0" animBg="1"/>
      <p:bldP spid="9" grpId="0" animBg="1"/>
      <p:bldP spid="6" grpId="0" animBg="1"/>
      <p:bldP spid="7" grpId="0" animBg="1"/>
      <p:bldP spid="4" grpId="0" animBg="1"/>
      <p:bldP spid="5" grpId="0" animBg="1"/>
      <p:bldP spid="62" grpId="0" animBg="1"/>
      <p:bldP spid="63" grpId="0" animBg="1"/>
      <p:bldP spid="64" grpId="0" animBg="1"/>
      <p:bldP spid="64" grpId="1" animBg="1"/>
      <p:bldP spid="64" grpId="2" animBg="1"/>
      <p:bldP spid="65" grpId="0" animBg="1"/>
      <p:bldP spid="65" grpId="1" animBg="1"/>
      <p:bldP spid="65" grpId="2" animBg="1"/>
      <p:bldP spid="68" grpId="0"/>
      <p:bldP spid="68" grpId="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93572" y="1748263"/>
            <a:ext cx="3810773" cy="3947129"/>
          </a:xfrm>
          <a:prstGeom prst="rect">
            <a:avLst/>
          </a:prstGeom>
        </p:spPr>
      </p:pic>
      <p:grpSp>
        <p:nvGrpSpPr>
          <p:cNvPr id="3" name="Group 3"/>
          <p:cNvGrpSpPr/>
          <p:nvPr/>
        </p:nvGrpSpPr>
        <p:grpSpPr>
          <a:xfrm>
            <a:off x="256820" y="430416"/>
            <a:ext cx="7356960" cy="3969165"/>
            <a:chOff x="0" y="9525"/>
            <a:chExt cx="13029697" cy="6163099"/>
          </a:xfrm>
        </p:grpSpPr>
        <p:sp>
          <p:nvSpPr>
            <p:cNvPr id="4" name="TextBox 4"/>
            <p:cNvSpPr txBox="1"/>
            <p:nvPr/>
          </p:nvSpPr>
          <p:spPr>
            <a:xfrm>
              <a:off x="0" y="1149612"/>
              <a:ext cx="13029697" cy="5023012"/>
            </a:xfrm>
            <a:prstGeom prst="rect">
              <a:avLst/>
            </a:prstGeom>
          </p:spPr>
          <p:txBody>
            <a:bodyPr wrap="square" lIns="0" tIns="0" rIns="0" bIns="0" rtlCol="0" anchor="t">
              <a:spAutoFit/>
            </a:bodyPr>
            <a:lstStyle/>
            <a:p>
              <a:pPr marL="270510" algn="just">
                <a:lnSpc>
                  <a:spcPct val="150000"/>
                </a:lnSpc>
                <a:tabLst>
                  <a:tab pos="90170" algn="l"/>
                  <a:tab pos="180340" algn="l"/>
                  <a:tab pos="270510" algn="l"/>
                </a:tabLst>
              </a:pPr>
              <a:r>
                <a:rPr lang="vi-VN" sz="3600" b="1" i="1" dirty="0">
                  <a:solidFill>
                    <a:srgbClr val="C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Em hãy viết một đoạn văn (khoảng 8-10 dòng) nêu ấn tượng của mình về nững người nổi loạn trong văn bản kịch Đình công và nổi dậy.</a:t>
              </a:r>
              <a:endParaRPr lang="en-US" sz="3600" b="1" dirty="0">
                <a:solidFill>
                  <a:srgbClr val="C0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5"/>
            <p:cNvSpPr txBox="1"/>
            <p:nvPr/>
          </p:nvSpPr>
          <p:spPr>
            <a:xfrm>
              <a:off x="0" y="9525"/>
              <a:ext cx="12550343" cy="1033654"/>
            </a:xfrm>
            <a:prstGeom prst="rect">
              <a:avLst/>
            </a:prstGeom>
          </p:spPr>
          <p:txBody>
            <a:bodyPr lIns="0" tIns="0" rIns="0" bIns="0" rtlCol="0" anchor="t">
              <a:spAutoFit/>
            </a:bodyPr>
            <a:lstStyle/>
            <a:p>
              <a:pPr algn="ctr">
                <a:lnSpc>
                  <a:spcPts val="5100"/>
                </a:lnSpc>
                <a:spcBef>
                  <a:spcPct val="0"/>
                </a:spcBef>
              </a:pPr>
              <a:r>
                <a:rPr lang="en-US" sz="4400" b="1" dirty="0" err="1">
                  <a:solidFill>
                    <a:srgbClr val="FF0000"/>
                  </a:solidFill>
                  <a:latin typeface="Muli Black"/>
                </a:rPr>
                <a:t>Vận</a:t>
              </a:r>
              <a:r>
                <a:rPr lang="en-US" sz="4400" b="1" dirty="0">
                  <a:solidFill>
                    <a:srgbClr val="FF0000"/>
                  </a:solidFill>
                  <a:latin typeface="Muli Black"/>
                </a:rPr>
                <a:t> </a:t>
              </a:r>
              <a:r>
                <a:rPr lang="en-US" sz="4400" b="1" dirty="0" err="1">
                  <a:solidFill>
                    <a:srgbClr val="FF0000"/>
                  </a:solidFill>
                  <a:latin typeface="Muli Black"/>
                </a:rPr>
                <a:t>dụng</a:t>
              </a:r>
              <a:endParaRPr lang="en-US" sz="4400" b="1" dirty="0">
                <a:solidFill>
                  <a:srgbClr val="FF0000"/>
                </a:solidFill>
                <a:latin typeface="Muli Black"/>
              </a:endParaRPr>
            </a:p>
          </p:txBody>
        </p:sp>
      </p:grpSp>
      <p:pic>
        <p:nvPicPr>
          <p:cNvPr id="6" name="Picture 6"/>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3615" y="644442"/>
            <a:ext cx="555925" cy="1103821"/>
          </a:xfrm>
          <a:prstGeom prst="rect">
            <a:avLst/>
          </a:prstGeom>
        </p:spPr>
      </p:pic>
      <p:pic>
        <p:nvPicPr>
          <p:cNvPr id="7" name="Picture 7"/>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99180" y="3780034"/>
            <a:ext cx="599559" cy="107763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1700" y="445024"/>
            <a:ext cx="8520600" cy="842599"/>
          </a:xfrm>
          <a:solidFill>
            <a:schemeClr val="bg1"/>
          </a:solidFill>
        </p:spPr>
        <p:txBody>
          <a:bodyPr/>
          <a:lstStyle/>
          <a:p>
            <a:pPr algn="ctr"/>
            <a:r>
              <a:rPr lang="en-US" sz="36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4" name="Rectangle 3"/>
          <p:cNvSpPr/>
          <p:nvPr/>
        </p:nvSpPr>
        <p:spPr>
          <a:xfrm>
            <a:off x="359532" y="1707654"/>
            <a:ext cx="8424936" cy="2219325"/>
          </a:xfrm>
          <a:prstGeom prst="rect">
            <a:avLst/>
          </a:prstGeom>
          <a:solidFill>
            <a:srgbClr val="FFFFFF">
              <a:alpha val="83922"/>
            </a:srgbClr>
          </a:solidFill>
        </p:spPr>
        <p:txBody>
          <a:bodyPr wrap="square">
            <a:spAutoFit/>
          </a:bodyPr>
          <a:lstStyle/>
          <a:p>
            <a:pPr algn="just">
              <a:lnSpc>
                <a:spcPct val="150000"/>
              </a:lnSpc>
            </a:pPr>
            <a:r>
              <a:rPr lang="vi-VN" sz="3200" dirty="0">
                <a:latin typeface="+mj-lt"/>
              </a:rPr>
              <a:t>+ Ôn tập lại đặc điểm văn bản kịch </a:t>
            </a:r>
            <a:r>
              <a:rPr lang="vi-VN" sz="3200" i="1" dirty="0">
                <a:latin typeface="+mj-lt"/>
              </a:rPr>
              <a:t>Đình công và nổi dậy</a:t>
            </a:r>
            <a:endParaRPr lang="en-US" sz="3200" dirty="0">
              <a:latin typeface="+mj-lt"/>
            </a:endParaRPr>
          </a:p>
          <a:p>
            <a:pPr algn="just">
              <a:lnSpc>
                <a:spcPct val="150000"/>
              </a:lnSpc>
            </a:pPr>
            <a:r>
              <a:rPr lang="vi-VN" sz="3200" dirty="0">
                <a:latin typeface="+mj-lt"/>
              </a:rPr>
              <a:t>+ Soạn bài </a:t>
            </a:r>
            <a:r>
              <a:rPr lang="vi-VN" sz="3200" i="1" dirty="0">
                <a:latin typeface="+mj-lt"/>
              </a:rPr>
              <a:t>Viết – Phân tích một tác phẩm kịch</a:t>
            </a:r>
            <a:endParaRPr lang="en-US" sz="3200" dirty="0">
              <a:latin typeface="+mj-lt"/>
            </a:endParaRPr>
          </a:p>
        </p:txBody>
      </p:sp>
    </p:spTree>
    <p:extLst>
      <p:ext uri="{BB962C8B-B14F-4D97-AF65-F5344CB8AC3E}">
        <p14:creationId xmlns:p14="http://schemas.microsoft.com/office/powerpoint/2010/main" val="22816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935" y="1370707"/>
            <a:ext cx="9232527" cy="2193806"/>
          </a:xfrm>
          <a:prstGeom prst="rect">
            <a:avLst/>
          </a:prstGeom>
          <a:solidFill>
            <a:srgbClr val="FFFFFF">
              <a:alpha val="81961"/>
            </a:srgbClr>
          </a:solidFill>
        </p:spPr>
        <p:txBody>
          <a:bodyPr wrap="none" lIns="91440" tIns="45720" rIns="91440" bIns="45720">
            <a:spAutoFit/>
          </a:bodyPr>
          <a:lstStyle/>
          <a:p>
            <a:pPr algn="ctr">
              <a:lnSpc>
                <a:spcPct val="150000"/>
              </a:lnSpc>
            </a:pPr>
            <a:r>
              <a:rPr lang="en-US" sz="4800" b="1" dirty="0">
                <a:ln w="0"/>
                <a:solidFill>
                  <a:srgbClr val="002060"/>
                </a:solidFill>
                <a:effectLst>
                  <a:reflection blurRad="6350" stA="53000" endA="300" endPos="35500" dir="5400000" sy="-90000" algn="bl" rotWithShape="0"/>
                </a:effectLst>
              </a:rPr>
              <a:t>Xin </a:t>
            </a:r>
            <a:r>
              <a:rPr lang="en-US" sz="4800" b="1" dirty="0" err="1">
                <a:ln w="0"/>
                <a:solidFill>
                  <a:srgbClr val="002060"/>
                </a:solidFill>
                <a:effectLst>
                  <a:reflection blurRad="6350" stA="53000" endA="300" endPos="35500" dir="5400000" sy="-90000" algn="bl" rotWithShape="0"/>
                </a:effectLst>
              </a:rPr>
              <a:t>chân</a:t>
            </a:r>
            <a:r>
              <a:rPr lang="en-US" sz="4800" b="1" dirty="0">
                <a:ln w="0"/>
                <a:solidFill>
                  <a:srgbClr val="002060"/>
                </a:solidFill>
                <a:effectLst>
                  <a:reflection blurRad="6350" stA="53000" endA="300" endPos="35500" dir="5400000" sy="-90000" algn="bl" rotWithShape="0"/>
                </a:effectLst>
              </a:rPr>
              <a:t> </a:t>
            </a:r>
            <a:r>
              <a:rPr lang="en-US" sz="4800" b="1" dirty="0" err="1">
                <a:ln w="0"/>
                <a:solidFill>
                  <a:srgbClr val="002060"/>
                </a:solidFill>
                <a:effectLst>
                  <a:reflection blurRad="6350" stA="53000" endA="300" endPos="35500" dir="5400000" sy="-90000" algn="bl" rotWithShape="0"/>
                </a:effectLst>
              </a:rPr>
              <a:t>thành</a:t>
            </a:r>
            <a:r>
              <a:rPr lang="en-US" sz="4800" b="1" dirty="0">
                <a:ln w="0"/>
                <a:solidFill>
                  <a:srgbClr val="002060"/>
                </a:solidFill>
                <a:effectLst>
                  <a:reflection blurRad="6350" stA="53000" endA="300" endPos="35500" dir="5400000" sy="-90000" algn="bl" rotWithShape="0"/>
                </a:effectLst>
              </a:rPr>
              <a:t> </a:t>
            </a:r>
            <a:r>
              <a:rPr lang="en-US" sz="4800" b="1" dirty="0" err="1">
                <a:ln w="0"/>
                <a:solidFill>
                  <a:srgbClr val="002060"/>
                </a:solidFill>
                <a:effectLst>
                  <a:reflection blurRad="6350" stA="53000" endA="300" endPos="35500" dir="5400000" sy="-90000" algn="bl" rotWithShape="0"/>
                </a:effectLst>
              </a:rPr>
              <a:t>cảm</a:t>
            </a:r>
            <a:r>
              <a:rPr lang="en-US" sz="4800" b="1" dirty="0">
                <a:ln w="0"/>
                <a:solidFill>
                  <a:srgbClr val="002060"/>
                </a:solidFill>
                <a:effectLst>
                  <a:reflection blurRad="6350" stA="53000" endA="300" endPos="35500" dir="5400000" sy="-90000" algn="bl" rotWithShape="0"/>
                </a:effectLst>
              </a:rPr>
              <a:t> </a:t>
            </a:r>
            <a:r>
              <a:rPr lang="en-US" sz="4800" b="1" dirty="0" err="1">
                <a:ln w="0"/>
                <a:solidFill>
                  <a:srgbClr val="002060"/>
                </a:solidFill>
                <a:effectLst>
                  <a:reflection blurRad="6350" stA="53000" endA="300" endPos="35500" dir="5400000" sy="-90000" algn="bl" rotWithShape="0"/>
                </a:effectLst>
              </a:rPr>
              <a:t>ơn</a:t>
            </a:r>
            <a:r>
              <a:rPr lang="en-US" sz="4800" b="1" dirty="0">
                <a:ln w="0"/>
                <a:solidFill>
                  <a:srgbClr val="002060"/>
                </a:solidFill>
                <a:effectLst>
                  <a:reflection blurRad="6350" stA="53000" endA="300" endPos="35500" dir="5400000" sy="-90000" algn="bl" rotWithShape="0"/>
                </a:effectLst>
              </a:rPr>
              <a:t> </a:t>
            </a:r>
          </a:p>
          <a:p>
            <a:pPr algn="ctr">
              <a:lnSpc>
                <a:spcPct val="150000"/>
              </a:lnSpc>
            </a:pPr>
            <a:r>
              <a:rPr lang="en-US" sz="4800" b="1" dirty="0" err="1">
                <a:ln w="0"/>
                <a:solidFill>
                  <a:srgbClr val="002060"/>
                </a:solidFill>
                <a:effectLst>
                  <a:reflection blurRad="6350" stA="53000" endA="300" endPos="35500" dir="5400000" sy="-90000" algn="bl" rotWithShape="0"/>
                </a:effectLst>
              </a:rPr>
              <a:t>quý</a:t>
            </a:r>
            <a:r>
              <a:rPr lang="en-US" sz="4800" b="1" dirty="0">
                <a:ln w="0"/>
                <a:solidFill>
                  <a:srgbClr val="002060"/>
                </a:solidFill>
                <a:effectLst>
                  <a:reflection blurRad="6350" stA="53000" endA="300" endPos="35500" dir="5400000" sy="-90000" algn="bl" rotWithShape="0"/>
                </a:effectLst>
              </a:rPr>
              <a:t> </a:t>
            </a:r>
            <a:r>
              <a:rPr lang="en-US" sz="4800" b="1" dirty="0" err="1">
                <a:ln w="0"/>
                <a:solidFill>
                  <a:srgbClr val="002060"/>
                </a:solidFill>
                <a:effectLst>
                  <a:reflection blurRad="6350" stA="53000" endA="300" endPos="35500" dir="5400000" sy="-90000" algn="bl" rotWithShape="0"/>
                </a:effectLst>
              </a:rPr>
              <a:t>thầy</a:t>
            </a:r>
            <a:r>
              <a:rPr lang="en-US" sz="4800" b="1" dirty="0">
                <a:ln w="0"/>
                <a:solidFill>
                  <a:srgbClr val="002060"/>
                </a:solidFill>
                <a:effectLst>
                  <a:reflection blurRad="6350" stA="53000" endA="300" endPos="35500" dir="5400000" sy="-90000" algn="bl" rotWithShape="0"/>
                </a:effectLst>
              </a:rPr>
              <a:t> </a:t>
            </a:r>
            <a:r>
              <a:rPr lang="en-US" sz="4800" b="1" dirty="0" err="1">
                <a:ln w="0"/>
                <a:solidFill>
                  <a:srgbClr val="002060"/>
                </a:solidFill>
                <a:effectLst>
                  <a:reflection blurRad="6350" stA="53000" endA="300" endPos="35500" dir="5400000" sy="-90000" algn="bl" rotWithShape="0"/>
                </a:effectLst>
              </a:rPr>
              <a:t>cô</a:t>
            </a:r>
            <a:r>
              <a:rPr lang="en-US" sz="4800" b="1" dirty="0">
                <a:ln w="0"/>
                <a:solidFill>
                  <a:srgbClr val="002060"/>
                </a:solidFill>
                <a:effectLst>
                  <a:reflection blurRad="6350" stA="53000" endA="300" endPos="35500" dir="5400000" sy="-90000" algn="bl" rotWithShape="0"/>
                </a:effectLst>
              </a:rPr>
              <a:t> </a:t>
            </a:r>
            <a:r>
              <a:rPr lang="en-US" sz="4800" b="1" dirty="0" err="1">
                <a:ln w="0"/>
                <a:solidFill>
                  <a:srgbClr val="002060"/>
                </a:solidFill>
                <a:effectLst>
                  <a:reflection blurRad="6350" stA="53000" endA="300" endPos="35500" dir="5400000" sy="-90000" algn="bl" rotWithShape="0"/>
                </a:effectLst>
              </a:rPr>
              <a:t>giáo</a:t>
            </a:r>
            <a:r>
              <a:rPr lang="en-US" sz="4800" b="1" dirty="0">
                <a:ln w="0"/>
                <a:solidFill>
                  <a:srgbClr val="002060"/>
                </a:solidFill>
                <a:effectLst>
                  <a:reflection blurRad="6350" stA="53000" endA="300" endPos="35500" dir="5400000" sy="-90000" algn="bl" rotWithShape="0"/>
                </a:effectLst>
              </a:rPr>
              <a:t> </a:t>
            </a:r>
            <a:r>
              <a:rPr lang="en-US" sz="4800" b="1" dirty="0" err="1">
                <a:ln w="0"/>
                <a:solidFill>
                  <a:srgbClr val="002060"/>
                </a:solidFill>
                <a:effectLst>
                  <a:reflection blurRad="6350" stA="53000" endA="300" endPos="35500" dir="5400000" sy="-90000" algn="bl" rotWithShape="0"/>
                </a:effectLst>
              </a:rPr>
              <a:t>và</a:t>
            </a:r>
            <a:r>
              <a:rPr lang="en-US" sz="4800" b="1" dirty="0">
                <a:ln w="0"/>
                <a:solidFill>
                  <a:srgbClr val="002060"/>
                </a:solidFill>
                <a:effectLst>
                  <a:reflection blurRad="6350" stA="53000" endA="300" endPos="35500" dir="5400000" sy="-90000" algn="bl" rotWithShape="0"/>
                </a:effectLst>
              </a:rPr>
              <a:t> </a:t>
            </a:r>
            <a:r>
              <a:rPr lang="en-US" sz="4800" b="1" dirty="0" err="1">
                <a:ln w="0"/>
                <a:solidFill>
                  <a:srgbClr val="002060"/>
                </a:solidFill>
                <a:effectLst>
                  <a:reflection blurRad="6350" stA="53000" endA="300" endPos="35500" dir="5400000" sy="-90000" algn="bl" rotWithShape="0"/>
                </a:effectLst>
              </a:rPr>
              <a:t>các</a:t>
            </a:r>
            <a:r>
              <a:rPr lang="en-US" sz="4800" b="1" dirty="0">
                <a:ln w="0"/>
                <a:solidFill>
                  <a:srgbClr val="002060"/>
                </a:solidFill>
                <a:effectLst>
                  <a:reflection blurRad="6350" stA="53000" endA="300" endPos="35500" dir="5400000" sy="-90000" algn="bl" rotWithShape="0"/>
                </a:effectLst>
              </a:rPr>
              <a:t> </a:t>
            </a:r>
            <a:r>
              <a:rPr lang="en-US" sz="4800" b="1" dirty="0" err="1">
                <a:ln w="0"/>
                <a:solidFill>
                  <a:srgbClr val="002060"/>
                </a:solidFill>
                <a:effectLst>
                  <a:reflection blurRad="6350" stA="53000" endA="300" endPos="35500" dir="5400000" sy="-90000" algn="bl" rotWithShape="0"/>
                </a:effectLst>
              </a:rPr>
              <a:t>em</a:t>
            </a:r>
            <a:r>
              <a:rPr lang="en-US" sz="4800" b="1" dirty="0">
                <a:ln w="0"/>
                <a:solidFill>
                  <a:srgbClr val="002060"/>
                </a:solidFill>
                <a:effectLst>
                  <a:reflection blurRad="6350" stA="53000" endA="300" endPos="35500" dir="5400000" sy="-90000" algn="bl" rotWithShape="0"/>
                </a:effectLst>
              </a:rPr>
              <a:t> </a:t>
            </a:r>
            <a:r>
              <a:rPr lang="en-US" sz="4800" b="1" dirty="0" err="1">
                <a:ln w="0"/>
                <a:solidFill>
                  <a:srgbClr val="002060"/>
                </a:solidFill>
                <a:effectLst>
                  <a:reflection blurRad="6350" stA="53000" endA="300" endPos="35500" dir="5400000" sy="-90000" algn="bl" rotWithShape="0"/>
                </a:effectLst>
              </a:rPr>
              <a:t>học</a:t>
            </a:r>
            <a:r>
              <a:rPr lang="en-US" sz="4800" b="1" dirty="0">
                <a:ln w="0"/>
                <a:solidFill>
                  <a:srgbClr val="002060"/>
                </a:solidFill>
                <a:effectLst>
                  <a:reflection blurRad="6350" stA="53000" endA="300" endPos="35500" dir="5400000" sy="-90000" algn="bl" rotWithShape="0"/>
                </a:effectLst>
              </a:rPr>
              <a:t> </a:t>
            </a:r>
            <a:r>
              <a:rPr lang="en-US" sz="4800" b="1" dirty="0" err="1">
                <a:ln w="0"/>
                <a:solidFill>
                  <a:srgbClr val="002060"/>
                </a:solidFill>
                <a:effectLst>
                  <a:reflection blurRad="6350" stA="53000" endA="300" endPos="35500" dir="5400000" sy="-90000" algn="bl" rotWithShape="0"/>
                </a:effectLst>
              </a:rPr>
              <a:t>sinh</a:t>
            </a:r>
            <a:endParaRPr lang="en-US" sz="4800" b="1" dirty="0">
              <a:ln w="0"/>
              <a:solidFill>
                <a:srgbClr val="00206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860179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3644BFD-D22E-4019-B666-387DA51AE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5967267" y="1417852"/>
            <a:ext cx="4395038" cy="1559357"/>
            <a:chOff x="6081624" y="1998368"/>
            <a:chExt cx="5613457" cy="782175"/>
          </a:xfrm>
          <a:solidFill>
            <a:schemeClr val="accent4"/>
          </a:solidFill>
        </p:grpSpPr>
        <p:sp>
          <p:nvSpPr>
            <p:cNvPr id="10" name="Rectangle 9">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349758"/>
            <a:ext cx="8333796" cy="443837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6F43D35-1BA7-DF6C-A054-2191830FAD4E}"/>
              </a:ext>
            </a:extLst>
          </p:cNvPr>
          <p:cNvPicPr>
            <a:picLocks noChangeAspect="1"/>
          </p:cNvPicPr>
          <p:nvPr/>
        </p:nvPicPr>
        <p:blipFill>
          <a:blip r:embed="rId2"/>
          <a:srcRect t="17659" r="-1" b="6792"/>
          <a:stretch/>
        </p:blipFill>
        <p:spPr>
          <a:xfrm>
            <a:off x="628650" y="528573"/>
            <a:ext cx="7971282" cy="4080003"/>
          </a:xfrm>
          <a:prstGeom prst="rect">
            <a:avLst/>
          </a:prstGeom>
        </p:spPr>
      </p:pic>
      <p:sp>
        <p:nvSpPr>
          <p:cNvPr id="4" name="TextBox 3">
            <a:extLst>
              <a:ext uri="{FF2B5EF4-FFF2-40B4-BE49-F238E27FC236}">
                <a16:creationId xmlns:a16="http://schemas.microsoft.com/office/drawing/2014/main" id="{14B80AB1-0A16-4D85-DFA8-5677512B6456}"/>
              </a:ext>
            </a:extLst>
          </p:cNvPr>
          <p:cNvSpPr txBox="1"/>
          <p:nvPr/>
        </p:nvSpPr>
        <p:spPr>
          <a:xfrm>
            <a:off x="2051942" y="2178408"/>
            <a:ext cx="5236164" cy="1804340"/>
          </a:xfrm>
          <a:prstGeom prst="rect">
            <a:avLst/>
          </a:prstGeom>
          <a:solidFill>
            <a:schemeClr val="bg1">
              <a:alpha val="71000"/>
            </a:schemeClr>
          </a:solidFill>
        </p:spPr>
        <p:txBody>
          <a:bodyPr wrap="square">
            <a:spAutoFit/>
          </a:bodyPr>
          <a:lstStyle/>
          <a:p>
            <a:pPr>
              <a:lnSpc>
                <a:spcPct val="150000"/>
              </a:lnSpc>
              <a:spcBef>
                <a:spcPct val="0"/>
              </a:spcBef>
            </a:pPr>
            <a:r>
              <a:rPr lang="en-US" sz="2000" b="1" dirty="0" err="1">
                <a:solidFill>
                  <a:srgbClr val="002060"/>
                </a:solidFill>
                <a:latin typeface="#9Slide05 Brannboll Ny" panose="02000000000000000000" pitchFamily="2" charset="0"/>
                <a:ea typeface="Tahoma" panose="020B0604030504040204" pitchFamily="34" charset="0"/>
                <a:cs typeface="Times New Roman" panose="02020603050405020304" pitchFamily="18" charset="0"/>
              </a:rPr>
              <a:t>Tiết</a:t>
            </a:r>
            <a:r>
              <a:rPr lang="en-US" sz="2000" b="1" dirty="0">
                <a:solidFill>
                  <a:srgbClr val="002060"/>
                </a:solidFill>
                <a:latin typeface="#9Slide05 Brannboll Ny" panose="02000000000000000000" pitchFamily="2" charset="0"/>
                <a:ea typeface="Tahoma" panose="020B0604030504040204" pitchFamily="34" charset="0"/>
                <a:cs typeface="Times New Roman" panose="02020603050405020304" pitchFamily="18" charset="0"/>
              </a:rPr>
              <a:t>…  </a:t>
            </a:r>
            <a:r>
              <a:rPr lang="en-US" sz="2000" b="1" dirty="0" err="1">
                <a:solidFill>
                  <a:srgbClr val="002060"/>
                </a:solidFill>
                <a:latin typeface="#9Slide05 Brannboll Ny" panose="02000000000000000000" pitchFamily="2" charset="0"/>
                <a:ea typeface="Tahoma" panose="020B0604030504040204" pitchFamily="34" charset="0"/>
                <a:cs typeface="Times New Roman" panose="02020603050405020304" pitchFamily="18" charset="0"/>
              </a:rPr>
              <a:t>Thực</a:t>
            </a:r>
            <a:r>
              <a:rPr lang="en-US" sz="2000" b="1" dirty="0">
                <a:solidFill>
                  <a:srgbClr val="002060"/>
                </a:solidFill>
                <a:latin typeface="#9Slide05 Brannboll Ny" panose="02000000000000000000" pitchFamily="2" charset="0"/>
                <a:ea typeface="Tahoma" panose="020B0604030504040204" pitchFamily="34" charset="0"/>
                <a:cs typeface="Times New Roman" panose="02020603050405020304" pitchFamily="18" charset="0"/>
              </a:rPr>
              <a:t> </a:t>
            </a:r>
            <a:r>
              <a:rPr lang="en-US" sz="2000" b="1" dirty="0" err="1">
                <a:solidFill>
                  <a:srgbClr val="002060"/>
                </a:solidFill>
                <a:latin typeface="#9Slide05 Brannboll Ny" panose="02000000000000000000" pitchFamily="2" charset="0"/>
                <a:ea typeface="Tahoma" panose="020B0604030504040204" pitchFamily="34" charset="0"/>
                <a:cs typeface="Times New Roman" panose="02020603050405020304" pitchFamily="18" charset="0"/>
              </a:rPr>
              <a:t>hành</a:t>
            </a:r>
            <a:r>
              <a:rPr lang="en-US" sz="2000" b="1" dirty="0">
                <a:solidFill>
                  <a:srgbClr val="002060"/>
                </a:solidFill>
                <a:latin typeface="#9Slide05 Brannboll Ny" panose="02000000000000000000" pitchFamily="2" charset="0"/>
                <a:ea typeface="Tahoma" panose="020B0604030504040204" pitchFamily="34" charset="0"/>
                <a:cs typeface="Times New Roman" panose="02020603050405020304" pitchFamily="18" charset="0"/>
              </a:rPr>
              <a:t> </a:t>
            </a:r>
            <a:r>
              <a:rPr lang="en-US" sz="2000" b="1" dirty="0" err="1">
                <a:solidFill>
                  <a:srgbClr val="002060"/>
                </a:solidFill>
                <a:latin typeface="#9Slide05 Brannboll Ny" panose="02000000000000000000" pitchFamily="2" charset="0"/>
                <a:ea typeface="Tahoma" panose="020B0604030504040204" pitchFamily="34" charset="0"/>
                <a:cs typeface="Times New Roman" panose="02020603050405020304" pitchFamily="18" charset="0"/>
              </a:rPr>
              <a:t>đọc</a:t>
            </a:r>
            <a:r>
              <a:rPr lang="en-US" sz="2000" b="1" dirty="0">
                <a:solidFill>
                  <a:srgbClr val="002060"/>
                </a:solidFill>
                <a:latin typeface="#9Slide05 Brannboll Ny" panose="02000000000000000000" pitchFamily="2" charset="0"/>
                <a:ea typeface="Tahoma" panose="020B0604030504040204" pitchFamily="34" charset="0"/>
                <a:cs typeface="Times New Roman" panose="02020603050405020304" pitchFamily="18" charset="0"/>
              </a:rPr>
              <a:t> </a:t>
            </a:r>
            <a:r>
              <a:rPr lang="en-US" sz="2000" b="1" dirty="0" err="1">
                <a:solidFill>
                  <a:srgbClr val="002060"/>
                </a:solidFill>
                <a:latin typeface="#9Slide05 Brannboll Ny" panose="02000000000000000000" pitchFamily="2" charset="0"/>
                <a:ea typeface="Tahoma" panose="020B0604030504040204" pitchFamily="34" charset="0"/>
                <a:cs typeface="Times New Roman" panose="02020603050405020304" pitchFamily="18" charset="0"/>
              </a:rPr>
              <a:t>hiểu</a:t>
            </a:r>
            <a:r>
              <a:rPr lang="en-US" sz="2000" b="1" dirty="0">
                <a:solidFill>
                  <a:srgbClr val="002060"/>
                </a:solidFill>
                <a:latin typeface="#9Slide05 Brannboll Ny" panose="02000000000000000000" pitchFamily="2" charset="0"/>
                <a:ea typeface="Tahoma" panose="020B0604030504040204" pitchFamily="34" charset="0"/>
                <a:cs typeface="Times New Roman" panose="02020603050405020304" pitchFamily="18" charset="0"/>
              </a:rPr>
              <a:t>: </a:t>
            </a:r>
          </a:p>
          <a:p>
            <a:pPr algn="ctr">
              <a:lnSpc>
                <a:spcPct val="150000"/>
              </a:lnSpc>
              <a:spcBef>
                <a:spcPct val="0"/>
              </a:spcBef>
            </a:pPr>
            <a:r>
              <a:rPr lang="en-US" sz="3600" b="1" dirty="0" err="1">
                <a:solidFill>
                  <a:srgbClr val="FF0000"/>
                </a:solidFill>
                <a:latin typeface="#9Slide05 Brannboll Ny" panose="02000000000000000000" pitchFamily="2" charset="0"/>
                <a:ea typeface="Tahoma" panose="020B0604030504040204" pitchFamily="34" charset="0"/>
                <a:cs typeface="Times New Roman" panose="02020603050405020304" pitchFamily="18" charset="0"/>
              </a:rPr>
              <a:t>Đình</a:t>
            </a:r>
            <a:r>
              <a:rPr lang="en-US" sz="3600" b="1" dirty="0">
                <a:solidFill>
                  <a:srgbClr val="FF0000"/>
                </a:solidFill>
                <a:latin typeface="#9Slide05 Brannboll Ny" panose="02000000000000000000" pitchFamily="2" charset="0"/>
                <a:ea typeface="Tahoma" panose="020B0604030504040204" pitchFamily="34" charset="0"/>
                <a:cs typeface="Times New Roman" panose="02020603050405020304" pitchFamily="18" charset="0"/>
              </a:rPr>
              <a:t> </a:t>
            </a:r>
            <a:r>
              <a:rPr lang="en-US" sz="3600" b="1" dirty="0" err="1">
                <a:solidFill>
                  <a:srgbClr val="FF0000"/>
                </a:solidFill>
                <a:latin typeface="#9Slide05 Brannboll Ny" panose="02000000000000000000" pitchFamily="2" charset="0"/>
                <a:ea typeface="Tahoma" panose="020B0604030504040204" pitchFamily="34" charset="0"/>
                <a:cs typeface="Times New Roman" panose="02020603050405020304" pitchFamily="18" charset="0"/>
              </a:rPr>
              <a:t>công</a:t>
            </a:r>
            <a:r>
              <a:rPr lang="en-US" sz="3600" b="1" dirty="0">
                <a:solidFill>
                  <a:srgbClr val="FF0000"/>
                </a:solidFill>
                <a:latin typeface="#9Slide05 Brannboll Ny" panose="02000000000000000000" pitchFamily="2" charset="0"/>
                <a:ea typeface="Tahoma" panose="020B0604030504040204" pitchFamily="34" charset="0"/>
                <a:cs typeface="Times New Roman" panose="02020603050405020304" pitchFamily="18" charset="0"/>
              </a:rPr>
              <a:t> </a:t>
            </a:r>
            <a:r>
              <a:rPr lang="en-US" sz="3600" b="1" dirty="0" err="1">
                <a:solidFill>
                  <a:srgbClr val="FF0000"/>
                </a:solidFill>
                <a:latin typeface="#9Slide05 Brannboll Ny" panose="02000000000000000000" pitchFamily="2" charset="0"/>
                <a:ea typeface="Tahoma" panose="020B0604030504040204" pitchFamily="34" charset="0"/>
                <a:cs typeface="Times New Roman" panose="02020603050405020304" pitchFamily="18" charset="0"/>
              </a:rPr>
              <a:t>và</a:t>
            </a:r>
            <a:r>
              <a:rPr lang="en-US" sz="3600" b="1" dirty="0">
                <a:solidFill>
                  <a:srgbClr val="FF0000"/>
                </a:solidFill>
                <a:latin typeface="#9Slide05 Brannboll Ny" panose="02000000000000000000" pitchFamily="2" charset="0"/>
                <a:ea typeface="Tahoma" panose="020B0604030504040204" pitchFamily="34" charset="0"/>
                <a:cs typeface="Times New Roman" panose="02020603050405020304" pitchFamily="18" charset="0"/>
              </a:rPr>
              <a:t> </a:t>
            </a:r>
            <a:r>
              <a:rPr lang="en-US" sz="3600" b="1" dirty="0" err="1">
                <a:solidFill>
                  <a:srgbClr val="FF0000"/>
                </a:solidFill>
                <a:latin typeface="#9Slide05 Brannboll Ny" panose="02000000000000000000" pitchFamily="2" charset="0"/>
                <a:ea typeface="Tahoma" panose="020B0604030504040204" pitchFamily="34" charset="0"/>
                <a:cs typeface="Times New Roman" panose="02020603050405020304" pitchFamily="18" charset="0"/>
              </a:rPr>
              <a:t>nổi</a:t>
            </a:r>
            <a:r>
              <a:rPr lang="en-US" sz="3600" b="1" dirty="0">
                <a:solidFill>
                  <a:srgbClr val="FF0000"/>
                </a:solidFill>
                <a:latin typeface="#9Slide05 Brannboll Ny" panose="02000000000000000000" pitchFamily="2" charset="0"/>
                <a:ea typeface="Tahoma" panose="020B0604030504040204" pitchFamily="34" charset="0"/>
                <a:cs typeface="Times New Roman" panose="02020603050405020304" pitchFamily="18" charset="0"/>
              </a:rPr>
              <a:t> </a:t>
            </a:r>
            <a:r>
              <a:rPr lang="en-US" sz="3600" b="1" dirty="0" err="1">
                <a:solidFill>
                  <a:srgbClr val="FF0000"/>
                </a:solidFill>
                <a:latin typeface="#9Slide05 Brannboll Ny" panose="02000000000000000000" pitchFamily="2" charset="0"/>
                <a:ea typeface="Tahoma" panose="020B0604030504040204" pitchFamily="34" charset="0"/>
                <a:cs typeface="Times New Roman" panose="02020603050405020304" pitchFamily="18" charset="0"/>
              </a:rPr>
              <a:t>dậy</a:t>
            </a:r>
            <a:endParaRPr lang="en-US" sz="3600" b="1" dirty="0">
              <a:solidFill>
                <a:srgbClr val="FF0000"/>
              </a:solidFill>
              <a:latin typeface="#9Slide05 Brannboll Ny" panose="02000000000000000000" pitchFamily="2" charset="0"/>
              <a:ea typeface="Tahoma" panose="020B0604030504040204" pitchFamily="34" charset="0"/>
              <a:cs typeface="Times New Roman" panose="02020603050405020304" pitchFamily="18" charset="0"/>
            </a:endParaRPr>
          </a:p>
          <a:p>
            <a:pPr algn="ctr">
              <a:lnSpc>
                <a:spcPct val="150000"/>
              </a:lnSpc>
              <a:spcBef>
                <a:spcPct val="0"/>
              </a:spcBef>
            </a:pPr>
            <a:r>
              <a:rPr lang="en-US" sz="2000" b="1" dirty="0">
                <a:solidFill>
                  <a:srgbClr val="002060"/>
                </a:solidFill>
                <a:latin typeface="#9Slide05 Brannboll Ny" panose="02000000000000000000" pitchFamily="2" charset="0"/>
                <a:ea typeface="Tahoma" panose="020B0604030504040204" pitchFamily="34" charset="0"/>
                <a:cs typeface="Times New Roman" panose="02020603050405020304" pitchFamily="18" charset="0"/>
              </a:rPr>
              <a:t>___Vi </a:t>
            </a:r>
            <a:r>
              <a:rPr lang="en-US" sz="2000" b="1" dirty="0" err="1">
                <a:solidFill>
                  <a:srgbClr val="002060"/>
                </a:solidFill>
                <a:latin typeface="#9Slide05 Brannboll Ny" panose="02000000000000000000" pitchFamily="2" charset="0"/>
                <a:ea typeface="Tahoma" panose="020B0604030504040204" pitchFamily="34" charset="0"/>
                <a:cs typeface="Times New Roman" panose="02020603050405020304" pitchFamily="18" charset="0"/>
              </a:rPr>
              <a:t>Huyền</a:t>
            </a:r>
            <a:r>
              <a:rPr lang="en-US" sz="2000" b="1" dirty="0">
                <a:solidFill>
                  <a:srgbClr val="002060"/>
                </a:solidFill>
                <a:latin typeface="#9Slide05 Brannboll Ny" panose="02000000000000000000" pitchFamily="2" charset="0"/>
                <a:ea typeface="Tahoma" panose="020B0604030504040204" pitchFamily="34" charset="0"/>
                <a:cs typeface="Times New Roman" panose="02020603050405020304" pitchFamily="18" charset="0"/>
              </a:rPr>
              <a:t> </a:t>
            </a:r>
            <a:r>
              <a:rPr lang="en-US" sz="2000" b="1" dirty="0" err="1">
                <a:solidFill>
                  <a:srgbClr val="002060"/>
                </a:solidFill>
                <a:latin typeface="#9Slide05 Brannboll Ny" panose="02000000000000000000" pitchFamily="2" charset="0"/>
                <a:ea typeface="Tahoma" panose="020B0604030504040204" pitchFamily="34" charset="0"/>
                <a:cs typeface="Times New Roman" panose="02020603050405020304" pitchFamily="18" charset="0"/>
              </a:rPr>
              <a:t>Đắc</a:t>
            </a:r>
            <a:r>
              <a:rPr lang="en-US" sz="2000" b="1" dirty="0">
                <a:solidFill>
                  <a:srgbClr val="002060"/>
                </a:solidFill>
                <a:latin typeface="#9Slide05 Brannboll Ny" panose="02000000000000000000" pitchFamily="2" charset="0"/>
                <a:ea typeface="Tahoma" panose="020B0604030504040204" pitchFamily="34" charset="0"/>
                <a:cs typeface="Times New Roman" panose="02020603050405020304" pitchFamily="18" charset="0"/>
              </a:rPr>
              <a:t>___</a:t>
            </a:r>
          </a:p>
        </p:txBody>
      </p:sp>
      <p:pic>
        <p:nvPicPr>
          <p:cNvPr id="6" name="Picture 5">
            <a:extLst>
              <a:ext uri="{FF2B5EF4-FFF2-40B4-BE49-F238E27FC236}">
                <a16:creationId xmlns:a16="http://schemas.microsoft.com/office/drawing/2014/main" id="{60BDBA86-5F44-045B-0C86-4A65F5AF61AD}"/>
              </a:ext>
            </a:extLst>
          </p:cNvPr>
          <p:cNvPicPr>
            <a:picLocks noChangeAspect="1"/>
          </p:cNvPicPr>
          <p:nvPr/>
        </p:nvPicPr>
        <p:blipFill>
          <a:blip r:embed="rId3"/>
          <a:stretch>
            <a:fillRect/>
          </a:stretch>
        </p:blipFill>
        <p:spPr>
          <a:xfrm>
            <a:off x="0" y="18317"/>
            <a:ext cx="9144000" cy="5106865"/>
          </a:xfrm>
          <a:prstGeom prst="rect">
            <a:avLst/>
          </a:prstGeom>
        </p:spPr>
      </p:pic>
    </p:spTree>
    <p:extLst>
      <p:ext uri="{BB962C8B-B14F-4D97-AF65-F5344CB8AC3E}">
        <p14:creationId xmlns:p14="http://schemas.microsoft.com/office/powerpoint/2010/main" val="4239948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84" name="Google Shape;6631;p47">
            <a:extLst>
              <a:ext uri="{FF2B5EF4-FFF2-40B4-BE49-F238E27FC236}">
                <a16:creationId xmlns:a16="http://schemas.microsoft.com/office/drawing/2014/main" id="{82189004-614D-423C-8988-6E284BA2DEC4}"/>
              </a:ext>
            </a:extLst>
          </p:cNvPr>
          <p:cNvSpPr txBox="1">
            <a:spLocks/>
          </p:cNvSpPr>
          <p:nvPr/>
        </p:nvSpPr>
        <p:spPr>
          <a:xfrm>
            <a:off x="0" y="-1846"/>
            <a:ext cx="9144000" cy="923865"/>
          </a:xfrm>
          <a:prstGeom prst="rect">
            <a:avLst/>
          </a:prstGeom>
          <a:solidFill>
            <a:schemeClr val="accent1">
              <a:lumMod val="20000"/>
              <a:lumOff val="80000"/>
              <a:alpha val="74118"/>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buClr>
                <a:srgbClr val="313752"/>
              </a:buClr>
              <a:tabLst>
                <a:tab pos="171442" algn="l"/>
              </a:tabLst>
              <a:defRPr/>
            </a:pP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TIẾT…THỰC HÀNH ĐỌC HIỂU: ĐÌNH CÔNG VÀ NỔI DẬY</a:t>
            </a:r>
            <a:endPar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组合 42"/>
          <p:cNvGrpSpPr>
            <a:grpSpLocks/>
          </p:cNvGrpSpPr>
          <p:nvPr/>
        </p:nvGrpSpPr>
        <p:grpSpPr bwMode="auto">
          <a:xfrm>
            <a:off x="315740" y="1956998"/>
            <a:ext cx="1848260" cy="1948395"/>
            <a:chOff x="0" y="0"/>
            <a:chExt cx="1897838" cy="2107541"/>
          </a:xfrm>
        </p:grpSpPr>
        <p:sp>
          <p:nvSpPr>
            <p:cNvPr id="5" name="Freeform 5"/>
            <p:cNvSpPr>
              <a:spLocks noChangeArrowheads="1"/>
            </p:cNvSpPr>
            <p:nvPr/>
          </p:nvSpPr>
          <p:spPr bwMode="auto">
            <a:xfrm>
              <a:off x="194837" y="0"/>
              <a:ext cx="1563688" cy="1893888"/>
            </a:xfrm>
            <a:custGeom>
              <a:avLst/>
              <a:gdLst/>
              <a:ahLst/>
              <a:cxnLst>
                <a:cxn ang="0">
                  <a:pos x="5" y="116"/>
                </a:cxn>
                <a:cxn ang="0">
                  <a:pos x="28" y="101"/>
                </a:cxn>
                <a:cxn ang="0">
                  <a:pos x="34" y="126"/>
                </a:cxn>
                <a:cxn ang="0">
                  <a:pos x="7" y="124"/>
                </a:cxn>
                <a:cxn ang="0">
                  <a:pos x="31" y="168"/>
                </a:cxn>
                <a:cxn ang="0">
                  <a:pos x="57" y="167"/>
                </a:cxn>
                <a:cxn ang="0">
                  <a:pos x="33" y="177"/>
                </a:cxn>
                <a:cxn ang="0">
                  <a:pos x="31" y="227"/>
                </a:cxn>
                <a:cxn ang="0">
                  <a:pos x="55" y="213"/>
                </a:cxn>
                <a:cxn ang="0">
                  <a:pos x="61" y="238"/>
                </a:cxn>
                <a:cxn ang="0">
                  <a:pos x="33" y="235"/>
                </a:cxn>
                <a:cxn ang="0">
                  <a:pos x="58" y="280"/>
                </a:cxn>
                <a:cxn ang="0">
                  <a:pos x="83" y="278"/>
                </a:cxn>
                <a:cxn ang="0">
                  <a:pos x="60" y="288"/>
                </a:cxn>
                <a:cxn ang="0">
                  <a:pos x="58" y="338"/>
                </a:cxn>
                <a:cxn ang="0">
                  <a:pos x="81" y="324"/>
                </a:cxn>
                <a:cxn ang="0">
                  <a:pos x="87" y="349"/>
                </a:cxn>
                <a:cxn ang="0">
                  <a:pos x="60" y="347"/>
                </a:cxn>
                <a:cxn ang="0">
                  <a:pos x="85" y="391"/>
                </a:cxn>
                <a:cxn ang="0">
                  <a:pos x="110" y="389"/>
                </a:cxn>
                <a:cxn ang="0">
                  <a:pos x="87" y="399"/>
                </a:cxn>
                <a:cxn ang="0">
                  <a:pos x="85" y="450"/>
                </a:cxn>
                <a:cxn ang="0">
                  <a:pos x="108" y="435"/>
                </a:cxn>
                <a:cxn ang="0">
                  <a:pos x="114" y="460"/>
                </a:cxn>
                <a:cxn ang="0">
                  <a:pos x="87" y="458"/>
                </a:cxn>
                <a:cxn ang="0">
                  <a:pos x="111" y="502"/>
                </a:cxn>
                <a:cxn ang="0">
                  <a:pos x="137" y="501"/>
                </a:cxn>
                <a:cxn ang="0">
                  <a:pos x="113" y="511"/>
                </a:cxn>
                <a:cxn ang="0">
                  <a:pos x="111" y="561"/>
                </a:cxn>
                <a:cxn ang="0">
                  <a:pos x="135" y="547"/>
                </a:cxn>
                <a:cxn ang="0">
                  <a:pos x="141" y="572"/>
                </a:cxn>
                <a:cxn ang="0">
                  <a:pos x="113" y="569"/>
                </a:cxn>
                <a:cxn ang="0">
                  <a:pos x="138" y="613"/>
                </a:cxn>
                <a:cxn ang="0">
                  <a:pos x="163" y="612"/>
                </a:cxn>
                <a:cxn ang="0">
                  <a:pos x="140" y="622"/>
                </a:cxn>
                <a:cxn ang="0">
                  <a:pos x="131" y="645"/>
                </a:cxn>
                <a:cxn ang="0">
                  <a:pos x="400" y="0"/>
                </a:cxn>
              </a:cxnLst>
              <a:rect l="0" t="0" r="r" b="b"/>
              <a:pathLst>
                <a:path w="532" h="645">
                  <a:moveTo>
                    <a:pt x="0" y="96"/>
                  </a:moveTo>
                  <a:cubicBezTo>
                    <a:pt x="5" y="116"/>
                    <a:pt x="5" y="116"/>
                    <a:pt x="5" y="116"/>
                  </a:cubicBezTo>
                  <a:cubicBezTo>
                    <a:pt x="18" y="113"/>
                    <a:pt x="18" y="113"/>
                    <a:pt x="18" y="113"/>
                  </a:cubicBezTo>
                  <a:cubicBezTo>
                    <a:pt x="19" y="107"/>
                    <a:pt x="22" y="103"/>
                    <a:pt x="28" y="101"/>
                  </a:cubicBezTo>
                  <a:cubicBezTo>
                    <a:pt x="35" y="100"/>
                    <a:pt x="42" y="104"/>
                    <a:pt x="43" y="111"/>
                  </a:cubicBezTo>
                  <a:cubicBezTo>
                    <a:pt x="45" y="118"/>
                    <a:pt x="41" y="125"/>
                    <a:pt x="34" y="126"/>
                  </a:cubicBezTo>
                  <a:cubicBezTo>
                    <a:pt x="28" y="128"/>
                    <a:pt x="23" y="125"/>
                    <a:pt x="20" y="121"/>
                  </a:cubicBezTo>
                  <a:cubicBezTo>
                    <a:pt x="7" y="124"/>
                    <a:pt x="7" y="124"/>
                    <a:pt x="7" y="124"/>
                  </a:cubicBezTo>
                  <a:cubicBezTo>
                    <a:pt x="18" y="171"/>
                    <a:pt x="18" y="171"/>
                    <a:pt x="18" y="171"/>
                  </a:cubicBezTo>
                  <a:cubicBezTo>
                    <a:pt x="31" y="168"/>
                    <a:pt x="31" y="168"/>
                    <a:pt x="31" y="168"/>
                  </a:cubicBezTo>
                  <a:cubicBezTo>
                    <a:pt x="32" y="163"/>
                    <a:pt x="36" y="158"/>
                    <a:pt x="41" y="157"/>
                  </a:cubicBezTo>
                  <a:cubicBezTo>
                    <a:pt x="48" y="155"/>
                    <a:pt x="55" y="160"/>
                    <a:pt x="57" y="167"/>
                  </a:cubicBezTo>
                  <a:cubicBezTo>
                    <a:pt x="58" y="173"/>
                    <a:pt x="54" y="180"/>
                    <a:pt x="47" y="182"/>
                  </a:cubicBezTo>
                  <a:cubicBezTo>
                    <a:pt x="42" y="183"/>
                    <a:pt x="36" y="181"/>
                    <a:pt x="33" y="177"/>
                  </a:cubicBezTo>
                  <a:cubicBezTo>
                    <a:pt x="20" y="180"/>
                    <a:pt x="20" y="180"/>
                    <a:pt x="20" y="180"/>
                  </a:cubicBezTo>
                  <a:cubicBezTo>
                    <a:pt x="31" y="227"/>
                    <a:pt x="31" y="227"/>
                    <a:pt x="31" y="227"/>
                  </a:cubicBezTo>
                  <a:cubicBezTo>
                    <a:pt x="45" y="224"/>
                    <a:pt x="45" y="224"/>
                    <a:pt x="45" y="224"/>
                  </a:cubicBezTo>
                  <a:cubicBezTo>
                    <a:pt x="45" y="219"/>
                    <a:pt x="49" y="214"/>
                    <a:pt x="55" y="213"/>
                  </a:cubicBezTo>
                  <a:cubicBezTo>
                    <a:pt x="61" y="211"/>
                    <a:pt x="68" y="215"/>
                    <a:pt x="70" y="222"/>
                  </a:cubicBezTo>
                  <a:cubicBezTo>
                    <a:pt x="72" y="229"/>
                    <a:pt x="67" y="236"/>
                    <a:pt x="61" y="238"/>
                  </a:cubicBezTo>
                  <a:cubicBezTo>
                    <a:pt x="55" y="239"/>
                    <a:pt x="50" y="237"/>
                    <a:pt x="47" y="232"/>
                  </a:cubicBezTo>
                  <a:cubicBezTo>
                    <a:pt x="33" y="235"/>
                    <a:pt x="33" y="235"/>
                    <a:pt x="33" y="235"/>
                  </a:cubicBezTo>
                  <a:cubicBezTo>
                    <a:pt x="45" y="283"/>
                    <a:pt x="45" y="283"/>
                    <a:pt x="45" y="283"/>
                  </a:cubicBezTo>
                  <a:cubicBezTo>
                    <a:pt x="58" y="280"/>
                    <a:pt x="58" y="280"/>
                    <a:pt x="58" y="280"/>
                  </a:cubicBezTo>
                  <a:cubicBezTo>
                    <a:pt x="59" y="274"/>
                    <a:pt x="62" y="270"/>
                    <a:pt x="68" y="268"/>
                  </a:cubicBezTo>
                  <a:cubicBezTo>
                    <a:pt x="75" y="267"/>
                    <a:pt x="82" y="271"/>
                    <a:pt x="83" y="278"/>
                  </a:cubicBezTo>
                  <a:cubicBezTo>
                    <a:pt x="85" y="285"/>
                    <a:pt x="81" y="292"/>
                    <a:pt x="74" y="293"/>
                  </a:cubicBezTo>
                  <a:cubicBezTo>
                    <a:pt x="68" y="295"/>
                    <a:pt x="63" y="292"/>
                    <a:pt x="60" y="288"/>
                  </a:cubicBezTo>
                  <a:cubicBezTo>
                    <a:pt x="47" y="291"/>
                    <a:pt x="47" y="291"/>
                    <a:pt x="47" y="291"/>
                  </a:cubicBezTo>
                  <a:cubicBezTo>
                    <a:pt x="58" y="338"/>
                    <a:pt x="58" y="338"/>
                    <a:pt x="58" y="338"/>
                  </a:cubicBezTo>
                  <a:cubicBezTo>
                    <a:pt x="71" y="335"/>
                    <a:pt x="71" y="335"/>
                    <a:pt x="71" y="335"/>
                  </a:cubicBezTo>
                  <a:cubicBezTo>
                    <a:pt x="72" y="330"/>
                    <a:pt x="76" y="325"/>
                    <a:pt x="81" y="324"/>
                  </a:cubicBezTo>
                  <a:cubicBezTo>
                    <a:pt x="88" y="322"/>
                    <a:pt x="95" y="327"/>
                    <a:pt x="97" y="334"/>
                  </a:cubicBezTo>
                  <a:cubicBezTo>
                    <a:pt x="98" y="340"/>
                    <a:pt x="94" y="347"/>
                    <a:pt x="87" y="349"/>
                  </a:cubicBezTo>
                  <a:cubicBezTo>
                    <a:pt x="82" y="350"/>
                    <a:pt x="76" y="348"/>
                    <a:pt x="73" y="344"/>
                  </a:cubicBezTo>
                  <a:cubicBezTo>
                    <a:pt x="60" y="347"/>
                    <a:pt x="60" y="347"/>
                    <a:pt x="60" y="347"/>
                  </a:cubicBezTo>
                  <a:cubicBezTo>
                    <a:pt x="71" y="394"/>
                    <a:pt x="71" y="394"/>
                    <a:pt x="71" y="394"/>
                  </a:cubicBezTo>
                  <a:cubicBezTo>
                    <a:pt x="85" y="391"/>
                    <a:pt x="85" y="391"/>
                    <a:pt x="85" y="391"/>
                  </a:cubicBezTo>
                  <a:cubicBezTo>
                    <a:pt x="85" y="386"/>
                    <a:pt x="89" y="381"/>
                    <a:pt x="95" y="380"/>
                  </a:cubicBezTo>
                  <a:cubicBezTo>
                    <a:pt x="101" y="378"/>
                    <a:pt x="108" y="382"/>
                    <a:pt x="110" y="389"/>
                  </a:cubicBezTo>
                  <a:cubicBezTo>
                    <a:pt x="112" y="396"/>
                    <a:pt x="107" y="403"/>
                    <a:pt x="101" y="405"/>
                  </a:cubicBezTo>
                  <a:cubicBezTo>
                    <a:pt x="95" y="406"/>
                    <a:pt x="90" y="404"/>
                    <a:pt x="87" y="399"/>
                  </a:cubicBezTo>
                  <a:cubicBezTo>
                    <a:pt x="73" y="402"/>
                    <a:pt x="73" y="402"/>
                    <a:pt x="73" y="402"/>
                  </a:cubicBezTo>
                  <a:cubicBezTo>
                    <a:pt x="85" y="450"/>
                    <a:pt x="85" y="450"/>
                    <a:pt x="85" y="450"/>
                  </a:cubicBezTo>
                  <a:cubicBezTo>
                    <a:pt x="98" y="446"/>
                    <a:pt x="98" y="446"/>
                    <a:pt x="98" y="446"/>
                  </a:cubicBezTo>
                  <a:cubicBezTo>
                    <a:pt x="99" y="441"/>
                    <a:pt x="102" y="437"/>
                    <a:pt x="108" y="435"/>
                  </a:cubicBezTo>
                  <a:cubicBezTo>
                    <a:pt x="115" y="434"/>
                    <a:pt x="122" y="438"/>
                    <a:pt x="123" y="445"/>
                  </a:cubicBezTo>
                  <a:cubicBezTo>
                    <a:pt x="125" y="452"/>
                    <a:pt x="121" y="459"/>
                    <a:pt x="114" y="460"/>
                  </a:cubicBezTo>
                  <a:cubicBezTo>
                    <a:pt x="108" y="462"/>
                    <a:pt x="103" y="459"/>
                    <a:pt x="100" y="455"/>
                  </a:cubicBezTo>
                  <a:cubicBezTo>
                    <a:pt x="87" y="458"/>
                    <a:pt x="87" y="458"/>
                    <a:pt x="87" y="458"/>
                  </a:cubicBezTo>
                  <a:cubicBezTo>
                    <a:pt x="98" y="505"/>
                    <a:pt x="98" y="505"/>
                    <a:pt x="98" y="505"/>
                  </a:cubicBezTo>
                  <a:cubicBezTo>
                    <a:pt x="111" y="502"/>
                    <a:pt x="111" y="502"/>
                    <a:pt x="111" y="502"/>
                  </a:cubicBezTo>
                  <a:cubicBezTo>
                    <a:pt x="112" y="497"/>
                    <a:pt x="116" y="492"/>
                    <a:pt x="121" y="491"/>
                  </a:cubicBezTo>
                  <a:cubicBezTo>
                    <a:pt x="128" y="489"/>
                    <a:pt x="135" y="494"/>
                    <a:pt x="137" y="501"/>
                  </a:cubicBezTo>
                  <a:cubicBezTo>
                    <a:pt x="138" y="507"/>
                    <a:pt x="134" y="514"/>
                    <a:pt x="127" y="516"/>
                  </a:cubicBezTo>
                  <a:cubicBezTo>
                    <a:pt x="122" y="517"/>
                    <a:pt x="116" y="515"/>
                    <a:pt x="113" y="511"/>
                  </a:cubicBezTo>
                  <a:cubicBezTo>
                    <a:pt x="100" y="514"/>
                    <a:pt x="100" y="514"/>
                    <a:pt x="100" y="514"/>
                  </a:cubicBezTo>
                  <a:cubicBezTo>
                    <a:pt x="111" y="561"/>
                    <a:pt x="111" y="561"/>
                    <a:pt x="111" y="561"/>
                  </a:cubicBezTo>
                  <a:cubicBezTo>
                    <a:pt x="125" y="558"/>
                    <a:pt x="125" y="558"/>
                    <a:pt x="125" y="558"/>
                  </a:cubicBezTo>
                  <a:cubicBezTo>
                    <a:pt x="125" y="553"/>
                    <a:pt x="129" y="548"/>
                    <a:pt x="135" y="547"/>
                  </a:cubicBezTo>
                  <a:cubicBezTo>
                    <a:pt x="141" y="545"/>
                    <a:pt x="148" y="549"/>
                    <a:pt x="150" y="556"/>
                  </a:cubicBezTo>
                  <a:cubicBezTo>
                    <a:pt x="152" y="563"/>
                    <a:pt x="147" y="570"/>
                    <a:pt x="141" y="572"/>
                  </a:cubicBezTo>
                  <a:cubicBezTo>
                    <a:pt x="135" y="573"/>
                    <a:pt x="130" y="571"/>
                    <a:pt x="127" y="566"/>
                  </a:cubicBezTo>
                  <a:cubicBezTo>
                    <a:pt x="113" y="569"/>
                    <a:pt x="113" y="569"/>
                    <a:pt x="113" y="569"/>
                  </a:cubicBezTo>
                  <a:cubicBezTo>
                    <a:pt x="125" y="617"/>
                    <a:pt x="125" y="617"/>
                    <a:pt x="125" y="617"/>
                  </a:cubicBezTo>
                  <a:cubicBezTo>
                    <a:pt x="138" y="613"/>
                    <a:pt x="138" y="613"/>
                    <a:pt x="138" y="613"/>
                  </a:cubicBezTo>
                  <a:cubicBezTo>
                    <a:pt x="139" y="608"/>
                    <a:pt x="142" y="604"/>
                    <a:pt x="148" y="602"/>
                  </a:cubicBezTo>
                  <a:cubicBezTo>
                    <a:pt x="155" y="601"/>
                    <a:pt x="162" y="605"/>
                    <a:pt x="163" y="612"/>
                  </a:cubicBezTo>
                  <a:cubicBezTo>
                    <a:pt x="165" y="619"/>
                    <a:pt x="161" y="626"/>
                    <a:pt x="154" y="627"/>
                  </a:cubicBezTo>
                  <a:cubicBezTo>
                    <a:pt x="148" y="629"/>
                    <a:pt x="143" y="626"/>
                    <a:pt x="140" y="622"/>
                  </a:cubicBezTo>
                  <a:cubicBezTo>
                    <a:pt x="127" y="625"/>
                    <a:pt x="127" y="625"/>
                    <a:pt x="127" y="625"/>
                  </a:cubicBezTo>
                  <a:cubicBezTo>
                    <a:pt x="131" y="645"/>
                    <a:pt x="131" y="645"/>
                    <a:pt x="131" y="645"/>
                  </a:cubicBezTo>
                  <a:cubicBezTo>
                    <a:pt x="532" y="549"/>
                    <a:pt x="532" y="549"/>
                    <a:pt x="532" y="549"/>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nvGrpSpPr>
            <p:cNvPr id="6" name="组合 44"/>
            <p:cNvGrpSpPr>
              <a:grpSpLocks/>
            </p:cNvGrpSpPr>
            <p:nvPr/>
          </p:nvGrpSpPr>
          <p:grpSpPr bwMode="auto">
            <a:xfrm>
              <a:off x="0" y="175321"/>
              <a:ext cx="1563688" cy="1890713"/>
              <a:chOff x="0" y="0"/>
              <a:chExt cx="1563688" cy="1890713"/>
            </a:xfrm>
          </p:grpSpPr>
          <p:sp>
            <p:nvSpPr>
              <p:cNvPr id="21" name="Freeform 6"/>
              <p:cNvSpPr>
                <a:spLocks noChangeArrowheads="1"/>
              </p:cNvSpPr>
              <p:nvPr/>
            </p:nvSpPr>
            <p:spPr bwMode="auto">
              <a:xfrm>
                <a:off x="0" y="0"/>
                <a:ext cx="1563688" cy="1890713"/>
              </a:xfrm>
              <a:custGeom>
                <a:avLst/>
                <a:gdLst/>
                <a:ahLst/>
                <a:cxnLst>
                  <a:cxn ang="0">
                    <a:pos x="4" y="115"/>
                  </a:cxn>
                  <a:cxn ang="0">
                    <a:pos x="28" y="101"/>
                  </a:cxn>
                  <a:cxn ang="0">
                    <a:pos x="34" y="126"/>
                  </a:cxn>
                  <a:cxn ang="0">
                    <a:pos x="6" y="123"/>
                  </a:cxn>
                  <a:cxn ang="0">
                    <a:pos x="31" y="168"/>
                  </a:cxn>
                  <a:cxn ang="0">
                    <a:pos x="56" y="166"/>
                  </a:cxn>
                  <a:cxn ang="0">
                    <a:pos x="33" y="176"/>
                  </a:cxn>
                  <a:cxn ang="0">
                    <a:pos x="31" y="226"/>
                  </a:cxn>
                  <a:cxn ang="0">
                    <a:pos x="54" y="212"/>
                  </a:cxn>
                  <a:cxn ang="0">
                    <a:pos x="60" y="237"/>
                  </a:cxn>
                  <a:cxn ang="0">
                    <a:pos x="33" y="235"/>
                  </a:cxn>
                  <a:cxn ang="0">
                    <a:pos x="58" y="279"/>
                  </a:cxn>
                  <a:cxn ang="0">
                    <a:pos x="83" y="277"/>
                  </a:cxn>
                  <a:cxn ang="0">
                    <a:pos x="60" y="287"/>
                  </a:cxn>
                  <a:cxn ang="0">
                    <a:pos x="58" y="338"/>
                  </a:cxn>
                  <a:cxn ang="0">
                    <a:pos x="81" y="323"/>
                  </a:cxn>
                  <a:cxn ang="0">
                    <a:pos x="87" y="348"/>
                  </a:cxn>
                  <a:cxn ang="0">
                    <a:pos x="60" y="346"/>
                  </a:cxn>
                  <a:cxn ang="0">
                    <a:pos x="85" y="390"/>
                  </a:cxn>
                  <a:cxn ang="0">
                    <a:pos x="110" y="389"/>
                  </a:cxn>
                  <a:cxn ang="0">
                    <a:pos x="87" y="399"/>
                  </a:cxn>
                  <a:cxn ang="0">
                    <a:pos x="84" y="449"/>
                  </a:cxn>
                  <a:cxn ang="0">
                    <a:pos x="108" y="435"/>
                  </a:cxn>
                  <a:cxn ang="0">
                    <a:pos x="114" y="460"/>
                  </a:cxn>
                  <a:cxn ang="0">
                    <a:pos x="86" y="457"/>
                  </a:cxn>
                  <a:cxn ang="0">
                    <a:pos x="111" y="502"/>
                  </a:cxn>
                  <a:cxn ang="0">
                    <a:pos x="136" y="500"/>
                  </a:cxn>
                  <a:cxn ang="0">
                    <a:pos x="113" y="510"/>
                  </a:cxn>
                  <a:cxn ang="0">
                    <a:pos x="111" y="560"/>
                  </a:cxn>
                  <a:cxn ang="0">
                    <a:pos x="134" y="546"/>
                  </a:cxn>
                  <a:cxn ang="0">
                    <a:pos x="140" y="571"/>
                  </a:cxn>
                  <a:cxn ang="0">
                    <a:pos x="113" y="569"/>
                  </a:cxn>
                  <a:cxn ang="0">
                    <a:pos x="138" y="613"/>
                  </a:cxn>
                  <a:cxn ang="0">
                    <a:pos x="163" y="611"/>
                  </a:cxn>
                  <a:cxn ang="0">
                    <a:pos x="140" y="621"/>
                  </a:cxn>
                  <a:cxn ang="0">
                    <a:pos x="131" y="644"/>
                  </a:cxn>
                  <a:cxn ang="0">
                    <a:pos x="400" y="0"/>
                  </a:cxn>
                </a:cxnLst>
                <a:rect l="0" t="0" r="r" b="b"/>
                <a:pathLst>
                  <a:path w="532" h="644">
                    <a:moveTo>
                      <a:pt x="0" y="96"/>
                    </a:moveTo>
                    <a:cubicBezTo>
                      <a:pt x="4" y="115"/>
                      <a:pt x="4" y="115"/>
                      <a:pt x="4" y="115"/>
                    </a:cubicBezTo>
                    <a:cubicBezTo>
                      <a:pt x="18" y="112"/>
                      <a:pt x="18" y="112"/>
                      <a:pt x="18" y="112"/>
                    </a:cubicBezTo>
                    <a:cubicBezTo>
                      <a:pt x="18" y="107"/>
                      <a:pt x="22" y="102"/>
                      <a:pt x="28" y="101"/>
                    </a:cubicBezTo>
                    <a:cubicBezTo>
                      <a:pt x="35" y="99"/>
                      <a:pt x="41" y="103"/>
                      <a:pt x="43" y="110"/>
                    </a:cubicBezTo>
                    <a:cubicBezTo>
                      <a:pt x="45" y="117"/>
                      <a:pt x="41" y="124"/>
                      <a:pt x="34" y="126"/>
                    </a:cubicBezTo>
                    <a:cubicBezTo>
                      <a:pt x="28" y="127"/>
                      <a:pt x="23" y="125"/>
                      <a:pt x="20" y="120"/>
                    </a:cubicBezTo>
                    <a:cubicBezTo>
                      <a:pt x="6" y="123"/>
                      <a:pt x="6" y="123"/>
                      <a:pt x="6" y="123"/>
                    </a:cubicBezTo>
                    <a:cubicBezTo>
                      <a:pt x="18" y="171"/>
                      <a:pt x="18" y="171"/>
                      <a:pt x="18" y="171"/>
                    </a:cubicBezTo>
                    <a:cubicBezTo>
                      <a:pt x="31" y="168"/>
                      <a:pt x="31" y="168"/>
                      <a:pt x="31" y="168"/>
                    </a:cubicBezTo>
                    <a:cubicBezTo>
                      <a:pt x="32" y="162"/>
                      <a:pt x="36" y="158"/>
                      <a:pt x="41" y="156"/>
                    </a:cubicBezTo>
                    <a:cubicBezTo>
                      <a:pt x="48" y="155"/>
                      <a:pt x="55" y="159"/>
                      <a:pt x="56" y="166"/>
                    </a:cubicBezTo>
                    <a:cubicBezTo>
                      <a:pt x="58" y="173"/>
                      <a:pt x="54" y="180"/>
                      <a:pt x="47" y="181"/>
                    </a:cubicBezTo>
                    <a:cubicBezTo>
                      <a:pt x="42" y="183"/>
                      <a:pt x="36" y="180"/>
                      <a:pt x="33" y="176"/>
                    </a:cubicBezTo>
                    <a:cubicBezTo>
                      <a:pt x="20" y="179"/>
                      <a:pt x="20" y="179"/>
                      <a:pt x="20" y="179"/>
                    </a:cubicBezTo>
                    <a:cubicBezTo>
                      <a:pt x="31" y="226"/>
                      <a:pt x="31" y="226"/>
                      <a:pt x="31" y="226"/>
                    </a:cubicBezTo>
                    <a:cubicBezTo>
                      <a:pt x="45" y="223"/>
                      <a:pt x="45" y="223"/>
                      <a:pt x="45" y="223"/>
                    </a:cubicBezTo>
                    <a:cubicBezTo>
                      <a:pt x="45" y="218"/>
                      <a:pt x="49" y="213"/>
                      <a:pt x="54" y="212"/>
                    </a:cubicBezTo>
                    <a:cubicBezTo>
                      <a:pt x="61" y="210"/>
                      <a:pt x="68" y="215"/>
                      <a:pt x="70" y="222"/>
                    </a:cubicBezTo>
                    <a:cubicBezTo>
                      <a:pt x="71" y="228"/>
                      <a:pt x="67" y="235"/>
                      <a:pt x="60" y="237"/>
                    </a:cubicBezTo>
                    <a:cubicBezTo>
                      <a:pt x="55" y="238"/>
                      <a:pt x="49" y="236"/>
                      <a:pt x="47" y="232"/>
                    </a:cubicBezTo>
                    <a:cubicBezTo>
                      <a:pt x="33" y="235"/>
                      <a:pt x="33" y="235"/>
                      <a:pt x="33" y="235"/>
                    </a:cubicBezTo>
                    <a:cubicBezTo>
                      <a:pt x="44" y="282"/>
                      <a:pt x="44" y="282"/>
                      <a:pt x="44" y="282"/>
                    </a:cubicBezTo>
                    <a:cubicBezTo>
                      <a:pt x="58" y="279"/>
                      <a:pt x="58" y="279"/>
                      <a:pt x="58" y="279"/>
                    </a:cubicBezTo>
                    <a:cubicBezTo>
                      <a:pt x="58" y="274"/>
                      <a:pt x="62" y="269"/>
                      <a:pt x="68" y="268"/>
                    </a:cubicBezTo>
                    <a:cubicBezTo>
                      <a:pt x="75" y="266"/>
                      <a:pt x="81" y="270"/>
                      <a:pt x="83" y="277"/>
                    </a:cubicBezTo>
                    <a:cubicBezTo>
                      <a:pt x="85" y="284"/>
                      <a:pt x="81" y="291"/>
                      <a:pt x="74" y="293"/>
                    </a:cubicBezTo>
                    <a:cubicBezTo>
                      <a:pt x="68" y="294"/>
                      <a:pt x="63" y="292"/>
                      <a:pt x="60" y="287"/>
                    </a:cubicBezTo>
                    <a:cubicBezTo>
                      <a:pt x="46" y="290"/>
                      <a:pt x="46" y="290"/>
                      <a:pt x="46" y="290"/>
                    </a:cubicBezTo>
                    <a:cubicBezTo>
                      <a:pt x="58" y="338"/>
                      <a:pt x="58" y="338"/>
                      <a:pt x="58" y="338"/>
                    </a:cubicBezTo>
                    <a:cubicBezTo>
                      <a:pt x="71" y="335"/>
                      <a:pt x="71" y="335"/>
                      <a:pt x="71" y="335"/>
                    </a:cubicBezTo>
                    <a:cubicBezTo>
                      <a:pt x="72" y="329"/>
                      <a:pt x="76" y="325"/>
                      <a:pt x="81" y="323"/>
                    </a:cubicBezTo>
                    <a:cubicBezTo>
                      <a:pt x="88" y="322"/>
                      <a:pt x="95" y="326"/>
                      <a:pt x="96" y="333"/>
                    </a:cubicBezTo>
                    <a:cubicBezTo>
                      <a:pt x="98" y="340"/>
                      <a:pt x="94" y="347"/>
                      <a:pt x="87" y="348"/>
                    </a:cubicBezTo>
                    <a:cubicBezTo>
                      <a:pt x="82" y="350"/>
                      <a:pt x="76" y="347"/>
                      <a:pt x="73" y="343"/>
                    </a:cubicBezTo>
                    <a:cubicBezTo>
                      <a:pt x="60" y="346"/>
                      <a:pt x="60" y="346"/>
                      <a:pt x="60" y="346"/>
                    </a:cubicBezTo>
                    <a:cubicBezTo>
                      <a:pt x="71" y="393"/>
                      <a:pt x="71" y="393"/>
                      <a:pt x="71" y="393"/>
                    </a:cubicBezTo>
                    <a:cubicBezTo>
                      <a:pt x="85" y="390"/>
                      <a:pt x="85" y="390"/>
                      <a:pt x="85" y="390"/>
                    </a:cubicBezTo>
                    <a:cubicBezTo>
                      <a:pt x="85" y="385"/>
                      <a:pt x="89" y="380"/>
                      <a:pt x="94" y="379"/>
                    </a:cubicBezTo>
                    <a:cubicBezTo>
                      <a:pt x="101" y="377"/>
                      <a:pt x="108" y="382"/>
                      <a:pt x="110" y="389"/>
                    </a:cubicBezTo>
                    <a:cubicBezTo>
                      <a:pt x="111" y="395"/>
                      <a:pt x="107" y="402"/>
                      <a:pt x="100" y="404"/>
                    </a:cubicBezTo>
                    <a:cubicBezTo>
                      <a:pt x="95" y="405"/>
                      <a:pt x="89" y="403"/>
                      <a:pt x="87" y="399"/>
                    </a:cubicBezTo>
                    <a:cubicBezTo>
                      <a:pt x="73" y="402"/>
                      <a:pt x="73" y="402"/>
                      <a:pt x="73" y="402"/>
                    </a:cubicBezTo>
                    <a:cubicBezTo>
                      <a:pt x="84" y="449"/>
                      <a:pt x="84" y="449"/>
                      <a:pt x="84" y="449"/>
                    </a:cubicBezTo>
                    <a:cubicBezTo>
                      <a:pt x="98" y="446"/>
                      <a:pt x="98" y="446"/>
                      <a:pt x="98" y="446"/>
                    </a:cubicBezTo>
                    <a:cubicBezTo>
                      <a:pt x="98" y="441"/>
                      <a:pt x="102" y="436"/>
                      <a:pt x="108" y="435"/>
                    </a:cubicBezTo>
                    <a:cubicBezTo>
                      <a:pt x="115" y="433"/>
                      <a:pt x="122" y="437"/>
                      <a:pt x="123" y="444"/>
                    </a:cubicBezTo>
                    <a:cubicBezTo>
                      <a:pt x="125" y="451"/>
                      <a:pt x="121" y="458"/>
                      <a:pt x="114" y="460"/>
                    </a:cubicBezTo>
                    <a:cubicBezTo>
                      <a:pt x="108" y="461"/>
                      <a:pt x="103" y="459"/>
                      <a:pt x="100" y="454"/>
                    </a:cubicBezTo>
                    <a:cubicBezTo>
                      <a:pt x="86" y="457"/>
                      <a:pt x="86" y="457"/>
                      <a:pt x="86" y="457"/>
                    </a:cubicBezTo>
                    <a:cubicBezTo>
                      <a:pt x="98" y="505"/>
                      <a:pt x="98" y="505"/>
                      <a:pt x="98" y="505"/>
                    </a:cubicBezTo>
                    <a:cubicBezTo>
                      <a:pt x="111" y="502"/>
                      <a:pt x="111" y="502"/>
                      <a:pt x="111" y="502"/>
                    </a:cubicBezTo>
                    <a:cubicBezTo>
                      <a:pt x="112" y="496"/>
                      <a:pt x="116" y="492"/>
                      <a:pt x="121" y="490"/>
                    </a:cubicBezTo>
                    <a:cubicBezTo>
                      <a:pt x="128" y="489"/>
                      <a:pt x="135" y="493"/>
                      <a:pt x="136" y="500"/>
                    </a:cubicBezTo>
                    <a:cubicBezTo>
                      <a:pt x="138" y="507"/>
                      <a:pt x="134" y="514"/>
                      <a:pt x="127" y="515"/>
                    </a:cubicBezTo>
                    <a:cubicBezTo>
                      <a:pt x="122" y="517"/>
                      <a:pt x="116" y="514"/>
                      <a:pt x="113" y="510"/>
                    </a:cubicBezTo>
                    <a:cubicBezTo>
                      <a:pt x="100" y="513"/>
                      <a:pt x="100" y="513"/>
                      <a:pt x="100" y="513"/>
                    </a:cubicBezTo>
                    <a:cubicBezTo>
                      <a:pt x="111" y="560"/>
                      <a:pt x="111" y="560"/>
                      <a:pt x="111" y="560"/>
                    </a:cubicBezTo>
                    <a:cubicBezTo>
                      <a:pt x="125" y="557"/>
                      <a:pt x="125" y="557"/>
                      <a:pt x="125" y="557"/>
                    </a:cubicBezTo>
                    <a:cubicBezTo>
                      <a:pt x="125" y="552"/>
                      <a:pt x="129" y="547"/>
                      <a:pt x="134" y="546"/>
                    </a:cubicBezTo>
                    <a:cubicBezTo>
                      <a:pt x="141" y="544"/>
                      <a:pt x="148" y="549"/>
                      <a:pt x="150" y="556"/>
                    </a:cubicBezTo>
                    <a:cubicBezTo>
                      <a:pt x="151" y="562"/>
                      <a:pt x="147" y="569"/>
                      <a:pt x="140" y="571"/>
                    </a:cubicBezTo>
                    <a:cubicBezTo>
                      <a:pt x="135" y="572"/>
                      <a:pt x="129" y="570"/>
                      <a:pt x="127" y="566"/>
                    </a:cubicBezTo>
                    <a:cubicBezTo>
                      <a:pt x="113" y="569"/>
                      <a:pt x="113" y="569"/>
                      <a:pt x="113" y="569"/>
                    </a:cubicBezTo>
                    <a:cubicBezTo>
                      <a:pt x="124" y="616"/>
                      <a:pt x="124" y="616"/>
                      <a:pt x="124" y="616"/>
                    </a:cubicBezTo>
                    <a:cubicBezTo>
                      <a:pt x="138" y="613"/>
                      <a:pt x="138" y="613"/>
                      <a:pt x="138" y="613"/>
                    </a:cubicBezTo>
                    <a:cubicBezTo>
                      <a:pt x="138" y="608"/>
                      <a:pt x="142" y="603"/>
                      <a:pt x="148" y="602"/>
                    </a:cubicBezTo>
                    <a:cubicBezTo>
                      <a:pt x="155" y="600"/>
                      <a:pt x="162" y="604"/>
                      <a:pt x="163" y="611"/>
                    </a:cubicBezTo>
                    <a:cubicBezTo>
                      <a:pt x="165" y="618"/>
                      <a:pt x="161" y="625"/>
                      <a:pt x="154" y="627"/>
                    </a:cubicBezTo>
                    <a:cubicBezTo>
                      <a:pt x="148" y="628"/>
                      <a:pt x="143" y="626"/>
                      <a:pt x="140" y="621"/>
                    </a:cubicBezTo>
                    <a:cubicBezTo>
                      <a:pt x="126" y="624"/>
                      <a:pt x="126" y="624"/>
                      <a:pt x="126" y="624"/>
                    </a:cubicBezTo>
                    <a:cubicBezTo>
                      <a:pt x="131" y="644"/>
                      <a:pt x="131" y="644"/>
                      <a:pt x="131" y="644"/>
                    </a:cubicBezTo>
                    <a:cubicBezTo>
                      <a:pt x="532" y="548"/>
                      <a:pt x="532" y="548"/>
                      <a:pt x="532" y="548"/>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2" name="Freeform 7"/>
              <p:cNvSpPr>
                <a:spLocks noChangeArrowheads="1"/>
              </p:cNvSpPr>
              <p:nvPr/>
            </p:nvSpPr>
            <p:spPr bwMode="auto">
              <a:xfrm>
                <a:off x="555625" y="1558925"/>
                <a:ext cx="996950" cy="247650"/>
              </a:xfrm>
              <a:custGeom>
                <a:avLst/>
                <a:gdLst/>
                <a:ahLst/>
                <a:cxnLst>
                  <a:cxn ang="0">
                    <a:pos x="0" y="152"/>
                  </a:cxn>
                  <a:cxn ang="0">
                    <a:pos x="628" y="0"/>
                  </a:cxn>
                  <a:cxn ang="0">
                    <a:pos x="628" y="6"/>
                  </a:cxn>
                  <a:cxn ang="0">
                    <a:pos x="0" y="156"/>
                  </a:cxn>
                  <a:cxn ang="0">
                    <a:pos x="0" y="152"/>
                  </a:cxn>
                </a:cxnLst>
                <a:rect l="0" t="0" r="r" b="b"/>
                <a:pathLst>
                  <a:path w="628" h="156">
                    <a:moveTo>
                      <a:pt x="0" y="152"/>
                    </a:moveTo>
                    <a:lnTo>
                      <a:pt x="628" y="0"/>
                    </a:lnTo>
                    <a:lnTo>
                      <a:pt x="628" y="6"/>
                    </a:lnTo>
                    <a:lnTo>
                      <a:pt x="0"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3" name="Freeform 8"/>
              <p:cNvSpPr>
                <a:spLocks noChangeArrowheads="1"/>
              </p:cNvSpPr>
              <p:nvPr/>
            </p:nvSpPr>
            <p:spPr bwMode="auto">
              <a:xfrm>
                <a:off x="534988" y="1476375"/>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4" name="Freeform 9"/>
              <p:cNvSpPr>
                <a:spLocks noChangeArrowheads="1"/>
              </p:cNvSpPr>
              <p:nvPr/>
            </p:nvSpPr>
            <p:spPr bwMode="auto">
              <a:xfrm>
                <a:off x="514350" y="1392238"/>
                <a:ext cx="996950" cy="242888"/>
              </a:xfrm>
              <a:custGeom>
                <a:avLst/>
                <a:gdLst/>
                <a:ahLst/>
                <a:cxnLst>
                  <a:cxn ang="0">
                    <a:pos x="0" y="150"/>
                  </a:cxn>
                  <a:cxn ang="0">
                    <a:pos x="628" y="0"/>
                  </a:cxn>
                  <a:cxn ang="0">
                    <a:pos x="628" y="3"/>
                  </a:cxn>
                  <a:cxn ang="0">
                    <a:pos x="0" y="153"/>
                  </a:cxn>
                  <a:cxn ang="0">
                    <a:pos x="0" y="150"/>
                  </a:cxn>
                </a:cxnLst>
                <a:rect l="0" t="0" r="r" b="b"/>
                <a:pathLst>
                  <a:path w="628" h="153">
                    <a:moveTo>
                      <a:pt x="0" y="150"/>
                    </a:moveTo>
                    <a:lnTo>
                      <a:pt x="628" y="0"/>
                    </a:lnTo>
                    <a:lnTo>
                      <a:pt x="628" y="3"/>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5" name="Freeform 10"/>
              <p:cNvSpPr>
                <a:spLocks noChangeArrowheads="1"/>
              </p:cNvSpPr>
              <p:nvPr/>
            </p:nvSpPr>
            <p:spPr bwMode="auto">
              <a:xfrm>
                <a:off x="493713" y="1306513"/>
                <a:ext cx="996950" cy="246063"/>
              </a:xfrm>
              <a:custGeom>
                <a:avLst/>
                <a:gdLst/>
                <a:ahLst/>
                <a:cxnLst>
                  <a:cxn ang="0">
                    <a:pos x="0" y="150"/>
                  </a:cxn>
                  <a:cxn ang="0">
                    <a:pos x="628" y="0"/>
                  </a:cxn>
                  <a:cxn ang="0">
                    <a:pos x="628" y="4"/>
                  </a:cxn>
                  <a:cxn ang="0">
                    <a:pos x="2" y="155"/>
                  </a:cxn>
                  <a:cxn ang="0">
                    <a:pos x="0" y="150"/>
                  </a:cxn>
                </a:cxnLst>
                <a:rect l="0" t="0" r="r" b="b"/>
                <a:pathLst>
                  <a:path w="628" h="155">
                    <a:moveTo>
                      <a:pt x="0" y="150"/>
                    </a:moveTo>
                    <a:lnTo>
                      <a:pt x="628" y="0"/>
                    </a:lnTo>
                    <a:lnTo>
                      <a:pt x="628" y="4"/>
                    </a:lnTo>
                    <a:lnTo>
                      <a:pt x="2" y="155"/>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6" name="Freeform 11"/>
              <p:cNvSpPr>
                <a:spLocks noChangeArrowheads="1"/>
              </p:cNvSpPr>
              <p:nvPr/>
            </p:nvSpPr>
            <p:spPr bwMode="auto">
              <a:xfrm>
                <a:off x="473075" y="1220788"/>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7" name="Freeform 12"/>
              <p:cNvSpPr>
                <a:spLocks noChangeArrowheads="1"/>
              </p:cNvSpPr>
              <p:nvPr/>
            </p:nvSpPr>
            <p:spPr bwMode="auto">
              <a:xfrm>
                <a:off x="452438" y="1139825"/>
                <a:ext cx="1000125" cy="242888"/>
              </a:xfrm>
              <a:custGeom>
                <a:avLst/>
                <a:gdLst/>
                <a:ahLst/>
                <a:cxnLst>
                  <a:cxn ang="0">
                    <a:pos x="0" y="150"/>
                  </a:cxn>
                  <a:cxn ang="0">
                    <a:pos x="628" y="0"/>
                  </a:cxn>
                  <a:cxn ang="0">
                    <a:pos x="630" y="3"/>
                  </a:cxn>
                  <a:cxn ang="0">
                    <a:pos x="2" y="153"/>
                  </a:cxn>
                  <a:cxn ang="0">
                    <a:pos x="0" y="150"/>
                  </a:cxn>
                </a:cxnLst>
                <a:rect l="0" t="0" r="r" b="b"/>
                <a:pathLst>
                  <a:path w="630" h="153">
                    <a:moveTo>
                      <a:pt x="0" y="150"/>
                    </a:moveTo>
                    <a:lnTo>
                      <a:pt x="628" y="0"/>
                    </a:lnTo>
                    <a:lnTo>
                      <a:pt x="630" y="3"/>
                    </a:lnTo>
                    <a:lnTo>
                      <a:pt x="2"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8" name="Freeform 13"/>
              <p:cNvSpPr>
                <a:spLocks noChangeArrowheads="1"/>
              </p:cNvSpPr>
              <p:nvPr/>
            </p:nvSpPr>
            <p:spPr bwMode="auto">
              <a:xfrm>
                <a:off x="431800" y="105410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9" name="Freeform 14"/>
              <p:cNvSpPr>
                <a:spLocks noChangeArrowheads="1"/>
              </p:cNvSpPr>
              <p:nvPr/>
            </p:nvSpPr>
            <p:spPr bwMode="auto">
              <a:xfrm>
                <a:off x="411163" y="968375"/>
                <a:ext cx="1000125" cy="247650"/>
              </a:xfrm>
              <a:custGeom>
                <a:avLst/>
                <a:gdLst/>
                <a:ahLst/>
                <a:cxnLst>
                  <a:cxn ang="0">
                    <a:pos x="0" y="150"/>
                  </a:cxn>
                  <a:cxn ang="0">
                    <a:pos x="628" y="0"/>
                  </a:cxn>
                  <a:cxn ang="0">
                    <a:pos x="630" y="4"/>
                  </a:cxn>
                  <a:cxn ang="0">
                    <a:pos x="2" y="156"/>
                  </a:cxn>
                  <a:cxn ang="0">
                    <a:pos x="0" y="150"/>
                  </a:cxn>
                </a:cxnLst>
                <a:rect l="0" t="0" r="r" b="b"/>
                <a:pathLst>
                  <a:path w="630" h="156">
                    <a:moveTo>
                      <a:pt x="0" y="150"/>
                    </a:moveTo>
                    <a:lnTo>
                      <a:pt x="628" y="0"/>
                    </a:lnTo>
                    <a:lnTo>
                      <a:pt x="630" y="4"/>
                    </a:lnTo>
                    <a:lnTo>
                      <a:pt x="2" y="156"/>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0" name="Freeform 15"/>
              <p:cNvSpPr>
                <a:spLocks noChangeArrowheads="1"/>
              </p:cNvSpPr>
              <p:nvPr/>
            </p:nvSpPr>
            <p:spPr bwMode="auto">
              <a:xfrm>
                <a:off x="393700" y="884238"/>
                <a:ext cx="996950" cy="246063"/>
              </a:xfrm>
              <a:custGeom>
                <a:avLst/>
                <a:gdLst/>
                <a:ahLst/>
                <a:cxnLst>
                  <a:cxn ang="0">
                    <a:pos x="0" y="151"/>
                  </a:cxn>
                  <a:cxn ang="0">
                    <a:pos x="626" y="0"/>
                  </a:cxn>
                  <a:cxn ang="0">
                    <a:pos x="628" y="5"/>
                  </a:cxn>
                  <a:cxn ang="0">
                    <a:pos x="0" y="155"/>
                  </a:cxn>
                  <a:cxn ang="0">
                    <a:pos x="0" y="151"/>
                  </a:cxn>
                </a:cxnLst>
                <a:rect l="0" t="0" r="r" b="b"/>
                <a:pathLst>
                  <a:path w="628" h="155">
                    <a:moveTo>
                      <a:pt x="0" y="151"/>
                    </a:moveTo>
                    <a:lnTo>
                      <a:pt x="626" y="0"/>
                    </a:lnTo>
                    <a:lnTo>
                      <a:pt x="628" y="5"/>
                    </a:lnTo>
                    <a:lnTo>
                      <a:pt x="0" y="155"/>
                    </a:lnTo>
                    <a:lnTo>
                      <a:pt x="0" y="151"/>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1" name="Freeform 16"/>
              <p:cNvSpPr>
                <a:spLocks noChangeArrowheads="1"/>
              </p:cNvSpPr>
              <p:nvPr/>
            </p:nvSpPr>
            <p:spPr bwMode="auto">
              <a:xfrm>
                <a:off x="373063" y="801688"/>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2" name="Freeform 17"/>
              <p:cNvSpPr>
                <a:spLocks noChangeArrowheads="1"/>
              </p:cNvSpPr>
              <p:nvPr/>
            </p:nvSpPr>
            <p:spPr bwMode="auto">
              <a:xfrm>
                <a:off x="352425" y="715963"/>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3" name="Freeform 18"/>
              <p:cNvSpPr>
                <a:spLocks noChangeArrowheads="1"/>
              </p:cNvSpPr>
              <p:nvPr/>
            </p:nvSpPr>
            <p:spPr bwMode="auto">
              <a:xfrm>
                <a:off x="331788" y="631825"/>
                <a:ext cx="996950" cy="246063"/>
              </a:xfrm>
              <a:custGeom>
                <a:avLst/>
                <a:gdLst/>
                <a:ahLst/>
                <a:cxnLst>
                  <a:cxn ang="0">
                    <a:pos x="0" y="149"/>
                  </a:cxn>
                  <a:cxn ang="0">
                    <a:pos x="628" y="0"/>
                  </a:cxn>
                  <a:cxn ang="0">
                    <a:pos x="628" y="3"/>
                  </a:cxn>
                  <a:cxn ang="0">
                    <a:pos x="0" y="155"/>
                  </a:cxn>
                  <a:cxn ang="0">
                    <a:pos x="0" y="149"/>
                  </a:cxn>
                </a:cxnLst>
                <a:rect l="0" t="0" r="r" b="b"/>
                <a:pathLst>
                  <a:path w="628" h="155">
                    <a:moveTo>
                      <a:pt x="0" y="149"/>
                    </a:moveTo>
                    <a:lnTo>
                      <a:pt x="628" y="0"/>
                    </a:lnTo>
                    <a:lnTo>
                      <a:pt x="628" y="3"/>
                    </a:lnTo>
                    <a:lnTo>
                      <a:pt x="0" y="155"/>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4" name="Freeform 19"/>
              <p:cNvSpPr>
                <a:spLocks noChangeArrowheads="1"/>
              </p:cNvSpPr>
              <p:nvPr/>
            </p:nvSpPr>
            <p:spPr bwMode="auto">
              <a:xfrm>
                <a:off x="311150" y="546100"/>
                <a:ext cx="996950" cy="246063"/>
              </a:xfrm>
              <a:custGeom>
                <a:avLst/>
                <a:gdLst/>
                <a:ahLst/>
                <a:cxnLst>
                  <a:cxn ang="0">
                    <a:pos x="0" y="152"/>
                  </a:cxn>
                  <a:cxn ang="0">
                    <a:pos x="628" y="0"/>
                  </a:cxn>
                  <a:cxn ang="0">
                    <a:pos x="628" y="6"/>
                  </a:cxn>
                  <a:cxn ang="0">
                    <a:pos x="2" y="155"/>
                  </a:cxn>
                  <a:cxn ang="0">
                    <a:pos x="0" y="152"/>
                  </a:cxn>
                </a:cxnLst>
                <a:rect l="0" t="0" r="r" b="b"/>
                <a:pathLst>
                  <a:path w="628" h="155">
                    <a:moveTo>
                      <a:pt x="0" y="152"/>
                    </a:moveTo>
                    <a:lnTo>
                      <a:pt x="628" y="0"/>
                    </a:lnTo>
                    <a:lnTo>
                      <a:pt x="628" y="6"/>
                    </a:lnTo>
                    <a:lnTo>
                      <a:pt x="2" y="155"/>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5" name="Freeform 20"/>
              <p:cNvSpPr>
                <a:spLocks noChangeArrowheads="1"/>
              </p:cNvSpPr>
              <p:nvPr/>
            </p:nvSpPr>
            <p:spPr bwMode="auto">
              <a:xfrm>
                <a:off x="290513" y="46355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6" name="Freeform 21"/>
              <p:cNvSpPr>
                <a:spLocks noChangeArrowheads="1"/>
              </p:cNvSpPr>
              <p:nvPr/>
            </p:nvSpPr>
            <p:spPr bwMode="auto">
              <a:xfrm>
                <a:off x="269875" y="379413"/>
                <a:ext cx="1000125" cy="242888"/>
              </a:xfrm>
              <a:custGeom>
                <a:avLst/>
                <a:gdLst/>
                <a:ahLst/>
                <a:cxnLst>
                  <a:cxn ang="0">
                    <a:pos x="0" y="149"/>
                  </a:cxn>
                  <a:cxn ang="0">
                    <a:pos x="628" y="0"/>
                  </a:cxn>
                  <a:cxn ang="0">
                    <a:pos x="630" y="3"/>
                  </a:cxn>
                  <a:cxn ang="0">
                    <a:pos x="2" y="153"/>
                  </a:cxn>
                  <a:cxn ang="0">
                    <a:pos x="0" y="149"/>
                  </a:cxn>
                </a:cxnLst>
                <a:rect l="0" t="0" r="r" b="b"/>
                <a:pathLst>
                  <a:path w="630" h="153">
                    <a:moveTo>
                      <a:pt x="0" y="149"/>
                    </a:moveTo>
                    <a:lnTo>
                      <a:pt x="628" y="0"/>
                    </a:lnTo>
                    <a:lnTo>
                      <a:pt x="630" y="3"/>
                    </a:lnTo>
                    <a:lnTo>
                      <a:pt x="2" y="153"/>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7" name="Freeform 22"/>
              <p:cNvSpPr>
                <a:spLocks noChangeArrowheads="1"/>
              </p:cNvSpPr>
              <p:nvPr/>
            </p:nvSpPr>
            <p:spPr bwMode="auto">
              <a:xfrm>
                <a:off x="249238" y="293688"/>
                <a:ext cx="1000125" cy="246063"/>
              </a:xfrm>
              <a:custGeom>
                <a:avLst/>
                <a:gdLst/>
                <a:ahLst/>
                <a:cxnLst>
                  <a:cxn ang="0">
                    <a:pos x="0" y="150"/>
                  </a:cxn>
                  <a:cxn ang="0">
                    <a:pos x="628" y="0"/>
                  </a:cxn>
                  <a:cxn ang="0">
                    <a:pos x="630" y="4"/>
                  </a:cxn>
                  <a:cxn ang="0">
                    <a:pos x="2" y="155"/>
                  </a:cxn>
                  <a:cxn ang="0">
                    <a:pos x="0" y="150"/>
                  </a:cxn>
                </a:cxnLst>
                <a:rect l="0" t="0" r="r" b="b"/>
                <a:pathLst>
                  <a:path w="630" h="155">
                    <a:moveTo>
                      <a:pt x="0" y="150"/>
                    </a:moveTo>
                    <a:lnTo>
                      <a:pt x="628" y="0"/>
                    </a:lnTo>
                    <a:lnTo>
                      <a:pt x="630" y="4"/>
                    </a:lnTo>
                    <a:lnTo>
                      <a:pt x="2" y="155"/>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8" name="Freeform 23"/>
              <p:cNvSpPr>
                <a:spLocks noChangeArrowheads="1"/>
              </p:cNvSpPr>
              <p:nvPr/>
            </p:nvSpPr>
            <p:spPr bwMode="auto">
              <a:xfrm>
                <a:off x="228600" y="207963"/>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9" name="Freeform 24"/>
              <p:cNvSpPr>
                <a:spLocks noChangeArrowheads="1"/>
              </p:cNvSpPr>
              <p:nvPr/>
            </p:nvSpPr>
            <p:spPr bwMode="auto">
              <a:xfrm>
                <a:off x="211138" y="127000"/>
                <a:ext cx="996950" cy="242888"/>
              </a:xfrm>
              <a:custGeom>
                <a:avLst/>
                <a:gdLst/>
                <a:ahLst/>
                <a:cxnLst>
                  <a:cxn ang="0">
                    <a:pos x="0" y="149"/>
                  </a:cxn>
                  <a:cxn ang="0">
                    <a:pos x="626" y="0"/>
                  </a:cxn>
                  <a:cxn ang="0">
                    <a:pos x="628" y="3"/>
                  </a:cxn>
                  <a:cxn ang="0">
                    <a:pos x="0" y="153"/>
                  </a:cxn>
                  <a:cxn ang="0">
                    <a:pos x="0" y="149"/>
                  </a:cxn>
                </a:cxnLst>
                <a:rect l="0" t="0" r="r" b="b"/>
                <a:pathLst>
                  <a:path w="628" h="153">
                    <a:moveTo>
                      <a:pt x="0" y="149"/>
                    </a:moveTo>
                    <a:lnTo>
                      <a:pt x="626" y="0"/>
                    </a:lnTo>
                    <a:lnTo>
                      <a:pt x="628" y="3"/>
                    </a:lnTo>
                    <a:lnTo>
                      <a:pt x="0" y="153"/>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40" name="Freeform 25"/>
              <p:cNvSpPr>
                <a:spLocks noChangeArrowheads="1"/>
              </p:cNvSpPr>
              <p:nvPr/>
            </p:nvSpPr>
            <p:spPr bwMode="auto">
              <a:xfrm>
                <a:off x="190500" y="41275"/>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41" name="Freeform 26"/>
              <p:cNvSpPr>
                <a:spLocks noChangeArrowheads="1"/>
              </p:cNvSpPr>
              <p:nvPr/>
            </p:nvSpPr>
            <p:spPr bwMode="auto">
              <a:xfrm>
                <a:off x="173038" y="238125"/>
                <a:ext cx="393700" cy="1611313"/>
              </a:xfrm>
              <a:custGeom>
                <a:avLst/>
                <a:gdLst/>
                <a:ahLst/>
                <a:cxnLst>
                  <a:cxn ang="0">
                    <a:pos x="243" y="1015"/>
                  </a:cxn>
                  <a:cxn ang="0">
                    <a:pos x="248" y="1013"/>
                  </a:cxn>
                  <a:cxn ang="0">
                    <a:pos x="4" y="0"/>
                  </a:cxn>
                  <a:cxn ang="0">
                    <a:pos x="0" y="0"/>
                  </a:cxn>
                  <a:cxn ang="0">
                    <a:pos x="243" y="1015"/>
                  </a:cxn>
                </a:cxnLst>
                <a:rect l="0" t="0" r="r" b="b"/>
                <a:pathLst>
                  <a:path w="248" h="1015">
                    <a:moveTo>
                      <a:pt x="243" y="1015"/>
                    </a:moveTo>
                    <a:lnTo>
                      <a:pt x="248" y="1013"/>
                    </a:lnTo>
                    <a:lnTo>
                      <a:pt x="4" y="0"/>
                    </a:lnTo>
                    <a:lnTo>
                      <a:pt x="0" y="0"/>
                    </a:lnTo>
                    <a:lnTo>
                      <a:pt x="243" y="1015"/>
                    </a:lnTo>
                    <a:close/>
                  </a:path>
                </a:pathLst>
              </a:custGeom>
              <a:solidFill>
                <a:srgbClr val="2D688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grpSp>
          <p:nvGrpSpPr>
            <p:cNvPr id="7" name="组合 45"/>
            <p:cNvGrpSpPr>
              <a:grpSpLocks/>
            </p:cNvGrpSpPr>
            <p:nvPr/>
          </p:nvGrpSpPr>
          <p:grpSpPr bwMode="auto">
            <a:xfrm>
              <a:off x="1283475" y="383516"/>
              <a:ext cx="614363" cy="1724025"/>
              <a:chOff x="0" y="0"/>
              <a:chExt cx="614363" cy="1724025"/>
            </a:xfrm>
          </p:grpSpPr>
          <p:sp>
            <p:nvSpPr>
              <p:cNvPr id="9" name="Freeform 27"/>
              <p:cNvSpPr>
                <a:spLocks noChangeArrowheads="1"/>
              </p:cNvSpPr>
              <p:nvPr/>
            </p:nvSpPr>
            <p:spPr bwMode="auto">
              <a:xfrm>
                <a:off x="358775" y="0"/>
                <a:ext cx="255588" cy="398463"/>
              </a:xfrm>
              <a:custGeom>
                <a:avLst/>
                <a:gdLst/>
                <a:ahLst/>
                <a:cxnLst>
                  <a:cxn ang="0">
                    <a:pos x="61" y="111"/>
                  </a:cxn>
                  <a:cxn ang="0">
                    <a:pos x="24" y="131"/>
                  </a:cxn>
                  <a:cxn ang="0">
                    <a:pos x="24" y="131"/>
                  </a:cxn>
                  <a:cxn ang="0">
                    <a:pos x="5" y="94"/>
                  </a:cxn>
                  <a:cxn ang="0">
                    <a:pos x="26" y="25"/>
                  </a:cxn>
                  <a:cxn ang="0">
                    <a:pos x="63" y="5"/>
                  </a:cxn>
                  <a:cxn ang="0">
                    <a:pos x="63" y="5"/>
                  </a:cxn>
                  <a:cxn ang="0">
                    <a:pos x="82" y="42"/>
                  </a:cxn>
                  <a:cxn ang="0">
                    <a:pos x="61" y="111"/>
                  </a:cxn>
                </a:cxnLst>
                <a:rect l="0" t="0" r="r" b="b"/>
                <a:pathLst>
                  <a:path w="87" h="136">
                    <a:moveTo>
                      <a:pt x="61" y="111"/>
                    </a:moveTo>
                    <a:cubicBezTo>
                      <a:pt x="56" y="127"/>
                      <a:pt x="40" y="136"/>
                      <a:pt x="24" y="131"/>
                    </a:cubicBezTo>
                    <a:cubicBezTo>
                      <a:pt x="24" y="131"/>
                      <a:pt x="24" y="131"/>
                      <a:pt x="24" y="131"/>
                    </a:cubicBezTo>
                    <a:cubicBezTo>
                      <a:pt x="9" y="126"/>
                      <a:pt x="0" y="109"/>
                      <a:pt x="5" y="94"/>
                    </a:cubicBezTo>
                    <a:cubicBezTo>
                      <a:pt x="26" y="25"/>
                      <a:pt x="26" y="25"/>
                      <a:pt x="26" y="25"/>
                    </a:cubicBezTo>
                    <a:cubicBezTo>
                      <a:pt x="31" y="9"/>
                      <a:pt x="47" y="0"/>
                      <a:pt x="63" y="5"/>
                    </a:cubicBezTo>
                    <a:cubicBezTo>
                      <a:pt x="63" y="5"/>
                      <a:pt x="63" y="5"/>
                      <a:pt x="63" y="5"/>
                    </a:cubicBezTo>
                    <a:cubicBezTo>
                      <a:pt x="78" y="10"/>
                      <a:pt x="87" y="27"/>
                      <a:pt x="82" y="42"/>
                    </a:cubicBezTo>
                    <a:lnTo>
                      <a:pt x="61" y="111"/>
                    </a:lnTo>
                    <a:close/>
                  </a:path>
                </a:pathLst>
              </a:custGeom>
              <a:solidFill>
                <a:srgbClr val="BF272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0" name="Freeform 28"/>
              <p:cNvSpPr>
                <a:spLocks noChangeArrowheads="1"/>
              </p:cNvSpPr>
              <p:nvPr/>
            </p:nvSpPr>
            <p:spPr bwMode="auto">
              <a:xfrm>
                <a:off x="412750" y="11112"/>
                <a:ext cx="201613" cy="387350"/>
              </a:xfrm>
              <a:custGeom>
                <a:avLst/>
                <a:gdLst/>
                <a:ahLst/>
                <a:cxnLst>
                  <a:cxn ang="0">
                    <a:pos x="45" y="1"/>
                  </a:cxn>
                  <a:cxn ang="0">
                    <a:pos x="39" y="0"/>
                  </a:cxn>
                  <a:cxn ang="0">
                    <a:pos x="0" y="124"/>
                  </a:cxn>
                  <a:cxn ang="0">
                    <a:pos x="6" y="127"/>
                  </a:cxn>
                  <a:cxn ang="0">
                    <a:pos x="43" y="107"/>
                  </a:cxn>
                  <a:cxn ang="0">
                    <a:pos x="64" y="38"/>
                  </a:cxn>
                  <a:cxn ang="0">
                    <a:pos x="45" y="1"/>
                  </a:cxn>
                </a:cxnLst>
                <a:rect l="0" t="0" r="r" b="b"/>
                <a:pathLst>
                  <a:path w="69" h="132">
                    <a:moveTo>
                      <a:pt x="45" y="1"/>
                    </a:moveTo>
                    <a:cubicBezTo>
                      <a:pt x="43" y="1"/>
                      <a:pt x="41" y="0"/>
                      <a:pt x="39" y="0"/>
                    </a:cubicBezTo>
                    <a:cubicBezTo>
                      <a:pt x="0" y="124"/>
                      <a:pt x="0" y="124"/>
                      <a:pt x="0" y="124"/>
                    </a:cubicBezTo>
                    <a:cubicBezTo>
                      <a:pt x="2" y="125"/>
                      <a:pt x="4" y="126"/>
                      <a:pt x="6" y="127"/>
                    </a:cubicBezTo>
                    <a:cubicBezTo>
                      <a:pt x="22" y="132"/>
                      <a:pt x="38" y="123"/>
                      <a:pt x="43" y="107"/>
                    </a:cubicBezTo>
                    <a:cubicBezTo>
                      <a:pt x="64" y="38"/>
                      <a:pt x="64" y="38"/>
                      <a:pt x="64" y="38"/>
                    </a:cubicBezTo>
                    <a:cubicBezTo>
                      <a:pt x="69" y="23"/>
                      <a:pt x="60" y="6"/>
                      <a:pt x="45" y="1"/>
                    </a:cubicBezTo>
                    <a:close/>
                  </a:path>
                </a:pathLst>
              </a:custGeom>
              <a:solidFill>
                <a:srgbClr val="A32126"/>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1" name="Freeform 29"/>
              <p:cNvSpPr>
                <a:spLocks noChangeArrowheads="1"/>
              </p:cNvSpPr>
              <p:nvPr/>
            </p:nvSpPr>
            <p:spPr bwMode="auto">
              <a:xfrm>
                <a:off x="482600" y="44450"/>
                <a:ext cx="127000" cy="339725"/>
              </a:xfrm>
              <a:custGeom>
                <a:avLst/>
                <a:gdLst/>
                <a:ahLst/>
                <a:cxnLst>
                  <a:cxn ang="0">
                    <a:pos x="35" y="0"/>
                  </a:cxn>
                  <a:cxn ang="0">
                    <a:pos x="0" y="116"/>
                  </a:cxn>
                  <a:cxn ang="0">
                    <a:pos x="19" y="96"/>
                  </a:cxn>
                  <a:cxn ang="0">
                    <a:pos x="40" y="27"/>
                  </a:cxn>
                  <a:cxn ang="0">
                    <a:pos x="35" y="0"/>
                  </a:cxn>
                </a:cxnLst>
                <a:rect l="0" t="0" r="r" b="b"/>
                <a:pathLst>
                  <a:path w="43" h="116">
                    <a:moveTo>
                      <a:pt x="35" y="0"/>
                    </a:moveTo>
                    <a:cubicBezTo>
                      <a:pt x="0" y="116"/>
                      <a:pt x="0" y="116"/>
                      <a:pt x="0" y="116"/>
                    </a:cubicBezTo>
                    <a:cubicBezTo>
                      <a:pt x="9" y="113"/>
                      <a:pt x="16" y="106"/>
                      <a:pt x="19" y="96"/>
                    </a:cubicBezTo>
                    <a:cubicBezTo>
                      <a:pt x="40" y="27"/>
                      <a:pt x="40" y="27"/>
                      <a:pt x="40" y="27"/>
                    </a:cubicBezTo>
                    <a:cubicBezTo>
                      <a:pt x="43" y="17"/>
                      <a:pt x="41" y="7"/>
                      <a:pt x="35" y="0"/>
                    </a:cubicBezTo>
                    <a:close/>
                  </a:path>
                </a:pathLst>
              </a:custGeom>
              <a:solidFill>
                <a:srgbClr val="8A1C20"/>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2" name="Freeform 30"/>
              <p:cNvSpPr>
                <a:spLocks noChangeArrowheads="1"/>
              </p:cNvSpPr>
              <p:nvPr/>
            </p:nvSpPr>
            <p:spPr bwMode="auto">
              <a:xfrm>
                <a:off x="0" y="222250"/>
                <a:ext cx="555625" cy="1316038"/>
              </a:xfrm>
              <a:custGeom>
                <a:avLst/>
                <a:gdLst/>
                <a:ahLst/>
                <a:cxnLst>
                  <a:cxn ang="0">
                    <a:pos x="104" y="829"/>
                  </a:cxn>
                  <a:cxn ang="0">
                    <a:pos x="0" y="798"/>
                  </a:cxn>
                  <a:cxn ang="0">
                    <a:pos x="245" y="0"/>
                  </a:cxn>
                  <a:cxn ang="0">
                    <a:pos x="350" y="32"/>
                  </a:cxn>
                  <a:cxn ang="0">
                    <a:pos x="104" y="829"/>
                  </a:cxn>
                </a:cxnLst>
                <a:rect l="0" t="0" r="r" b="b"/>
                <a:pathLst>
                  <a:path w="350" h="829">
                    <a:moveTo>
                      <a:pt x="104" y="829"/>
                    </a:moveTo>
                    <a:lnTo>
                      <a:pt x="0" y="798"/>
                    </a:lnTo>
                    <a:lnTo>
                      <a:pt x="245" y="0"/>
                    </a:lnTo>
                    <a:lnTo>
                      <a:pt x="350" y="32"/>
                    </a:lnTo>
                    <a:lnTo>
                      <a:pt x="104" y="829"/>
                    </a:lnTo>
                    <a:close/>
                  </a:path>
                </a:pathLst>
              </a:custGeom>
              <a:solidFill>
                <a:srgbClr val="00C5C2"/>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3" name="Freeform 31"/>
              <p:cNvSpPr>
                <a:spLocks noChangeArrowheads="1"/>
              </p:cNvSpPr>
              <p:nvPr/>
            </p:nvSpPr>
            <p:spPr bwMode="auto">
              <a:xfrm>
                <a:off x="65088" y="242887"/>
                <a:ext cx="490538" cy="1295400"/>
              </a:xfrm>
              <a:custGeom>
                <a:avLst/>
                <a:gdLst/>
                <a:ahLst/>
                <a:cxnLst>
                  <a:cxn ang="0">
                    <a:pos x="245" y="0"/>
                  </a:cxn>
                  <a:cxn ang="0">
                    <a:pos x="0" y="796"/>
                  </a:cxn>
                  <a:cxn ang="0">
                    <a:pos x="63" y="816"/>
                  </a:cxn>
                  <a:cxn ang="0">
                    <a:pos x="309" y="19"/>
                  </a:cxn>
                  <a:cxn ang="0">
                    <a:pos x="245" y="0"/>
                  </a:cxn>
                </a:cxnLst>
                <a:rect l="0" t="0" r="r" b="b"/>
                <a:pathLst>
                  <a:path w="309" h="816">
                    <a:moveTo>
                      <a:pt x="245" y="0"/>
                    </a:moveTo>
                    <a:lnTo>
                      <a:pt x="0" y="796"/>
                    </a:lnTo>
                    <a:lnTo>
                      <a:pt x="63" y="816"/>
                    </a:lnTo>
                    <a:lnTo>
                      <a:pt x="309" y="19"/>
                    </a:lnTo>
                    <a:lnTo>
                      <a:pt x="245" y="0"/>
                    </a:lnTo>
                    <a:close/>
                  </a:path>
                </a:pathLst>
              </a:custGeom>
              <a:solidFill>
                <a:srgbClr val="00ABA8"/>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4" name="Freeform 32"/>
              <p:cNvSpPr>
                <a:spLocks noChangeArrowheads="1"/>
              </p:cNvSpPr>
              <p:nvPr/>
            </p:nvSpPr>
            <p:spPr bwMode="auto">
              <a:xfrm>
                <a:off x="130175" y="260350"/>
                <a:ext cx="425450" cy="1277938"/>
              </a:xfrm>
              <a:custGeom>
                <a:avLst/>
                <a:gdLst/>
                <a:ahLst/>
                <a:cxnLst>
                  <a:cxn ang="0">
                    <a:pos x="244" y="0"/>
                  </a:cxn>
                  <a:cxn ang="0">
                    <a:pos x="0" y="798"/>
                  </a:cxn>
                  <a:cxn ang="0">
                    <a:pos x="22" y="805"/>
                  </a:cxn>
                  <a:cxn ang="0">
                    <a:pos x="268" y="8"/>
                  </a:cxn>
                  <a:cxn ang="0">
                    <a:pos x="244" y="0"/>
                  </a:cxn>
                </a:cxnLst>
                <a:rect l="0" t="0" r="r" b="b"/>
                <a:pathLst>
                  <a:path w="268" h="805">
                    <a:moveTo>
                      <a:pt x="244" y="0"/>
                    </a:moveTo>
                    <a:lnTo>
                      <a:pt x="0" y="798"/>
                    </a:lnTo>
                    <a:lnTo>
                      <a:pt x="22" y="805"/>
                    </a:lnTo>
                    <a:lnTo>
                      <a:pt x="268" y="8"/>
                    </a:lnTo>
                    <a:lnTo>
                      <a:pt x="244" y="0"/>
                    </a:lnTo>
                    <a:close/>
                  </a:path>
                </a:pathLst>
              </a:custGeom>
              <a:solidFill>
                <a:srgbClr val="00918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5" name="Freeform 33"/>
              <p:cNvSpPr>
                <a:spLocks noChangeArrowheads="1"/>
              </p:cNvSpPr>
              <p:nvPr/>
            </p:nvSpPr>
            <p:spPr bwMode="auto">
              <a:xfrm>
                <a:off x="0" y="1489075"/>
                <a:ext cx="165100" cy="234950"/>
              </a:xfrm>
              <a:custGeom>
                <a:avLst/>
                <a:gdLst/>
                <a:ahLst/>
                <a:cxnLst>
                  <a:cxn ang="0">
                    <a:pos x="104" y="31"/>
                  </a:cxn>
                  <a:cxn ang="0">
                    <a:pos x="11" y="148"/>
                  </a:cxn>
                  <a:cxn ang="0">
                    <a:pos x="0" y="0"/>
                  </a:cxn>
                  <a:cxn ang="0">
                    <a:pos x="104" y="31"/>
                  </a:cxn>
                </a:cxnLst>
                <a:rect l="0" t="0" r="r" b="b"/>
                <a:pathLst>
                  <a:path w="104" h="148">
                    <a:moveTo>
                      <a:pt x="104" y="31"/>
                    </a:moveTo>
                    <a:lnTo>
                      <a:pt x="11" y="148"/>
                    </a:lnTo>
                    <a:lnTo>
                      <a:pt x="0" y="0"/>
                    </a:lnTo>
                    <a:lnTo>
                      <a:pt x="104" y="31"/>
                    </a:lnTo>
                    <a:close/>
                  </a:path>
                </a:pathLst>
              </a:custGeom>
              <a:solidFill>
                <a:srgbClr val="F9D5B8"/>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6" name="Freeform 34"/>
              <p:cNvSpPr>
                <a:spLocks noChangeArrowheads="1"/>
              </p:cNvSpPr>
              <p:nvPr/>
            </p:nvSpPr>
            <p:spPr bwMode="auto">
              <a:xfrm>
                <a:off x="12700" y="1662112"/>
                <a:ext cx="44450" cy="61913"/>
              </a:xfrm>
              <a:custGeom>
                <a:avLst/>
                <a:gdLst/>
                <a:ahLst/>
                <a:cxnLst>
                  <a:cxn ang="0">
                    <a:pos x="0" y="0"/>
                  </a:cxn>
                  <a:cxn ang="0">
                    <a:pos x="3" y="39"/>
                  </a:cxn>
                  <a:cxn ang="0">
                    <a:pos x="28" y="9"/>
                  </a:cxn>
                  <a:cxn ang="0">
                    <a:pos x="0" y="0"/>
                  </a:cxn>
                </a:cxnLst>
                <a:rect l="0" t="0" r="r" b="b"/>
                <a:pathLst>
                  <a:path w="28" h="39">
                    <a:moveTo>
                      <a:pt x="0" y="0"/>
                    </a:moveTo>
                    <a:lnTo>
                      <a:pt x="3" y="39"/>
                    </a:lnTo>
                    <a:lnTo>
                      <a:pt x="28" y="9"/>
                    </a:lnTo>
                    <a:lnTo>
                      <a:pt x="0" y="0"/>
                    </a:lnTo>
                    <a:close/>
                  </a:path>
                </a:pathLst>
              </a:custGeom>
              <a:solidFill>
                <a:srgbClr val="4D4D4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7" name="Freeform 35"/>
              <p:cNvSpPr>
                <a:spLocks noChangeArrowheads="1"/>
              </p:cNvSpPr>
              <p:nvPr/>
            </p:nvSpPr>
            <p:spPr bwMode="auto">
              <a:xfrm>
                <a:off x="376238" y="200025"/>
                <a:ext cx="192088" cy="96838"/>
              </a:xfrm>
              <a:custGeom>
                <a:avLst/>
                <a:gdLst/>
                <a:ahLst/>
                <a:cxnLst>
                  <a:cxn ang="0">
                    <a:pos x="62" y="30"/>
                  </a:cxn>
                  <a:cxn ang="0">
                    <a:pos x="58" y="33"/>
                  </a:cxn>
                  <a:cxn ang="0">
                    <a:pos x="3" y="16"/>
                  </a:cxn>
                  <a:cxn ang="0">
                    <a:pos x="0" y="11"/>
                  </a:cxn>
                  <a:cxn ang="0">
                    <a:pos x="3" y="3"/>
                  </a:cxn>
                  <a:cxn ang="0">
                    <a:pos x="7" y="0"/>
                  </a:cxn>
                  <a:cxn ang="0">
                    <a:pos x="62" y="17"/>
                  </a:cxn>
                  <a:cxn ang="0">
                    <a:pos x="65" y="22"/>
                  </a:cxn>
                  <a:cxn ang="0">
                    <a:pos x="62" y="30"/>
                  </a:cxn>
                </a:cxnLst>
                <a:rect l="0" t="0" r="r" b="b"/>
                <a:pathLst>
                  <a:path w="65" h="33">
                    <a:moveTo>
                      <a:pt x="62" y="30"/>
                    </a:moveTo>
                    <a:cubicBezTo>
                      <a:pt x="61" y="32"/>
                      <a:pt x="59" y="33"/>
                      <a:pt x="58" y="33"/>
                    </a:cubicBezTo>
                    <a:cubicBezTo>
                      <a:pt x="3" y="16"/>
                      <a:pt x="3" y="16"/>
                      <a:pt x="3" y="16"/>
                    </a:cubicBezTo>
                    <a:cubicBezTo>
                      <a:pt x="1" y="15"/>
                      <a:pt x="0" y="13"/>
                      <a:pt x="0" y="11"/>
                    </a:cubicBezTo>
                    <a:cubicBezTo>
                      <a:pt x="3" y="3"/>
                      <a:pt x="3" y="3"/>
                      <a:pt x="3" y="3"/>
                    </a:cubicBezTo>
                    <a:cubicBezTo>
                      <a:pt x="4" y="1"/>
                      <a:pt x="6" y="0"/>
                      <a:pt x="7" y="0"/>
                    </a:cubicBezTo>
                    <a:cubicBezTo>
                      <a:pt x="62" y="17"/>
                      <a:pt x="62" y="17"/>
                      <a:pt x="62" y="17"/>
                    </a:cubicBezTo>
                    <a:cubicBezTo>
                      <a:pt x="64" y="18"/>
                      <a:pt x="65" y="20"/>
                      <a:pt x="65" y="22"/>
                    </a:cubicBezTo>
                    <a:lnTo>
                      <a:pt x="62" y="30"/>
                    </a:lnTo>
                    <a:close/>
                  </a:path>
                </a:pathLst>
              </a:custGeom>
              <a:solidFill>
                <a:srgbClr val="FAEC21"/>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8" name="Freeform 36"/>
              <p:cNvSpPr>
                <a:spLocks noChangeArrowheads="1"/>
              </p:cNvSpPr>
              <p:nvPr/>
            </p:nvSpPr>
            <p:spPr bwMode="auto">
              <a:xfrm>
                <a:off x="447675" y="219075"/>
                <a:ext cx="120650" cy="77788"/>
              </a:xfrm>
              <a:custGeom>
                <a:avLst/>
                <a:gdLst/>
                <a:ahLst/>
                <a:cxnLst>
                  <a:cxn ang="0">
                    <a:pos x="38" y="10"/>
                  </a:cxn>
                  <a:cxn ang="0">
                    <a:pos x="5" y="0"/>
                  </a:cxn>
                  <a:cxn ang="0">
                    <a:pos x="0" y="15"/>
                  </a:cxn>
                  <a:cxn ang="0">
                    <a:pos x="34" y="26"/>
                  </a:cxn>
                  <a:cxn ang="0">
                    <a:pos x="38" y="23"/>
                  </a:cxn>
                  <a:cxn ang="0">
                    <a:pos x="41" y="15"/>
                  </a:cxn>
                  <a:cxn ang="0">
                    <a:pos x="38" y="10"/>
                  </a:cxn>
                </a:cxnLst>
                <a:rect l="0" t="0" r="r" b="b"/>
                <a:pathLst>
                  <a:path w="41" h="26">
                    <a:moveTo>
                      <a:pt x="38" y="10"/>
                    </a:moveTo>
                    <a:cubicBezTo>
                      <a:pt x="5" y="0"/>
                      <a:pt x="5" y="0"/>
                      <a:pt x="5" y="0"/>
                    </a:cubicBezTo>
                    <a:cubicBezTo>
                      <a:pt x="0" y="15"/>
                      <a:pt x="0" y="15"/>
                      <a:pt x="0" y="15"/>
                    </a:cubicBezTo>
                    <a:cubicBezTo>
                      <a:pt x="34" y="26"/>
                      <a:pt x="34" y="26"/>
                      <a:pt x="34" y="26"/>
                    </a:cubicBezTo>
                    <a:cubicBezTo>
                      <a:pt x="35" y="26"/>
                      <a:pt x="37" y="25"/>
                      <a:pt x="38" y="23"/>
                    </a:cubicBezTo>
                    <a:cubicBezTo>
                      <a:pt x="41" y="15"/>
                      <a:pt x="41" y="15"/>
                      <a:pt x="41" y="15"/>
                    </a:cubicBezTo>
                    <a:cubicBezTo>
                      <a:pt x="41" y="13"/>
                      <a:pt x="40" y="11"/>
                      <a:pt x="38" y="10"/>
                    </a:cubicBezTo>
                    <a:close/>
                  </a:path>
                </a:pathLst>
              </a:custGeom>
              <a:solidFill>
                <a:srgbClr val="E0D41E"/>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9" name="Freeform 37"/>
              <p:cNvSpPr>
                <a:spLocks noChangeArrowheads="1"/>
              </p:cNvSpPr>
              <p:nvPr/>
            </p:nvSpPr>
            <p:spPr bwMode="auto">
              <a:xfrm>
                <a:off x="376238" y="200025"/>
                <a:ext cx="36513" cy="49213"/>
              </a:xfrm>
              <a:custGeom>
                <a:avLst/>
                <a:gdLst/>
                <a:ahLst/>
                <a:cxnLst>
                  <a:cxn ang="0">
                    <a:pos x="12" y="2"/>
                  </a:cxn>
                  <a:cxn ang="0">
                    <a:pos x="7" y="0"/>
                  </a:cxn>
                  <a:cxn ang="0">
                    <a:pos x="3" y="3"/>
                  </a:cxn>
                  <a:cxn ang="0">
                    <a:pos x="0" y="11"/>
                  </a:cxn>
                  <a:cxn ang="0">
                    <a:pos x="3" y="16"/>
                  </a:cxn>
                  <a:cxn ang="0">
                    <a:pos x="7" y="17"/>
                  </a:cxn>
                  <a:cxn ang="0">
                    <a:pos x="12" y="2"/>
                  </a:cxn>
                </a:cxnLst>
                <a:rect l="0" t="0" r="r" b="b"/>
                <a:pathLst>
                  <a:path w="12" h="17">
                    <a:moveTo>
                      <a:pt x="12" y="2"/>
                    </a:moveTo>
                    <a:cubicBezTo>
                      <a:pt x="7" y="0"/>
                      <a:pt x="7" y="0"/>
                      <a:pt x="7" y="0"/>
                    </a:cubicBezTo>
                    <a:cubicBezTo>
                      <a:pt x="6" y="0"/>
                      <a:pt x="4" y="1"/>
                      <a:pt x="3" y="3"/>
                    </a:cubicBezTo>
                    <a:cubicBezTo>
                      <a:pt x="0" y="11"/>
                      <a:pt x="0" y="11"/>
                      <a:pt x="0" y="11"/>
                    </a:cubicBezTo>
                    <a:cubicBezTo>
                      <a:pt x="0" y="13"/>
                      <a:pt x="1" y="15"/>
                      <a:pt x="3" y="16"/>
                    </a:cubicBezTo>
                    <a:cubicBezTo>
                      <a:pt x="7" y="17"/>
                      <a:pt x="7" y="17"/>
                      <a:pt x="7" y="17"/>
                    </a:cubicBezTo>
                    <a:lnTo>
                      <a:pt x="12" y="2"/>
                    </a:lnTo>
                    <a:close/>
                  </a:path>
                </a:pathLst>
              </a:custGeom>
              <a:solidFill>
                <a:srgbClr val="E0D41E"/>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0" name="Freeform 38"/>
              <p:cNvSpPr>
                <a:spLocks noChangeArrowheads="1"/>
              </p:cNvSpPr>
              <p:nvPr/>
            </p:nvSpPr>
            <p:spPr bwMode="auto">
              <a:xfrm>
                <a:off x="512763" y="239712"/>
                <a:ext cx="55563" cy="57150"/>
              </a:xfrm>
              <a:custGeom>
                <a:avLst/>
                <a:gdLst/>
                <a:ahLst/>
                <a:cxnLst>
                  <a:cxn ang="0">
                    <a:pos x="16" y="3"/>
                  </a:cxn>
                  <a:cxn ang="0">
                    <a:pos x="4" y="0"/>
                  </a:cxn>
                  <a:cxn ang="0">
                    <a:pos x="0" y="15"/>
                  </a:cxn>
                  <a:cxn ang="0">
                    <a:pos x="12" y="19"/>
                  </a:cxn>
                  <a:cxn ang="0">
                    <a:pos x="16" y="16"/>
                  </a:cxn>
                  <a:cxn ang="0">
                    <a:pos x="19" y="8"/>
                  </a:cxn>
                  <a:cxn ang="0">
                    <a:pos x="16" y="3"/>
                  </a:cxn>
                </a:cxnLst>
                <a:rect l="0" t="0" r="r" b="b"/>
                <a:pathLst>
                  <a:path w="19" h="19">
                    <a:moveTo>
                      <a:pt x="16" y="3"/>
                    </a:moveTo>
                    <a:cubicBezTo>
                      <a:pt x="4" y="0"/>
                      <a:pt x="4" y="0"/>
                      <a:pt x="4" y="0"/>
                    </a:cubicBezTo>
                    <a:cubicBezTo>
                      <a:pt x="0" y="15"/>
                      <a:pt x="0" y="15"/>
                      <a:pt x="0" y="15"/>
                    </a:cubicBezTo>
                    <a:cubicBezTo>
                      <a:pt x="12" y="19"/>
                      <a:pt x="12" y="19"/>
                      <a:pt x="12" y="19"/>
                    </a:cubicBezTo>
                    <a:cubicBezTo>
                      <a:pt x="13" y="19"/>
                      <a:pt x="15" y="18"/>
                      <a:pt x="16" y="16"/>
                    </a:cubicBezTo>
                    <a:cubicBezTo>
                      <a:pt x="19" y="8"/>
                      <a:pt x="19" y="8"/>
                      <a:pt x="19" y="8"/>
                    </a:cubicBezTo>
                    <a:cubicBezTo>
                      <a:pt x="19" y="6"/>
                      <a:pt x="18" y="4"/>
                      <a:pt x="16" y="3"/>
                    </a:cubicBezTo>
                    <a:close/>
                  </a:path>
                </a:pathLst>
              </a:custGeom>
              <a:solidFill>
                <a:srgbClr val="C4BA1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sp>
          <p:nvSpPr>
            <p:cNvPr id="8" name="文本框 46"/>
            <p:cNvSpPr txBox="1">
              <a:spLocks noChangeArrowheads="1"/>
            </p:cNvSpPr>
            <p:nvPr/>
          </p:nvSpPr>
          <p:spPr bwMode="auto">
            <a:xfrm>
              <a:off x="203510" y="457312"/>
              <a:ext cx="1371600" cy="1165206"/>
            </a:xfrm>
            <a:prstGeom prst="rect">
              <a:avLst/>
            </a:prstGeom>
            <a:noFill/>
            <a:ln w="9525">
              <a:noFill/>
              <a:miter lim="800000"/>
              <a:headEnd/>
              <a:tailEnd/>
            </a:ln>
          </p:spPr>
          <p:txBody>
            <a:bodyPr>
              <a:spAutoFit/>
            </a:bodyPr>
            <a:lstStyle/>
            <a:p>
              <a:pPr algn="ct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Nội</a:t>
              </a: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 dung</a:t>
              </a:r>
              <a:endParaRPr lang="zh-CN" altLang="en-US" sz="32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pic>
        <p:nvPicPr>
          <p:cNvPr id="42" name="Picture 71"/>
          <p:cNvPicPr>
            <a:picLocks noChangeAspect="1" noChangeArrowheads="1"/>
          </p:cNvPicPr>
          <p:nvPr/>
        </p:nvPicPr>
        <p:blipFill>
          <a:blip r:embed="rId4" cstate="print"/>
          <a:srcRect/>
          <a:stretch>
            <a:fillRect/>
          </a:stretch>
        </p:blipFill>
        <p:spPr bwMode="auto">
          <a:xfrm>
            <a:off x="7982903" y="931347"/>
            <a:ext cx="488316" cy="4212153"/>
          </a:xfrm>
          <a:prstGeom prst="rect">
            <a:avLst/>
          </a:prstGeom>
          <a:noFill/>
          <a:ln w="9525">
            <a:noFill/>
            <a:miter lim="800000"/>
            <a:headEnd/>
            <a:tailEnd/>
          </a:ln>
        </p:spPr>
      </p:pic>
      <p:pic>
        <p:nvPicPr>
          <p:cNvPr id="43" name="Picture 73"/>
          <p:cNvPicPr>
            <a:picLocks noChangeAspect="1" noChangeArrowheads="1"/>
          </p:cNvPicPr>
          <p:nvPr/>
        </p:nvPicPr>
        <p:blipFill>
          <a:blip r:embed="rId5" cstate="print"/>
          <a:srcRect/>
          <a:stretch>
            <a:fillRect/>
          </a:stretch>
        </p:blipFill>
        <p:spPr bwMode="auto">
          <a:xfrm>
            <a:off x="7598331" y="931350"/>
            <a:ext cx="283797" cy="4212150"/>
          </a:xfrm>
          <a:prstGeom prst="rect">
            <a:avLst/>
          </a:prstGeom>
          <a:noFill/>
          <a:ln w="9525">
            <a:noFill/>
            <a:miter lim="800000"/>
            <a:headEnd/>
            <a:tailEnd/>
          </a:ln>
        </p:spPr>
      </p:pic>
      <p:grpSp>
        <p:nvGrpSpPr>
          <p:cNvPr id="44" name="组合 84"/>
          <p:cNvGrpSpPr>
            <a:grpSpLocks/>
          </p:cNvGrpSpPr>
          <p:nvPr/>
        </p:nvGrpSpPr>
        <p:grpSpPr bwMode="auto">
          <a:xfrm>
            <a:off x="2823859" y="1382488"/>
            <a:ext cx="5694331" cy="973768"/>
            <a:chOff x="0" y="0"/>
            <a:chExt cx="5467144" cy="668621"/>
          </a:xfrm>
        </p:grpSpPr>
        <p:grpSp>
          <p:nvGrpSpPr>
            <p:cNvPr id="45" name="组合 26"/>
            <p:cNvGrpSpPr>
              <a:grpSpLocks/>
            </p:cNvGrpSpPr>
            <p:nvPr/>
          </p:nvGrpSpPr>
          <p:grpSpPr bwMode="auto">
            <a:xfrm>
              <a:off x="0" y="0"/>
              <a:ext cx="5467144" cy="668621"/>
              <a:chOff x="0" y="0"/>
              <a:chExt cx="10006012" cy="1139825"/>
            </a:xfrm>
          </p:grpSpPr>
          <p:sp>
            <p:nvSpPr>
              <p:cNvPr id="47" name="Freeform 30"/>
              <p:cNvSpPr>
                <a:spLocks noChangeArrowheads="1"/>
              </p:cNvSpPr>
              <p:nvPr/>
            </p:nvSpPr>
            <p:spPr bwMode="auto">
              <a:xfrm>
                <a:off x="0" y="0"/>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48" name="Freeform 31"/>
              <p:cNvSpPr>
                <a:spLocks noChangeArrowheads="1"/>
              </p:cNvSpPr>
              <p:nvPr/>
            </p:nvSpPr>
            <p:spPr bwMode="auto">
              <a:xfrm>
                <a:off x="8229600" y="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3200">
                  <a:solidFill>
                    <a:srgbClr val="FF0066"/>
                  </a:solidFill>
                  <a:latin typeface="Times New Roman" panose="02020603050405020304" pitchFamily="18" charset="0"/>
                  <a:cs typeface="Times New Roman" panose="02020603050405020304" pitchFamily="18" charset="0"/>
                </a:endParaRPr>
              </a:p>
            </p:txBody>
          </p:sp>
          <p:sp>
            <p:nvSpPr>
              <p:cNvPr id="49"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grpSp>
        <p:sp>
          <p:nvSpPr>
            <p:cNvPr id="46" name="文本框 80"/>
            <p:cNvSpPr txBox="1">
              <a:spLocks noChangeArrowheads="1"/>
            </p:cNvSpPr>
            <p:nvPr/>
          </p:nvSpPr>
          <p:spPr bwMode="auto">
            <a:xfrm>
              <a:off x="136049" y="134847"/>
              <a:ext cx="4538957" cy="401526"/>
            </a:xfrm>
            <a:prstGeom prst="rect">
              <a:avLst/>
            </a:prstGeom>
            <a:noFill/>
            <a:ln w="9525">
              <a:noFill/>
              <a:miter lim="800000"/>
              <a:headEnd/>
              <a:tailEnd/>
            </a:ln>
          </p:spPr>
          <p:txBody>
            <a:bodyPr wrap="square">
              <a:spAutoFit/>
            </a:bodyPr>
            <a:lstStyle/>
            <a:p>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I. </a:t>
              </a: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Tìm</a:t>
              </a: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hiểu</a:t>
              </a: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chung</a:t>
              </a:r>
              <a:endParaRPr lang="zh-CN" altLang="en-US" sz="32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50" name="组合 85"/>
          <p:cNvGrpSpPr>
            <a:grpSpLocks/>
          </p:cNvGrpSpPr>
          <p:nvPr/>
        </p:nvGrpSpPr>
        <p:grpSpPr bwMode="auto">
          <a:xfrm>
            <a:off x="2786983" y="2709960"/>
            <a:ext cx="5712852" cy="933436"/>
            <a:chOff x="-23359" y="19147"/>
            <a:chExt cx="5484928" cy="668621"/>
          </a:xfrm>
        </p:grpSpPr>
        <p:grpSp>
          <p:nvGrpSpPr>
            <p:cNvPr id="51" name="组合 30"/>
            <p:cNvGrpSpPr>
              <a:grpSpLocks/>
            </p:cNvGrpSpPr>
            <p:nvPr/>
          </p:nvGrpSpPr>
          <p:grpSpPr bwMode="auto">
            <a:xfrm>
              <a:off x="-23359" y="19147"/>
              <a:ext cx="5484928" cy="668621"/>
              <a:chOff x="-42750" y="32640"/>
              <a:chExt cx="10038559" cy="1139826"/>
            </a:xfrm>
          </p:grpSpPr>
          <p:sp>
            <p:nvSpPr>
              <p:cNvPr id="53" name="Freeform 30"/>
              <p:cNvSpPr>
                <a:spLocks noChangeArrowheads="1"/>
              </p:cNvSpPr>
              <p:nvPr/>
            </p:nvSpPr>
            <p:spPr bwMode="auto">
              <a:xfrm>
                <a:off x="-42750" y="32641"/>
                <a:ext cx="10006011"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54" name="Freeform 31"/>
              <p:cNvSpPr>
                <a:spLocks noChangeArrowheads="1"/>
              </p:cNvSpPr>
              <p:nvPr/>
            </p:nvSpPr>
            <p:spPr bwMode="auto">
              <a:xfrm>
                <a:off x="8219397" y="3264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55"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grpSp>
        <p:sp>
          <p:nvSpPr>
            <p:cNvPr id="52" name="文本框 81"/>
            <p:cNvSpPr txBox="1">
              <a:spLocks noChangeArrowheads="1"/>
            </p:cNvSpPr>
            <p:nvPr/>
          </p:nvSpPr>
          <p:spPr bwMode="auto">
            <a:xfrm>
              <a:off x="148095" y="157415"/>
              <a:ext cx="4360490" cy="418875"/>
            </a:xfrm>
            <a:prstGeom prst="rect">
              <a:avLst/>
            </a:prstGeom>
            <a:noFill/>
            <a:ln w="9525">
              <a:noFill/>
              <a:miter lim="800000"/>
              <a:headEnd/>
              <a:tailEnd/>
            </a:ln>
          </p:spPr>
          <p:txBody>
            <a:bodyPr wrap="square">
              <a:spAutoFit/>
            </a:bodyPr>
            <a:lstStyle/>
            <a:p>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II. </a:t>
              </a: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Tìm</a:t>
              </a: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hiểu</a:t>
              </a: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 chi </a:t>
              </a: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tiết</a:t>
              </a:r>
              <a:endParaRPr lang="zh-CN" altLang="en-US" sz="32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56" name="组合 85"/>
          <p:cNvGrpSpPr>
            <a:grpSpLocks/>
          </p:cNvGrpSpPr>
          <p:nvPr/>
        </p:nvGrpSpPr>
        <p:grpSpPr bwMode="auto">
          <a:xfrm>
            <a:off x="2786983" y="4003100"/>
            <a:ext cx="5712852" cy="904084"/>
            <a:chOff x="-23359" y="19147"/>
            <a:chExt cx="5484928" cy="668621"/>
          </a:xfrm>
        </p:grpSpPr>
        <p:grpSp>
          <p:nvGrpSpPr>
            <p:cNvPr id="57" name="组合 30"/>
            <p:cNvGrpSpPr>
              <a:grpSpLocks/>
            </p:cNvGrpSpPr>
            <p:nvPr/>
          </p:nvGrpSpPr>
          <p:grpSpPr bwMode="auto">
            <a:xfrm>
              <a:off x="-23359" y="19147"/>
              <a:ext cx="5484928" cy="668621"/>
              <a:chOff x="-42750" y="32640"/>
              <a:chExt cx="10038559" cy="1139826"/>
            </a:xfrm>
          </p:grpSpPr>
          <p:sp>
            <p:nvSpPr>
              <p:cNvPr id="59" name="Freeform 30"/>
              <p:cNvSpPr>
                <a:spLocks noChangeArrowheads="1"/>
              </p:cNvSpPr>
              <p:nvPr/>
            </p:nvSpPr>
            <p:spPr bwMode="auto">
              <a:xfrm>
                <a:off x="-42750" y="32641"/>
                <a:ext cx="10006011"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60" name="Freeform 31"/>
              <p:cNvSpPr>
                <a:spLocks noChangeArrowheads="1"/>
              </p:cNvSpPr>
              <p:nvPr/>
            </p:nvSpPr>
            <p:spPr bwMode="auto">
              <a:xfrm>
                <a:off x="8219397" y="3264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61"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grpSp>
        <p:sp>
          <p:nvSpPr>
            <p:cNvPr id="58" name="文本框 81"/>
            <p:cNvSpPr txBox="1">
              <a:spLocks noChangeArrowheads="1"/>
            </p:cNvSpPr>
            <p:nvPr/>
          </p:nvSpPr>
          <p:spPr bwMode="auto">
            <a:xfrm>
              <a:off x="119698" y="136688"/>
              <a:ext cx="4494322" cy="432474"/>
            </a:xfrm>
            <a:prstGeom prst="rect">
              <a:avLst/>
            </a:prstGeom>
            <a:noFill/>
            <a:ln w="9525">
              <a:noFill/>
              <a:miter lim="800000"/>
              <a:headEnd/>
              <a:tailEnd/>
            </a:ln>
          </p:spPr>
          <p:txBody>
            <a:bodyPr wrap="square">
              <a:spAutoFit/>
            </a:bodyPr>
            <a:lstStyle/>
            <a:p>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III. </a:t>
              </a: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Tổng</a:t>
              </a: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kết</a:t>
              </a:r>
              <a:endParaRPr lang="zh-CN" altLang="en-US" sz="32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4189155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par>
                                <p:cTn id="21" presetID="53" presetClass="entr" presetSubtype="16"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Effect transition="in" filter="fade">
                                      <p:cBhvr>
                                        <p:cTn id="25" dur="500"/>
                                        <p:tgtEl>
                                          <p:spTgt spid="43"/>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p:cTn id="35" dur="500" fill="hold"/>
                                        <p:tgtEl>
                                          <p:spTgt spid="50"/>
                                        </p:tgtEl>
                                        <p:attrNameLst>
                                          <p:attrName>ppt_w</p:attrName>
                                        </p:attrNameLst>
                                      </p:cBhvr>
                                      <p:tavLst>
                                        <p:tav tm="0">
                                          <p:val>
                                            <p:fltVal val="0"/>
                                          </p:val>
                                        </p:tav>
                                        <p:tav tm="100000">
                                          <p:val>
                                            <p:strVal val="#ppt_w"/>
                                          </p:val>
                                        </p:tav>
                                      </p:tavLst>
                                    </p:anim>
                                    <p:anim calcmode="lin" valueType="num">
                                      <p:cBhvr>
                                        <p:cTn id="36" dur="500" fill="hold"/>
                                        <p:tgtEl>
                                          <p:spTgt spid="50"/>
                                        </p:tgtEl>
                                        <p:attrNameLst>
                                          <p:attrName>ppt_h</p:attrName>
                                        </p:attrNameLst>
                                      </p:cBhvr>
                                      <p:tavLst>
                                        <p:tav tm="0">
                                          <p:val>
                                            <p:fltVal val="0"/>
                                          </p:val>
                                        </p:tav>
                                        <p:tav tm="100000">
                                          <p:val>
                                            <p:strVal val="#ppt_h"/>
                                          </p:val>
                                        </p:tav>
                                      </p:tavLst>
                                    </p:anim>
                                    <p:animEffect transition="in" filter="fade">
                                      <p:cBhvr>
                                        <p:cTn id="37" dur="500"/>
                                        <p:tgtEl>
                                          <p:spTgt spid="50"/>
                                        </p:tgtEl>
                                      </p:cBhvr>
                                    </p:animEffect>
                                  </p:childTnLst>
                                </p:cTn>
                              </p:par>
                            </p:childTnLst>
                          </p:cTn>
                        </p:par>
                        <p:par>
                          <p:cTn id="38" fill="hold">
                            <p:stCondLst>
                              <p:cond delay="1500"/>
                            </p:stCondLst>
                            <p:childTnLst>
                              <p:par>
                                <p:cTn id="39" presetID="53" presetClass="entr" presetSubtype="16" fill="hold" nodeType="after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84" name="Google Shape;6631;p47">
            <a:extLst>
              <a:ext uri="{FF2B5EF4-FFF2-40B4-BE49-F238E27FC236}">
                <a16:creationId xmlns:a16="http://schemas.microsoft.com/office/drawing/2014/main" id="{82189004-614D-423C-8988-6E284BA2DEC4}"/>
              </a:ext>
            </a:extLst>
          </p:cNvPr>
          <p:cNvSpPr txBox="1">
            <a:spLocks/>
          </p:cNvSpPr>
          <p:nvPr/>
        </p:nvSpPr>
        <p:spPr>
          <a:xfrm>
            <a:off x="0" y="-1846"/>
            <a:ext cx="9144000" cy="923865"/>
          </a:xfrm>
          <a:prstGeom prst="rect">
            <a:avLst/>
          </a:prstGeom>
          <a:solidFill>
            <a:schemeClr val="accent1">
              <a:lumMod val="20000"/>
              <a:lumOff val="80000"/>
              <a:alpha val="74118"/>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buClr>
                <a:srgbClr val="313752"/>
              </a:buClr>
              <a:tabLst>
                <a:tab pos="171442" algn="l"/>
              </a:tabLst>
              <a:defRPr/>
            </a:pP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TIẾT…THỰC HÀNH ĐỌC HIỂU: ĐÌNH CÔNG VÀ NỔI DẬY</a:t>
            </a:r>
            <a:endPar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组合 42"/>
          <p:cNvGrpSpPr>
            <a:grpSpLocks/>
          </p:cNvGrpSpPr>
          <p:nvPr/>
        </p:nvGrpSpPr>
        <p:grpSpPr bwMode="auto">
          <a:xfrm>
            <a:off x="337742" y="2054705"/>
            <a:ext cx="1848260" cy="1948395"/>
            <a:chOff x="0" y="0"/>
            <a:chExt cx="1897838" cy="2107541"/>
          </a:xfrm>
        </p:grpSpPr>
        <p:sp>
          <p:nvSpPr>
            <p:cNvPr id="5" name="Freeform 5"/>
            <p:cNvSpPr>
              <a:spLocks noChangeArrowheads="1"/>
            </p:cNvSpPr>
            <p:nvPr/>
          </p:nvSpPr>
          <p:spPr bwMode="auto">
            <a:xfrm>
              <a:off x="194837" y="0"/>
              <a:ext cx="1563688" cy="1893888"/>
            </a:xfrm>
            <a:custGeom>
              <a:avLst/>
              <a:gdLst/>
              <a:ahLst/>
              <a:cxnLst>
                <a:cxn ang="0">
                  <a:pos x="5" y="116"/>
                </a:cxn>
                <a:cxn ang="0">
                  <a:pos x="28" y="101"/>
                </a:cxn>
                <a:cxn ang="0">
                  <a:pos x="34" y="126"/>
                </a:cxn>
                <a:cxn ang="0">
                  <a:pos x="7" y="124"/>
                </a:cxn>
                <a:cxn ang="0">
                  <a:pos x="31" y="168"/>
                </a:cxn>
                <a:cxn ang="0">
                  <a:pos x="57" y="167"/>
                </a:cxn>
                <a:cxn ang="0">
                  <a:pos x="33" y="177"/>
                </a:cxn>
                <a:cxn ang="0">
                  <a:pos x="31" y="227"/>
                </a:cxn>
                <a:cxn ang="0">
                  <a:pos x="55" y="213"/>
                </a:cxn>
                <a:cxn ang="0">
                  <a:pos x="61" y="238"/>
                </a:cxn>
                <a:cxn ang="0">
                  <a:pos x="33" y="235"/>
                </a:cxn>
                <a:cxn ang="0">
                  <a:pos x="58" y="280"/>
                </a:cxn>
                <a:cxn ang="0">
                  <a:pos x="83" y="278"/>
                </a:cxn>
                <a:cxn ang="0">
                  <a:pos x="60" y="288"/>
                </a:cxn>
                <a:cxn ang="0">
                  <a:pos x="58" y="338"/>
                </a:cxn>
                <a:cxn ang="0">
                  <a:pos x="81" y="324"/>
                </a:cxn>
                <a:cxn ang="0">
                  <a:pos x="87" y="349"/>
                </a:cxn>
                <a:cxn ang="0">
                  <a:pos x="60" y="347"/>
                </a:cxn>
                <a:cxn ang="0">
                  <a:pos x="85" y="391"/>
                </a:cxn>
                <a:cxn ang="0">
                  <a:pos x="110" y="389"/>
                </a:cxn>
                <a:cxn ang="0">
                  <a:pos x="87" y="399"/>
                </a:cxn>
                <a:cxn ang="0">
                  <a:pos x="85" y="450"/>
                </a:cxn>
                <a:cxn ang="0">
                  <a:pos x="108" y="435"/>
                </a:cxn>
                <a:cxn ang="0">
                  <a:pos x="114" y="460"/>
                </a:cxn>
                <a:cxn ang="0">
                  <a:pos x="87" y="458"/>
                </a:cxn>
                <a:cxn ang="0">
                  <a:pos x="111" y="502"/>
                </a:cxn>
                <a:cxn ang="0">
                  <a:pos x="137" y="501"/>
                </a:cxn>
                <a:cxn ang="0">
                  <a:pos x="113" y="511"/>
                </a:cxn>
                <a:cxn ang="0">
                  <a:pos x="111" y="561"/>
                </a:cxn>
                <a:cxn ang="0">
                  <a:pos x="135" y="547"/>
                </a:cxn>
                <a:cxn ang="0">
                  <a:pos x="141" y="572"/>
                </a:cxn>
                <a:cxn ang="0">
                  <a:pos x="113" y="569"/>
                </a:cxn>
                <a:cxn ang="0">
                  <a:pos x="138" y="613"/>
                </a:cxn>
                <a:cxn ang="0">
                  <a:pos x="163" y="612"/>
                </a:cxn>
                <a:cxn ang="0">
                  <a:pos x="140" y="622"/>
                </a:cxn>
                <a:cxn ang="0">
                  <a:pos x="131" y="645"/>
                </a:cxn>
                <a:cxn ang="0">
                  <a:pos x="400" y="0"/>
                </a:cxn>
              </a:cxnLst>
              <a:rect l="0" t="0" r="r" b="b"/>
              <a:pathLst>
                <a:path w="532" h="645">
                  <a:moveTo>
                    <a:pt x="0" y="96"/>
                  </a:moveTo>
                  <a:cubicBezTo>
                    <a:pt x="5" y="116"/>
                    <a:pt x="5" y="116"/>
                    <a:pt x="5" y="116"/>
                  </a:cubicBezTo>
                  <a:cubicBezTo>
                    <a:pt x="18" y="113"/>
                    <a:pt x="18" y="113"/>
                    <a:pt x="18" y="113"/>
                  </a:cubicBezTo>
                  <a:cubicBezTo>
                    <a:pt x="19" y="107"/>
                    <a:pt x="22" y="103"/>
                    <a:pt x="28" y="101"/>
                  </a:cubicBezTo>
                  <a:cubicBezTo>
                    <a:pt x="35" y="100"/>
                    <a:pt x="42" y="104"/>
                    <a:pt x="43" y="111"/>
                  </a:cubicBezTo>
                  <a:cubicBezTo>
                    <a:pt x="45" y="118"/>
                    <a:pt x="41" y="125"/>
                    <a:pt x="34" y="126"/>
                  </a:cubicBezTo>
                  <a:cubicBezTo>
                    <a:pt x="28" y="128"/>
                    <a:pt x="23" y="125"/>
                    <a:pt x="20" y="121"/>
                  </a:cubicBezTo>
                  <a:cubicBezTo>
                    <a:pt x="7" y="124"/>
                    <a:pt x="7" y="124"/>
                    <a:pt x="7" y="124"/>
                  </a:cubicBezTo>
                  <a:cubicBezTo>
                    <a:pt x="18" y="171"/>
                    <a:pt x="18" y="171"/>
                    <a:pt x="18" y="171"/>
                  </a:cubicBezTo>
                  <a:cubicBezTo>
                    <a:pt x="31" y="168"/>
                    <a:pt x="31" y="168"/>
                    <a:pt x="31" y="168"/>
                  </a:cubicBezTo>
                  <a:cubicBezTo>
                    <a:pt x="32" y="163"/>
                    <a:pt x="36" y="158"/>
                    <a:pt x="41" y="157"/>
                  </a:cubicBezTo>
                  <a:cubicBezTo>
                    <a:pt x="48" y="155"/>
                    <a:pt x="55" y="160"/>
                    <a:pt x="57" y="167"/>
                  </a:cubicBezTo>
                  <a:cubicBezTo>
                    <a:pt x="58" y="173"/>
                    <a:pt x="54" y="180"/>
                    <a:pt x="47" y="182"/>
                  </a:cubicBezTo>
                  <a:cubicBezTo>
                    <a:pt x="42" y="183"/>
                    <a:pt x="36" y="181"/>
                    <a:pt x="33" y="177"/>
                  </a:cubicBezTo>
                  <a:cubicBezTo>
                    <a:pt x="20" y="180"/>
                    <a:pt x="20" y="180"/>
                    <a:pt x="20" y="180"/>
                  </a:cubicBezTo>
                  <a:cubicBezTo>
                    <a:pt x="31" y="227"/>
                    <a:pt x="31" y="227"/>
                    <a:pt x="31" y="227"/>
                  </a:cubicBezTo>
                  <a:cubicBezTo>
                    <a:pt x="45" y="224"/>
                    <a:pt x="45" y="224"/>
                    <a:pt x="45" y="224"/>
                  </a:cubicBezTo>
                  <a:cubicBezTo>
                    <a:pt x="45" y="219"/>
                    <a:pt x="49" y="214"/>
                    <a:pt x="55" y="213"/>
                  </a:cubicBezTo>
                  <a:cubicBezTo>
                    <a:pt x="61" y="211"/>
                    <a:pt x="68" y="215"/>
                    <a:pt x="70" y="222"/>
                  </a:cubicBezTo>
                  <a:cubicBezTo>
                    <a:pt x="72" y="229"/>
                    <a:pt x="67" y="236"/>
                    <a:pt x="61" y="238"/>
                  </a:cubicBezTo>
                  <a:cubicBezTo>
                    <a:pt x="55" y="239"/>
                    <a:pt x="50" y="237"/>
                    <a:pt x="47" y="232"/>
                  </a:cubicBezTo>
                  <a:cubicBezTo>
                    <a:pt x="33" y="235"/>
                    <a:pt x="33" y="235"/>
                    <a:pt x="33" y="235"/>
                  </a:cubicBezTo>
                  <a:cubicBezTo>
                    <a:pt x="45" y="283"/>
                    <a:pt x="45" y="283"/>
                    <a:pt x="45" y="283"/>
                  </a:cubicBezTo>
                  <a:cubicBezTo>
                    <a:pt x="58" y="280"/>
                    <a:pt x="58" y="280"/>
                    <a:pt x="58" y="280"/>
                  </a:cubicBezTo>
                  <a:cubicBezTo>
                    <a:pt x="59" y="274"/>
                    <a:pt x="62" y="270"/>
                    <a:pt x="68" y="268"/>
                  </a:cubicBezTo>
                  <a:cubicBezTo>
                    <a:pt x="75" y="267"/>
                    <a:pt x="82" y="271"/>
                    <a:pt x="83" y="278"/>
                  </a:cubicBezTo>
                  <a:cubicBezTo>
                    <a:pt x="85" y="285"/>
                    <a:pt x="81" y="292"/>
                    <a:pt x="74" y="293"/>
                  </a:cubicBezTo>
                  <a:cubicBezTo>
                    <a:pt x="68" y="295"/>
                    <a:pt x="63" y="292"/>
                    <a:pt x="60" y="288"/>
                  </a:cubicBezTo>
                  <a:cubicBezTo>
                    <a:pt x="47" y="291"/>
                    <a:pt x="47" y="291"/>
                    <a:pt x="47" y="291"/>
                  </a:cubicBezTo>
                  <a:cubicBezTo>
                    <a:pt x="58" y="338"/>
                    <a:pt x="58" y="338"/>
                    <a:pt x="58" y="338"/>
                  </a:cubicBezTo>
                  <a:cubicBezTo>
                    <a:pt x="71" y="335"/>
                    <a:pt x="71" y="335"/>
                    <a:pt x="71" y="335"/>
                  </a:cubicBezTo>
                  <a:cubicBezTo>
                    <a:pt x="72" y="330"/>
                    <a:pt x="76" y="325"/>
                    <a:pt x="81" y="324"/>
                  </a:cubicBezTo>
                  <a:cubicBezTo>
                    <a:pt x="88" y="322"/>
                    <a:pt x="95" y="327"/>
                    <a:pt x="97" y="334"/>
                  </a:cubicBezTo>
                  <a:cubicBezTo>
                    <a:pt x="98" y="340"/>
                    <a:pt x="94" y="347"/>
                    <a:pt x="87" y="349"/>
                  </a:cubicBezTo>
                  <a:cubicBezTo>
                    <a:pt x="82" y="350"/>
                    <a:pt x="76" y="348"/>
                    <a:pt x="73" y="344"/>
                  </a:cubicBezTo>
                  <a:cubicBezTo>
                    <a:pt x="60" y="347"/>
                    <a:pt x="60" y="347"/>
                    <a:pt x="60" y="347"/>
                  </a:cubicBezTo>
                  <a:cubicBezTo>
                    <a:pt x="71" y="394"/>
                    <a:pt x="71" y="394"/>
                    <a:pt x="71" y="394"/>
                  </a:cubicBezTo>
                  <a:cubicBezTo>
                    <a:pt x="85" y="391"/>
                    <a:pt x="85" y="391"/>
                    <a:pt x="85" y="391"/>
                  </a:cubicBezTo>
                  <a:cubicBezTo>
                    <a:pt x="85" y="386"/>
                    <a:pt x="89" y="381"/>
                    <a:pt x="95" y="380"/>
                  </a:cubicBezTo>
                  <a:cubicBezTo>
                    <a:pt x="101" y="378"/>
                    <a:pt x="108" y="382"/>
                    <a:pt x="110" y="389"/>
                  </a:cubicBezTo>
                  <a:cubicBezTo>
                    <a:pt x="112" y="396"/>
                    <a:pt x="107" y="403"/>
                    <a:pt x="101" y="405"/>
                  </a:cubicBezTo>
                  <a:cubicBezTo>
                    <a:pt x="95" y="406"/>
                    <a:pt x="90" y="404"/>
                    <a:pt x="87" y="399"/>
                  </a:cubicBezTo>
                  <a:cubicBezTo>
                    <a:pt x="73" y="402"/>
                    <a:pt x="73" y="402"/>
                    <a:pt x="73" y="402"/>
                  </a:cubicBezTo>
                  <a:cubicBezTo>
                    <a:pt x="85" y="450"/>
                    <a:pt x="85" y="450"/>
                    <a:pt x="85" y="450"/>
                  </a:cubicBezTo>
                  <a:cubicBezTo>
                    <a:pt x="98" y="446"/>
                    <a:pt x="98" y="446"/>
                    <a:pt x="98" y="446"/>
                  </a:cubicBezTo>
                  <a:cubicBezTo>
                    <a:pt x="99" y="441"/>
                    <a:pt x="102" y="437"/>
                    <a:pt x="108" y="435"/>
                  </a:cubicBezTo>
                  <a:cubicBezTo>
                    <a:pt x="115" y="434"/>
                    <a:pt x="122" y="438"/>
                    <a:pt x="123" y="445"/>
                  </a:cubicBezTo>
                  <a:cubicBezTo>
                    <a:pt x="125" y="452"/>
                    <a:pt x="121" y="459"/>
                    <a:pt x="114" y="460"/>
                  </a:cubicBezTo>
                  <a:cubicBezTo>
                    <a:pt x="108" y="462"/>
                    <a:pt x="103" y="459"/>
                    <a:pt x="100" y="455"/>
                  </a:cubicBezTo>
                  <a:cubicBezTo>
                    <a:pt x="87" y="458"/>
                    <a:pt x="87" y="458"/>
                    <a:pt x="87" y="458"/>
                  </a:cubicBezTo>
                  <a:cubicBezTo>
                    <a:pt x="98" y="505"/>
                    <a:pt x="98" y="505"/>
                    <a:pt x="98" y="505"/>
                  </a:cubicBezTo>
                  <a:cubicBezTo>
                    <a:pt x="111" y="502"/>
                    <a:pt x="111" y="502"/>
                    <a:pt x="111" y="502"/>
                  </a:cubicBezTo>
                  <a:cubicBezTo>
                    <a:pt x="112" y="497"/>
                    <a:pt x="116" y="492"/>
                    <a:pt x="121" y="491"/>
                  </a:cubicBezTo>
                  <a:cubicBezTo>
                    <a:pt x="128" y="489"/>
                    <a:pt x="135" y="494"/>
                    <a:pt x="137" y="501"/>
                  </a:cubicBezTo>
                  <a:cubicBezTo>
                    <a:pt x="138" y="507"/>
                    <a:pt x="134" y="514"/>
                    <a:pt x="127" y="516"/>
                  </a:cubicBezTo>
                  <a:cubicBezTo>
                    <a:pt x="122" y="517"/>
                    <a:pt x="116" y="515"/>
                    <a:pt x="113" y="511"/>
                  </a:cubicBezTo>
                  <a:cubicBezTo>
                    <a:pt x="100" y="514"/>
                    <a:pt x="100" y="514"/>
                    <a:pt x="100" y="514"/>
                  </a:cubicBezTo>
                  <a:cubicBezTo>
                    <a:pt x="111" y="561"/>
                    <a:pt x="111" y="561"/>
                    <a:pt x="111" y="561"/>
                  </a:cubicBezTo>
                  <a:cubicBezTo>
                    <a:pt x="125" y="558"/>
                    <a:pt x="125" y="558"/>
                    <a:pt x="125" y="558"/>
                  </a:cubicBezTo>
                  <a:cubicBezTo>
                    <a:pt x="125" y="553"/>
                    <a:pt x="129" y="548"/>
                    <a:pt x="135" y="547"/>
                  </a:cubicBezTo>
                  <a:cubicBezTo>
                    <a:pt x="141" y="545"/>
                    <a:pt x="148" y="549"/>
                    <a:pt x="150" y="556"/>
                  </a:cubicBezTo>
                  <a:cubicBezTo>
                    <a:pt x="152" y="563"/>
                    <a:pt x="147" y="570"/>
                    <a:pt x="141" y="572"/>
                  </a:cubicBezTo>
                  <a:cubicBezTo>
                    <a:pt x="135" y="573"/>
                    <a:pt x="130" y="571"/>
                    <a:pt x="127" y="566"/>
                  </a:cubicBezTo>
                  <a:cubicBezTo>
                    <a:pt x="113" y="569"/>
                    <a:pt x="113" y="569"/>
                    <a:pt x="113" y="569"/>
                  </a:cubicBezTo>
                  <a:cubicBezTo>
                    <a:pt x="125" y="617"/>
                    <a:pt x="125" y="617"/>
                    <a:pt x="125" y="617"/>
                  </a:cubicBezTo>
                  <a:cubicBezTo>
                    <a:pt x="138" y="613"/>
                    <a:pt x="138" y="613"/>
                    <a:pt x="138" y="613"/>
                  </a:cubicBezTo>
                  <a:cubicBezTo>
                    <a:pt x="139" y="608"/>
                    <a:pt x="142" y="604"/>
                    <a:pt x="148" y="602"/>
                  </a:cubicBezTo>
                  <a:cubicBezTo>
                    <a:pt x="155" y="601"/>
                    <a:pt x="162" y="605"/>
                    <a:pt x="163" y="612"/>
                  </a:cubicBezTo>
                  <a:cubicBezTo>
                    <a:pt x="165" y="619"/>
                    <a:pt x="161" y="626"/>
                    <a:pt x="154" y="627"/>
                  </a:cubicBezTo>
                  <a:cubicBezTo>
                    <a:pt x="148" y="629"/>
                    <a:pt x="143" y="626"/>
                    <a:pt x="140" y="622"/>
                  </a:cubicBezTo>
                  <a:cubicBezTo>
                    <a:pt x="127" y="625"/>
                    <a:pt x="127" y="625"/>
                    <a:pt x="127" y="625"/>
                  </a:cubicBezTo>
                  <a:cubicBezTo>
                    <a:pt x="131" y="645"/>
                    <a:pt x="131" y="645"/>
                    <a:pt x="131" y="645"/>
                  </a:cubicBezTo>
                  <a:cubicBezTo>
                    <a:pt x="532" y="549"/>
                    <a:pt x="532" y="549"/>
                    <a:pt x="532" y="549"/>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nvGrpSpPr>
            <p:cNvPr id="6" name="组合 44"/>
            <p:cNvGrpSpPr>
              <a:grpSpLocks/>
            </p:cNvGrpSpPr>
            <p:nvPr/>
          </p:nvGrpSpPr>
          <p:grpSpPr bwMode="auto">
            <a:xfrm>
              <a:off x="0" y="175321"/>
              <a:ext cx="1563688" cy="1890713"/>
              <a:chOff x="0" y="0"/>
              <a:chExt cx="1563688" cy="1890713"/>
            </a:xfrm>
          </p:grpSpPr>
          <p:sp>
            <p:nvSpPr>
              <p:cNvPr id="21" name="Freeform 6"/>
              <p:cNvSpPr>
                <a:spLocks noChangeArrowheads="1"/>
              </p:cNvSpPr>
              <p:nvPr/>
            </p:nvSpPr>
            <p:spPr bwMode="auto">
              <a:xfrm>
                <a:off x="0" y="0"/>
                <a:ext cx="1563688" cy="1890713"/>
              </a:xfrm>
              <a:custGeom>
                <a:avLst/>
                <a:gdLst/>
                <a:ahLst/>
                <a:cxnLst>
                  <a:cxn ang="0">
                    <a:pos x="4" y="115"/>
                  </a:cxn>
                  <a:cxn ang="0">
                    <a:pos x="28" y="101"/>
                  </a:cxn>
                  <a:cxn ang="0">
                    <a:pos x="34" y="126"/>
                  </a:cxn>
                  <a:cxn ang="0">
                    <a:pos x="6" y="123"/>
                  </a:cxn>
                  <a:cxn ang="0">
                    <a:pos x="31" y="168"/>
                  </a:cxn>
                  <a:cxn ang="0">
                    <a:pos x="56" y="166"/>
                  </a:cxn>
                  <a:cxn ang="0">
                    <a:pos x="33" y="176"/>
                  </a:cxn>
                  <a:cxn ang="0">
                    <a:pos x="31" y="226"/>
                  </a:cxn>
                  <a:cxn ang="0">
                    <a:pos x="54" y="212"/>
                  </a:cxn>
                  <a:cxn ang="0">
                    <a:pos x="60" y="237"/>
                  </a:cxn>
                  <a:cxn ang="0">
                    <a:pos x="33" y="235"/>
                  </a:cxn>
                  <a:cxn ang="0">
                    <a:pos x="58" y="279"/>
                  </a:cxn>
                  <a:cxn ang="0">
                    <a:pos x="83" y="277"/>
                  </a:cxn>
                  <a:cxn ang="0">
                    <a:pos x="60" y="287"/>
                  </a:cxn>
                  <a:cxn ang="0">
                    <a:pos x="58" y="338"/>
                  </a:cxn>
                  <a:cxn ang="0">
                    <a:pos x="81" y="323"/>
                  </a:cxn>
                  <a:cxn ang="0">
                    <a:pos x="87" y="348"/>
                  </a:cxn>
                  <a:cxn ang="0">
                    <a:pos x="60" y="346"/>
                  </a:cxn>
                  <a:cxn ang="0">
                    <a:pos x="85" y="390"/>
                  </a:cxn>
                  <a:cxn ang="0">
                    <a:pos x="110" y="389"/>
                  </a:cxn>
                  <a:cxn ang="0">
                    <a:pos x="87" y="399"/>
                  </a:cxn>
                  <a:cxn ang="0">
                    <a:pos x="84" y="449"/>
                  </a:cxn>
                  <a:cxn ang="0">
                    <a:pos x="108" y="435"/>
                  </a:cxn>
                  <a:cxn ang="0">
                    <a:pos x="114" y="460"/>
                  </a:cxn>
                  <a:cxn ang="0">
                    <a:pos x="86" y="457"/>
                  </a:cxn>
                  <a:cxn ang="0">
                    <a:pos x="111" y="502"/>
                  </a:cxn>
                  <a:cxn ang="0">
                    <a:pos x="136" y="500"/>
                  </a:cxn>
                  <a:cxn ang="0">
                    <a:pos x="113" y="510"/>
                  </a:cxn>
                  <a:cxn ang="0">
                    <a:pos x="111" y="560"/>
                  </a:cxn>
                  <a:cxn ang="0">
                    <a:pos x="134" y="546"/>
                  </a:cxn>
                  <a:cxn ang="0">
                    <a:pos x="140" y="571"/>
                  </a:cxn>
                  <a:cxn ang="0">
                    <a:pos x="113" y="569"/>
                  </a:cxn>
                  <a:cxn ang="0">
                    <a:pos x="138" y="613"/>
                  </a:cxn>
                  <a:cxn ang="0">
                    <a:pos x="163" y="611"/>
                  </a:cxn>
                  <a:cxn ang="0">
                    <a:pos x="140" y="621"/>
                  </a:cxn>
                  <a:cxn ang="0">
                    <a:pos x="131" y="644"/>
                  </a:cxn>
                  <a:cxn ang="0">
                    <a:pos x="400" y="0"/>
                  </a:cxn>
                </a:cxnLst>
                <a:rect l="0" t="0" r="r" b="b"/>
                <a:pathLst>
                  <a:path w="532" h="644">
                    <a:moveTo>
                      <a:pt x="0" y="96"/>
                    </a:moveTo>
                    <a:cubicBezTo>
                      <a:pt x="4" y="115"/>
                      <a:pt x="4" y="115"/>
                      <a:pt x="4" y="115"/>
                    </a:cubicBezTo>
                    <a:cubicBezTo>
                      <a:pt x="18" y="112"/>
                      <a:pt x="18" y="112"/>
                      <a:pt x="18" y="112"/>
                    </a:cubicBezTo>
                    <a:cubicBezTo>
                      <a:pt x="18" y="107"/>
                      <a:pt x="22" y="102"/>
                      <a:pt x="28" y="101"/>
                    </a:cubicBezTo>
                    <a:cubicBezTo>
                      <a:pt x="35" y="99"/>
                      <a:pt x="41" y="103"/>
                      <a:pt x="43" y="110"/>
                    </a:cubicBezTo>
                    <a:cubicBezTo>
                      <a:pt x="45" y="117"/>
                      <a:pt x="41" y="124"/>
                      <a:pt x="34" y="126"/>
                    </a:cubicBezTo>
                    <a:cubicBezTo>
                      <a:pt x="28" y="127"/>
                      <a:pt x="23" y="125"/>
                      <a:pt x="20" y="120"/>
                    </a:cubicBezTo>
                    <a:cubicBezTo>
                      <a:pt x="6" y="123"/>
                      <a:pt x="6" y="123"/>
                      <a:pt x="6" y="123"/>
                    </a:cubicBezTo>
                    <a:cubicBezTo>
                      <a:pt x="18" y="171"/>
                      <a:pt x="18" y="171"/>
                      <a:pt x="18" y="171"/>
                    </a:cubicBezTo>
                    <a:cubicBezTo>
                      <a:pt x="31" y="168"/>
                      <a:pt x="31" y="168"/>
                      <a:pt x="31" y="168"/>
                    </a:cubicBezTo>
                    <a:cubicBezTo>
                      <a:pt x="32" y="162"/>
                      <a:pt x="36" y="158"/>
                      <a:pt x="41" y="156"/>
                    </a:cubicBezTo>
                    <a:cubicBezTo>
                      <a:pt x="48" y="155"/>
                      <a:pt x="55" y="159"/>
                      <a:pt x="56" y="166"/>
                    </a:cubicBezTo>
                    <a:cubicBezTo>
                      <a:pt x="58" y="173"/>
                      <a:pt x="54" y="180"/>
                      <a:pt x="47" y="181"/>
                    </a:cubicBezTo>
                    <a:cubicBezTo>
                      <a:pt x="42" y="183"/>
                      <a:pt x="36" y="180"/>
                      <a:pt x="33" y="176"/>
                    </a:cubicBezTo>
                    <a:cubicBezTo>
                      <a:pt x="20" y="179"/>
                      <a:pt x="20" y="179"/>
                      <a:pt x="20" y="179"/>
                    </a:cubicBezTo>
                    <a:cubicBezTo>
                      <a:pt x="31" y="226"/>
                      <a:pt x="31" y="226"/>
                      <a:pt x="31" y="226"/>
                    </a:cubicBezTo>
                    <a:cubicBezTo>
                      <a:pt x="45" y="223"/>
                      <a:pt x="45" y="223"/>
                      <a:pt x="45" y="223"/>
                    </a:cubicBezTo>
                    <a:cubicBezTo>
                      <a:pt x="45" y="218"/>
                      <a:pt x="49" y="213"/>
                      <a:pt x="54" y="212"/>
                    </a:cubicBezTo>
                    <a:cubicBezTo>
                      <a:pt x="61" y="210"/>
                      <a:pt x="68" y="215"/>
                      <a:pt x="70" y="222"/>
                    </a:cubicBezTo>
                    <a:cubicBezTo>
                      <a:pt x="71" y="228"/>
                      <a:pt x="67" y="235"/>
                      <a:pt x="60" y="237"/>
                    </a:cubicBezTo>
                    <a:cubicBezTo>
                      <a:pt x="55" y="238"/>
                      <a:pt x="49" y="236"/>
                      <a:pt x="47" y="232"/>
                    </a:cubicBezTo>
                    <a:cubicBezTo>
                      <a:pt x="33" y="235"/>
                      <a:pt x="33" y="235"/>
                      <a:pt x="33" y="235"/>
                    </a:cubicBezTo>
                    <a:cubicBezTo>
                      <a:pt x="44" y="282"/>
                      <a:pt x="44" y="282"/>
                      <a:pt x="44" y="282"/>
                    </a:cubicBezTo>
                    <a:cubicBezTo>
                      <a:pt x="58" y="279"/>
                      <a:pt x="58" y="279"/>
                      <a:pt x="58" y="279"/>
                    </a:cubicBezTo>
                    <a:cubicBezTo>
                      <a:pt x="58" y="274"/>
                      <a:pt x="62" y="269"/>
                      <a:pt x="68" y="268"/>
                    </a:cubicBezTo>
                    <a:cubicBezTo>
                      <a:pt x="75" y="266"/>
                      <a:pt x="81" y="270"/>
                      <a:pt x="83" y="277"/>
                    </a:cubicBezTo>
                    <a:cubicBezTo>
                      <a:pt x="85" y="284"/>
                      <a:pt x="81" y="291"/>
                      <a:pt x="74" y="293"/>
                    </a:cubicBezTo>
                    <a:cubicBezTo>
                      <a:pt x="68" y="294"/>
                      <a:pt x="63" y="292"/>
                      <a:pt x="60" y="287"/>
                    </a:cubicBezTo>
                    <a:cubicBezTo>
                      <a:pt x="46" y="290"/>
                      <a:pt x="46" y="290"/>
                      <a:pt x="46" y="290"/>
                    </a:cubicBezTo>
                    <a:cubicBezTo>
                      <a:pt x="58" y="338"/>
                      <a:pt x="58" y="338"/>
                      <a:pt x="58" y="338"/>
                    </a:cubicBezTo>
                    <a:cubicBezTo>
                      <a:pt x="71" y="335"/>
                      <a:pt x="71" y="335"/>
                      <a:pt x="71" y="335"/>
                    </a:cubicBezTo>
                    <a:cubicBezTo>
                      <a:pt x="72" y="329"/>
                      <a:pt x="76" y="325"/>
                      <a:pt x="81" y="323"/>
                    </a:cubicBezTo>
                    <a:cubicBezTo>
                      <a:pt x="88" y="322"/>
                      <a:pt x="95" y="326"/>
                      <a:pt x="96" y="333"/>
                    </a:cubicBezTo>
                    <a:cubicBezTo>
                      <a:pt x="98" y="340"/>
                      <a:pt x="94" y="347"/>
                      <a:pt x="87" y="348"/>
                    </a:cubicBezTo>
                    <a:cubicBezTo>
                      <a:pt x="82" y="350"/>
                      <a:pt x="76" y="347"/>
                      <a:pt x="73" y="343"/>
                    </a:cubicBezTo>
                    <a:cubicBezTo>
                      <a:pt x="60" y="346"/>
                      <a:pt x="60" y="346"/>
                      <a:pt x="60" y="346"/>
                    </a:cubicBezTo>
                    <a:cubicBezTo>
                      <a:pt x="71" y="393"/>
                      <a:pt x="71" y="393"/>
                      <a:pt x="71" y="393"/>
                    </a:cubicBezTo>
                    <a:cubicBezTo>
                      <a:pt x="85" y="390"/>
                      <a:pt x="85" y="390"/>
                      <a:pt x="85" y="390"/>
                    </a:cubicBezTo>
                    <a:cubicBezTo>
                      <a:pt x="85" y="385"/>
                      <a:pt x="89" y="380"/>
                      <a:pt x="94" y="379"/>
                    </a:cubicBezTo>
                    <a:cubicBezTo>
                      <a:pt x="101" y="377"/>
                      <a:pt x="108" y="382"/>
                      <a:pt x="110" y="389"/>
                    </a:cubicBezTo>
                    <a:cubicBezTo>
                      <a:pt x="111" y="395"/>
                      <a:pt x="107" y="402"/>
                      <a:pt x="100" y="404"/>
                    </a:cubicBezTo>
                    <a:cubicBezTo>
                      <a:pt x="95" y="405"/>
                      <a:pt x="89" y="403"/>
                      <a:pt x="87" y="399"/>
                    </a:cubicBezTo>
                    <a:cubicBezTo>
                      <a:pt x="73" y="402"/>
                      <a:pt x="73" y="402"/>
                      <a:pt x="73" y="402"/>
                    </a:cubicBezTo>
                    <a:cubicBezTo>
                      <a:pt x="84" y="449"/>
                      <a:pt x="84" y="449"/>
                      <a:pt x="84" y="449"/>
                    </a:cubicBezTo>
                    <a:cubicBezTo>
                      <a:pt x="98" y="446"/>
                      <a:pt x="98" y="446"/>
                      <a:pt x="98" y="446"/>
                    </a:cubicBezTo>
                    <a:cubicBezTo>
                      <a:pt x="98" y="441"/>
                      <a:pt x="102" y="436"/>
                      <a:pt x="108" y="435"/>
                    </a:cubicBezTo>
                    <a:cubicBezTo>
                      <a:pt x="115" y="433"/>
                      <a:pt x="122" y="437"/>
                      <a:pt x="123" y="444"/>
                    </a:cubicBezTo>
                    <a:cubicBezTo>
                      <a:pt x="125" y="451"/>
                      <a:pt x="121" y="458"/>
                      <a:pt x="114" y="460"/>
                    </a:cubicBezTo>
                    <a:cubicBezTo>
                      <a:pt x="108" y="461"/>
                      <a:pt x="103" y="459"/>
                      <a:pt x="100" y="454"/>
                    </a:cubicBezTo>
                    <a:cubicBezTo>
                      <a:pt x="86" y="457"/>
                      <a:pt x="86" y="457"/>
                      <a:pt x="86" y="457"/>
                    </a:cubicBezTo>
                    <a:cubicBezTo>
                      <a:pt x="98" y="505"/>
                      <a:pt x="98" y="505"/>
                      <a:pt x="98" y="505"/>
                    </a:cubicBezTo>
                    <a:cubicBezTo>
                      <a:pt x="111" y="502"/>
                      <a:pt x="111" y="502"/>
                      <a:pt x="111" y="502"/>
                    </a:cubicBezTo>
                    <a:cubicBezTo>
                      <a:pt x="112" y="496"/>
                      <a:pt x="116" y="492"/>
                      <a:pt x="121" y="490"/>
                    </a:cubicBezTo>
                    <a:cubicBezTo>
                      <a:pt x="128" y="489"/>
                      <a:pt x="135" y="493"/>
                      <a:pt x="136" y="500"/>
                    </a:cubicBezTo>
                    <a:cubicBezTo>
                      <a:pt x="138" y="507"/>
                      <a:pt x="134" y="514"/>
                      <a:pt x="127" y="515"/>
                    </a:cubicBezTo>
                    <a:cubicBezTo>
                      <a:pt x="122" y="517"/>
                      <a:pt x="116" y="514"/>
                      <a:pt x="113" y="510"/>
                    </a:cubicBezTo>
                    <a:cubicBezTo>
                      <a:pt x="100" y="513"/>
                      <a:pt x="100" y="513"/>
                      <a:pt x="100" y="513"/>
                    </a:cubicBezTo>
                    <a:cubicBezTo>
                      <a:pt x="111" y="560"/>
                      <a:pt x="111" y="560"/>
                      <a:pt x="111" y="560"/>
                    </a:cubicBezTo>
                    <a:cubicBezTo>
                      <a:pt x="125" y="557"/>
                      <a:pt x="125" y="557"/>
                      <a:pt x="125" y="557"/>
                    </a:cubicBezTo>
                    <a:cubicBezTo>
                      <a:pt x="125" y="552"/>
                      <a:pt x="129" y="547"/>
                      <a:pt x="134" y="546"/>
                    </a:cubicBezTo>
                    <a:cubicBezTo>
                      <a:pt x="141" y="544"/>
                      <a:pt x="148" y="549"/>
                      <a:pt x="150" y="556"/>
                    </a:cubicBezTo>
                    <a:cubicBezTo>
                      <a:pt x="151" y="562"/>
                      <a:pt x="147" y="569"/>
                      <a:pt x="140" y="571"/>
                    </a:cubicBezTo>
                    <a:cubicBezTo>
                      <a:pt x="135" y="572"/>
                      <a:pt x="129" y="570"/>
                      <a:pt x="127" y="566"/>
                    </a:cubicBezTo>
                    <a:cubicBezTo>
                      <a:pt x="113" y="569"/>
                      <a:pt x="113" y="569"/>
                      <a:pt x="113" y="569"/>
                    </a:cubicBezTo>
                    <a:cubicBezTo>
                      <a:pt x="124" y="616"/>
                      <a:pt x="124" y="616"/>
                      <a:pt x="124" y="616"/>
                    </a:cubicBezTo>
                    <a:cubicBezTo>
                      <a:pt x="138" y="613"/>
                      <a:pt x="138" y="613"/>
                      <a:pt x="138" y="613"/>
                    </a:cubicBezTo>
                    <a:cubicBezTo>
                      <a:pt x="138" y="608"/>
                      <a:pt x="142" y="603"/>
                      <a:pt x="148" y="602"/>
                    </a:cubicBezTo>
                    <a:cubicBezTo>
                      <a:pt x="155" y="600"/>
                      <a:pt x="162" y="604"/>
                      <a:pt x="163" y="611"/>
                    </a:cubicBezTo>
                    <a:cubicBezTo>
                      <a:pt x="165" y="618"/>
                      <a:pt x="161" y="625"/>
                      <a:pt x="154" y="627"/>
                    </a:cubicBezTo>
                    <a:cubicBezTo>
                      <a:pt x="148" y="628"/>
                      <a:pt x="143" y="626"/>
                      <a:pt x="140" y="621"/>
                    </a:cubicBezTo>
                    <a:cubicBezTo>
                      <a:pt x="126" y="624"/>
                      <a:pt x="126" y="624"/>
                      <a:pt x="126" y="624"/>
                    </a:cubicBezTo>
                    <a:cubicBezTo>
                      <a:pt x="131" y="644"/>
                      <a:pt x="131" y="644"/>
                      <a:pt x="131" y="644"/>
                    </a:cubicBezTo>
                    <a:cubicBezTo>
                      <a:pt x="532" y="548"/>
                      <a:pt x="532" y="548"/>
                      <a:pt x="532" y="548"/>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2" name="Freeform 7"/>
              <p:cNvSpPr>
                <a:spLocks noChangeArrowheads="1"/>
              </p:cNvSpPr>
              <p:nvPr/>
            </p:nvSpPr>
            <p:spPr bwMode="auto">
              <a:xfrm>
                <a:off x="555625" y="1558925"/>
                <a:ext cx="996950" cy="247650"/>
              </a:xfrm>
              <a:custGeom>
                <a:avLst/>
                <a:gdLst/>
                <a:ahLst/>
                <a:cxnLst>
                  <a:cxn ang="0">
                    <a:pos x="0" y="152"/>
                  </a:cxn>
                  <a:cxn ang="0">
                    <a:pos x="628" y="0"/>
                  </a:cxn>
                  <a:cxn ang="0">
                    <a:pos x="628" y="6"/>
                  </a:cxn>
                  <a:cxn ang="0">
                    <a:pos x="0" y="156"/>
                  </a:cxn>
                  <a:cxn ang="0">
                    <a:pos x="0" y="152"/>
                  </a:cxn>
                </a:cxnLst>
                <a:rect l="0" t="0" r="r" b="b"/>
                <a:pathLst>
                  <a:path w="628" h="156">
                    <a:moveTo>
                      <a:pt x="0" y="152"/>
                    </a:moveTo>
                    <a:lnTo>
                      <a:pt x="628" y="0"/>
                    </a:lnTo>
                    <a:lnTo>
                      <a:pt x="628" y="6"/>
                    </a:lnTo>
                    <a:lnTo>
                      <a:pt x="0"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3" name="Freeform 8"/>
              <p:cNvSpPr>
                <a:spLocks noChangeArrowheads="1"/>
              </p:cNvSpPr>
              <p:nvPr/>
            </p:nvSpPr>
            <p:spPr bwMode="auto">
              <a:xfrm>
                <a:off x="534988" y="1476375"/>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4" name="Freeform 9"/>
              <p:cNvSpPr>
                <a:spLocks noChangeArrowheads="1"/>
              </p:cNvSpPr>
              <p:nvPr/>
            </p:nvSpPr>
            <p:spPr bwMode="auto">
              <a:xfrm>
                <a:off x="514350" y="1392238"/>
                <a:ext cx="996950" cy="242888"/>
              </a:xfrm>
              <a:custGeom>
                <a:avLst/>
                <a:gdLst/>
                <a:ahLst/>
                <a:cxnLst>
                  <a:cxn ang="0">
                    <a:pos x="0" y="150"/>
                  </a:cxn>
                  <a:cxn ang="0">
                    <a:pos x="628" y="0"/>
                  </a:cxn>
                  <a:cxn ang="0">
                    <a:pos x="628" y="3"/>
                  </a:cxn>
                  <a:cxn ang="0">
                    <a:pos x="0" y="153"/>
                  </a:cxn>
                  <a:cxn ang="0">
                    <a:pos x="0" y="150"/>
                  </a:cxn>
                </a:cxnLst>
                <a:rect l="0" t="0" r="r" b="b"/>
                <a:pathLst>
                  <a:path w="628" h="153">
                    <a:moveTo>
                      <a:pt x="0" y="150"/>
                    </a:moveTo>
                    <a:lnTo>
                      <a:pt x="628" y="0"/>
                    </a:lnTo>
                    <a:lnTo>
                      <a:pt x="628" y="3"/>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5" name="Freeform 10"/>
              <p:cNvSpPr>
                <a:spLocks noChangeArrowheads="1"/>
              </p:cNvSpPr>
              <p:nvPr/>
            </p:nvSpPr>
            <p:spPr bwMode="auto">
              <a:xfrm>
                <a:off x="493713" y="1306513"/>
                <a:ext cx="996950" cy="246063"/>
              </a:xfrm>
              <a:custGeom>
                <a:avLst/>
                <a:gdLst/>
                <a:ahLst/>
                <a:cxnLst>
                  <a:cxn ang="0">
                    <a:pos x="0" y="150"/>
                  </a:cxn>
                  <a:cxn ang="0">
                    <a:pos x="628" y="0"/>
                  </a:cxn>
                  <a:cxn ang="0">
                    <a:pos x="628" y="4"/>
                  </a:cxn>
                  <a:cxn ang="0">
                    <a:pos x="2" y="155"/>
                  </a:cxn>
                  <a:cxn ang="0">
                    <a:pos x="0" y="150"/>
                  </a:cxn>
                </a:cxnLst>
                <a:rect l="0" t="0" r="r" b="b"/>
                <a:pathLst>
                  <a:path w="628" h="155">
                    <a:moveTo>
                      <a:pt x="0" y="150"/>
                    </a:moveTo>
                    <a:lnTo>
                      <a:pt x="628" y="0"/>
                    </a:lnTo>
                    <a:lnTo>
                      <a:pt x="628" y="4"/>
                    </a:lnTo>
                    <a:lnTo>
                      <a:pt x="2" y="155"/>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6" name="Freeform 11"/>
              <p:cNvSpPr>
                <a:spLocks noChangeArrowheads="1"/>
              </p:cNvSpPr>
              <p:nvPr/>
            </p:nvSpPr>
            <p:spPr bwMode="auto">
              <a:xfrm>
                <a:off x="473075" y="1220788"/>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7" name="Freeform 12"/>
              <p:cNvSpPr>
                <a:spLocks noChangeArrowheads="1"/>
              </p:cNvSpPr>
              <p:nvPr/>
            </p:nvSpPr>
            <p:spPr bwMode="auto">
              <a:xfrm>
                <a:off x="452438" y="1139825"/>
                <a:ext cx="1000125" cy="242888"/>
              </a:xfrm>
              <a:custGeom>
                <a:avLst/>
                <a:gdLst/>
                <a:ahLst/>
                <a:cxnLst>
                  <a:cxn ang="0">
                    <a:pos x="0" y="150"/>
                  </a:cxn>
                  <a:cxn ang="0">
                    <a:pos x="628" y="0"/>
                  </a:cxn>
                  <a:cxn ang="0">
                    <a:pos x="630" y="3"/>
                  </a:cxn>
                  <a:cxn ang="0">
                    <a:pos x="2" y="153"/>
                  </a:cxn>
                  <a:cxn ang="0">
                    <a:pos x="0" y="150"/>
                  </a:cxn>
                </a:cxnLst>
                <a:rect l="0" t="0" r="r" b="b"/>
                <a:pathLst>
                  <a:path w="630" h="153">
                    <a:moveTo>
                      <a:pt x="0" y="150"/>
                    </a:moveTo>
                    <a:lnTo>
                      <a:pt x="628" y="0"/>
                    </a:lnTo>
                    <a:lnTo>
                      <a:pt x="630" y="3"/>
                    </a:lnTo>
                    <a:lnTo>
                      <a:pt x="2"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8" name="Freeform 13"/>
              <p:cNvSpPr>
                <a:spLocks noChangeArrowheads="1"/>
              </p:cNvSpPr>
              <p:nvPr/>
            </p:nvSpPr>
            <p:spPr bwMode="auto">
              <a:xfrm>
                <a:off x="431800" y="105410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9" name="Freeform 14"/>
              <p:cNvSpPr>
                <a:spLocks noChangeArrowheads="1"/>
              </p:cNvSpPr>
              <p:nvPr/>
            </p:nvSpPr>
            <p:spPr bwMode="auto">
              <a:xfrm>
                <a:off x="411163" y="968375"/>
                <a:ext cx="1000125" cy="247650"/>
              </a:xfrm>
              <a:custGeom>
                <a:avLst/>
                <a:gdLst/>
                <a:ahLst/>
                <a:cxnLst>
                  <a:cxn ang="0">
                    <a:pos x="0" y="150"/>
                  </a:cxn>
                  <a:cxn ang="0">
                    <a:pos x="628" y="0"/>
                  </a:cxn>
                  <a:cxn ang="0">
                    <a:pos x="630" y="4"/>
                  </a:cxn>
                  <a:cxn ang="0">
                    <a:pos x="2" y="156"/>
                  </a:cxn>
                  <a:cxn ang="0">
                    <a:pos x="0" y="150"/>
                  </a:cxn>
                </a:cxnLst>
                <a:rect l="0" t="0" r="r" b="b"/>
                <a:pathLst>
                  <a:path w="630" h="156">
                    <a:moveTo>
                      <a:pt x="0" y="150"/>
                    </a:moveTo>
                    <a:lnTo>
                      <a:pt x="628" y="0"/>
                    </a:lnTo>
                    <a:lnTo>
                      <a:pt x="630" y="4"/>
                    </a:lnTo>
                    <a:lnTo>
                      <a:pt x="2" y="156"/>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0" name="Freeform 15"/>
              <p:cNvSpPr>
                <a:spLocks noChangeArrowheads="1"/>
              </p:cNvSpPr>
              <p:nvPr/>
            </p:nvSpPr>
            <p:spPr bwMode="auto">
              <a:xfrm>
                <a:off x="393700" y="884238"/>
                <a:ext cx="996950" cy="246063"/>
              </a:xfrm>
              <a:custGeom>
                <a:avLst/>
                <a:gdLst/>
                <a:ahLst/>
                <a:cxnLst>
                  <a:cxn ang="0">
                    <a:pos x="0" y="151"/>
                  </a:cxn>
                  <a:cxn ang="0">
                    <a:pos x="626" y="0"/>
                  </a:cxn>
                  <a:cxn ang="0">
                    <a:pos x="628" y="5"/>
                  </a:cxn>
                  <a:cxn ang="0">
                    <a:pos x="0" y="155"/>
                  </a:cxn>
                  <a:cxn ang="0">
                    <a:pos x="0" y="151"/>
                  </a:cxn>
                </a:cxnLst>
                <a:rect l="0" t="0" r="r" b="b"/>
                <a:pathLst>
                  <a:path w="628" h="155">
                    <a:moveTo>
                      <a:pt x="0" y="151"/>
                    </a:moveTo>
                    <a:lnTo>
                      <a:pt x="626" y="0"/>
                    </a:lnTo>
                    <a:lnTo>
                      <a:pt x="628" y="5"/>
                    </a:lnTo>
                    <a:lnTo>
                      <a:pt x="0" y="155"/>
                    </a:lnTo>
                    <a:lnTo>
                      <a:pt x="0" y="151"/>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1" name="Freeform 16"/>
              <p:cNvSpPr>
                <a:spLocks noChangeArrowheads="1"/>
              </p:cNvSpPr>
              <p:nvPr/>
            </p:nvSpPr>
            <p:spPr bwMode="auto">
              <a:xfrm>
                <a:off x="373063" y="801688"/>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2" name="Freeform 17"/>
              <p:cNvSpPr>
                <a:spLocks noChangeArrowheads="1"/>
              </p:cNvSpPr>
              <p:nvPr/>
            </p:nvSpPr>
            <p:spPr bwMode="auto">
              <a:xfrm>
                <a:off x="352425" y="715963"/>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3" name="Freeform 18"/>
              <p:cNvSpPr>
                <a:spLocks noChangeArrowheads="1"/>
              </p:cNvSpPr>
              <p:nvPr/>
            </p:nvSpPr>
            <p:spPr bwMode="auto">
              <a:xfrm>
                <a:off x="331788" y="631825"/>
                <a:ext cx="996950" cy="246063"/>
              </a:xfrm>
              <a:custGeom>
                <a:avLst/>
                <a:gdLst/>
                <a:ahLst/>
                <a:cxnLst>
                  <a:cxn ang="0">
                    <a:pos x="0" y="149"/>
                  </a:cxn>
                  <a:cxn ang="0">
                    <a:pos x="628" y="0"/>
                  </a:cxn>
                  <a:cxn ang="0">
                    <a:pos x="628" y="3"/>
                  </a:cxn>
                  <a:cxn ang="0">
                    <a:pos x="0" y="155"/>
                  </a:cxn>
                  <a:cxn ang="0">
                    <a:pos x="0" y="149"/>
                  </a:cxn>
                </a:cxnLst>
                <a:rect l="0" t="0" r="r" b="b"/>
                <a:pathLst>
                  <a:path w="628" h="155">
                    <a:moveTo>
                      <a:pt x="0" y="149"/>
                    </a:moveTo>
                    <a:lnTo>
                      <a:pt x="628" y="0"/>
                    </a:lnTo>
                    <a:lnTo>
                      <a:pt x="628" y="3"/>
                    </a:lnTo>
                    <a:lnTo>
                      <a:pt x="0" y="155"/>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4" name="Freeform 19"/>
              <p:cNvSpPr>
                <a:spLocks noChangeArrowheads="1"/>
              </p:cNvSpPr>
              <p:nvPr/>
            </p:nvSpPr>
            <p:spPr bwMode="auto">
              <a:xfrm>
                <a:off x="311150" y="546100"/>
                <a:ext cx="996950" cy="246063"/>
              </a:xfrm>
              <a:custGeom>
                <a:avLst/>
                <a:gdLst/>
                <a:ahLst/>
                <a:cxnLst>
                  <a:cxn ang="0">
                    <a:pos x="0" y="152"/>
                  </a:cxn>
                  <a:cxn ang="0">
                    <a:pos x="628" y="0"/>
                  </a:cxn>
                  <a:cxn ang="0">
                    <a:pos x="628" y="6"/>
                  </a:cxn>
                  <a:cxn ang="0">
                    <a:pos x="2" y="155"/>
                  </a:cxn>
                  <a:cxn ang="0">
                    <a:pos x="0" y="152"/>
                  </a:cxn>
                </a:cxnLst>
                <a:rect l="0" t="0" r="r" b="b"/>
                <a:pathLst>
                  <a:path w="628" h="155">
                    <a:moveTo>
                      <a:pt x="0" y="152"/>
                    </a:moveTo>
                    <a:lnTo>
                      <a:pt x="628" y="0"/>
                    </a:lnTo>
                    <a:lnTo>
                      <a:pt x="628" y="6"/>
                    </a:lnTo>
                    <a:lnTo>
                      <a:pt x="2" y="155"/>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5" name="Freeform 20"/>
              <p:cNvSpPr>
                <a:spLocks noChangeArrowheads="1"/>
              </p:cNvSpPr>
              <p:nvPr/>
            </p:nvSpPr>
            <p:spPr bwMode="auto">
              <a:xfrm>
                <a:off x="290513" y="46355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6" name="Freeform 21"/>
              <p:cNvSpPr>
                <a:spLocks noChangeArrowheads="1"/>
              </p:cNvSpPr>
              <p:nvPr/>
            </p:nvSpPr>
            <p:spPr bwMode="auto">
              <a:xfrm>
                <a:off x="269875" y="379413"/>
                <a:ext cx="1000125" cy="242888"/>
              </a:xfrm>
              <a:custGeom>
                <a:avLst/>
                <a:gdLst/>
                <a:ahLst/>
                <a:cxnLst>
                  <a:cxn ang="0">
                    <a:pos x="0" y="149"/>
                  </a:cxn>
                  <a:cxn ang="0">
                    <a:pos x="628" y="0"/>
                  </a:cxn>
                  <a:cxn ang="0">
                    <a:pos x="630" y="3"/>
                  </a:cxn>
                  <a:cxn ang="0">
                    <a:pos x="2" y="153"/>
                  </a:cxn>
                  <a:cxn ang="0">
                    <a:pos x="0" y="149"/>
                  </a:cxn>
                </a:cxnLst>
                <a:rect l="0" t="0" r="r" b="b"/>
                <a:pathLst>
                  <a:path w="630" h="153">
                    <a:moveTo>
                      <a:pt x="0" y="149"/>
                    </a:moveTo>
                    <a:lnTo>
                      <a:pt x="628" y="0"/>
                    </a:lnTo>
                    <a:lnTo>
                      <a:pt x="630" y="3"/>
                    </a:lnTo>
                    <a:lnTo>
                      <a:pt x="2" y="153"/>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7" name="Freeform 22"/>
              <p:cNvSpPr>
                <a:spLocks noChangeArrowheads="1"/>
              </p:cNvSpPr>
              <p:nvPr/>
            </p:nvSpPr>
            <p:spPr bwMode="auto">
              <a:xfrm>
                <a:off x="249238" y="293688"/>
                <a:ext cx="1000125" cy="246063"/>
              </a:xfrm>
              <a:custGeom>
                <a:avLst/>
                <a:gdLst/>
                <a:ahLst/>
                <a:cxnLst>
                  <a:cxn ang="0">
                    <a:pos x="0" y="150"/>
                  </a:cxn>
                  <a:cxn ang="0">
                    <a:pos x="628" y="0"/>
                  </a:cxn>
                  <a:cxn ang="0">
                    <a:pos x="630" y="4"/>
                  </a:cxn>
                  <a:cxn ang="0">
                    <a:pos x="2" y="155"/>
                  </a:cxn>
                  <a:cxn ang="0">
                    <a:pos x="0" y="150"/>
                  </a:cxn>
                </a:cxnLst>
                <a:rect l="0" t="0" r="r" b="b"/>
                <a:pathLst>
                  <a:path w="630" h="155">
                    <a:moveTo>
                      <a:pt x="0" y="150"/>
                    </a:moveTo>
                    <a:lnTo>
                      <a:pt x="628" y="0"/>
                    </a:lnTo>
                    <a:lnTo>
                      <a:pt x="630" y="4"/>
                    </a:lnTo>
                    <a:lnTo>
                      <a:pt x="2" y="155"/>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8" name="Freeform 23"/>
              <p:cNvSpPr>
                <a:spLocks noChangeArrowheads="1"/>
              </p:cNvSpPr>
              <p:nvPr/>
            </p:nvSpPr>
            <p:spPr bwMode="auto">
              <a:xfrm>
                <a:off x="228600" y="207963"/>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9" name="Freeform 24"/>
              <p:cNvSpPr>
                <a:spLocks noChangeArrowheads="1"/>
              </p:cNvSpPr>
              <p:nvPr/>
            </p:nvSpPr>
            <p:spPr bwMode="auto">
              <a:xfrm>
                <a:off x="211138" y="127000"/>
                <a:ext cx="996950" cy="242888"/>
              </a:xfrm>
              <a:custGeom>
                <a:avLst/>
                <a:gdLst/>
                <a:ahLst/>
                <a:cxnLst>
                  <a:cxn ang="0">
                    <a:pos x="0" y="149"/>
                  </a:cxn>
                  <a:cxn ang="0">
                    <a:pos x="626" y="0"/>
                  </a:cxn>
                  <a:cxn ang="0">
                    <a:pos x="628" y="3"/>
                  </a:cxn>
                  <a:cxn ang="0">
                    <a:pos x="0" y="153"/>
                  </a:cxn>
                  <a:cxn ang="0">
                    <a:pos x="0" y="149"/>
                  </a:cxn>
                </a:cxnLst>
                <a:rect l="0" t="0" r="r" b="b"/>
                <a:pathLst>
                  <a:path w="628" h="153">
                    <a:moveTo>
                      <a:pt x="0" y="149"/>
                    </a:moveTo>
                    <a:lnTo>
                      <a:pt x="626" y="0"/>
                    </a:lnTo>
                    <a:lnTo>
                      <a:pt x="628" y="3"/>
                    </a:lnTo>
                    <a:lnTo>
                      <a:pt x="0" y="153"/>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40" name="Freeform 25"/>
              <p:cNvSpPr>
                <a:spLocks noChangeArrowheads="1"/>
              </p:cNvSpPr>
              <p:nvPr/>
            </p:nvSpPr>
            <p:spPr bwMode="auto">
              <a:xfrm>
                <a:off x="190500" y="41275"/>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41" name="Freeform 26"/>
              <p:cNvSpPr>
                <a:spLocks noChangeArrowheads="1"/>
              </p:cNvSpPr>
              <p:nvPr/>
            </p:nvSpPr>
            <p:spPr bwMode="auto">
              <a:xfrm>
                <a:off x="173038" y="238125"/>
                <a:ext cx="393700" cy="1611313"/>
              </a:xfrm>
              <a:custGeom>
                <a:avLst/>
                <a:gdLst/>
                <a:ahLst/>
                <a:cxnLst>
                  <a:cxn ang="0">
                    <a:pos x="243" y="1015"/>
                  </a:cxn>
                  <a:cxn ang="0">
                    <a:pos x="248" y="1013"/>
                  </a:cxn>
                  <a:cxn ang="0">
                    <a:pos x="4" y="0"/>
                  </a:cxn>
                  <a:cxn ang="0">
                    <a:pos x="0" y="0"/>
                  </a:cxn>
                  <a:cxn ang="0">
                    <a:pos x="243" y="1015"/>
                  </a:cxn>
                </a:cxnLst>
                <a:rect l="0" t="0" r="r" b="b"/>
                <a:pathLst>
                  <a:path w="248" h="1015">
                    <a:moveTo>
                      <a:pt x="243" y="1015"/>
                    </a:moveTo>
                    <a:lnTo>
                      <a:pt x="248" y="1013"/>
                    </a:lnTo>
                    <a:lnTo>
                      <a:pt x="4" y="0"/>
                    </a:lnTo>
                    <a:lnTo>
                      <a:pt x="0" y="0"/>
                    </a:lnTo>
                    <a:lnTo>
                      <a:pt x="243" y="1015"/>
                    </a:lnTo>
                    <a:close/>
                  </a:path>
                </a:pathLst>
              </a:custGeom>
              <a:solidFill>
                <a:srgbClr val="2D688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grpSp>
          <p:nvGrpSpPr>
            <p:cNvPr id="7" name="组合 45"/>
            <p:cNvGrpSpPr>
              <a:grpSpLocks/>
            </p:cNvGrpSpPr>
            <p:nvPr/>
          </p:nvGrpSpPr>
          <p:grpSpPr bwMode="auto">
            <a:xfrm>
              <a:off x="1283475" y="383516"/>
              <a:ext cx="614363" cy="1724025"/>
              <a:chOff x="0" y="0"/>
              <a:chExt cx="614363" cy="1724025"/>
            </a:xfrm>
          </p:grpSpPr>
          <p:sp>
            <p:nvSpPr>
              <p:cNvPr id="9" name="Freeform 27"/>
              <p:cNvSpPr>
                <a:spLocks noChangeArrowheads="1"/>
              </p:cNvSpPr>
              <p:nvPr/>
            </p:nvSpPr>
            <p:spPr bwMode="auto">
              <a:xfrm>
                <a:off x="358775" y="0"/>
                <a:ext cx="255588" cy="398463"/>
              </a:xfrm>
              <a:custGeom>
                <a:avLst/>
                <a:gdLst/>
                <a:ahLst/>
                <a:cxnLst>
                  <a:cxn ang="0">
                    <a:pos x="61" y="111"/>
                  </a:cxn>
                  <a:cxn ang="0">
                    <a:pos x="24" y="131"/>
                  </a:cxn>
                  <a:cxn ang="0">
                    <a:pos x="24" y="131"/>
                  </a:cxn>
                  <a:cxn ang="0">
                    <a:pos x="5" y="94"/>
                  </a:cxn>
                  <a:cxn ang="0">
                    <a:pos x="26" y="25"/>
                  </a:cxn>
                  <a:cxn ang="0">
                    <a:pos x="63" y="5"/>
                  </a:cxn>
                  <a:cxn ang="0">
                    <a:pos x="63" y="5"/>
                  </a:cxn>
                  <a:cxn ang="0">
                    <a:pos x="82" y="42"/>
                  </a:cxn>
                  <a:cxn ang="0">
                    <a:pos x="61" y="111"/>
                  </a:cxn>
                </a:cxnLst>
                <a:rect l="0" t="0" r="r" b="b"/>
                <a:pathLst>
                  <a:path w="87" h="136">
                    <a:moveTo>
                      <a:pt x="61" y="111"/>
                    </a:moveTo>
                    <a:cubicBezTo>
                      <a:pt x="56" y="127"/>
                      <a:pt x="40" y="136"/>
                      <a:pt x="24" y="131"/>
                    </a:cubicBezTo>
                    <a:cubicBezTo>
                      <a:pt x="24" y="131"/>
                      <a:pt x="24" y="131"/>
                      <a:pt x="24" y="131"/>
                    </a:cubicBezTo>
                    <a:cubicBezTo>
                      <a:pt x="9" y="126"/>
                      <a:pt x="0" y="109"/>
                      <a:pt x="5" y="94"/>
                    </a:cubicBezTo>
                    <a:cubicBezTo>
                      <a:pt x="26" y="25"/>
                      <a:pt x="26" y="25"/>
                      <a:pt x="26" y="25"/>
                    </a:cubicBezTo>
                    <a:cubicBezTo>
                      <a:pt x="31" y="9"/>
                      <a:pt x="47" y="0"/>
                      <a:pt x="63" y="5"/>
                    </a:cubicBezTo>
                    <a:cubicBezTo>
                      <a:pt x="63" y="5"/>
                      <a:pt x="63" y="5"/>
                      <a:pt x="63" y="5"/>
                    </a:cubicBezTo>
                    <a:cubicBezTo>
                      <a:pt x="78" y="10"/>
                      <a:pt x="87" y="27"/>
                      <a:pt x="82" y="42"/>
                    </a:cubicBezTo>
                    <a:lnTo>
                      <a:pt x="61" y="111"/>
                    </a:lnTo>
                    <a:close/>
                  </a:path>
                </a:pathLst>
              </a:custGeom>
              <a:solidFill>
                <a:srgbClr val="BF272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0" name="Freeform 28"/>
              <p:cNvSpPr>
                <a:spLocks noChangeArrowheads="1"/>
              </p:cNvSpPr>
              <p:nvPr/>
            </p:nvSpPr>
            <p:spPr bwMode="auto">
              <a:xfrm>
                <a:off x="412750" y="11112"/>
                <a:ext cx="201613" cy="387350"/>
              </a:xfrm>
              <a:custGeom>
                <a:avLst/>
                <a:gdLst/>
                <a:ahLst/>
                <a:cxnLst>
                  <a:cxn ang="0">
                    <a:pos x="45" y="1"/>
                  </a:cxn>
                  <a:cxn ang="0">
                    <a:pos x="39" y="0"/>
                  </a:cxn>
                  <a:cxn ang="0">
                    <a:pos x="0" y="124"/>
                  </a:cxn>
                  <a:cxn ang="0">
                    <a:pos x="6" y="127"/>
                  </a:cxn>
                  <a:cxn ang="0">
                    <a:pos x="43" y="107"/>
                  </a:cxn>
                  <a:cxn ang="0">
                    <a:pos x="64" y="38"/>
                  </a:cxn>
                  <a:cxn ang="0">
                    <a:pos x="45" y="1"/>
                  </a:cxn>
                </a:cxnLst>
                <a:rect l="0" t="0" r="r" b="b"/>
                <a:pathLst>
                  <a:path w="69" h="132">
                    <a:moveTo>
                      <a:pt x="45" y="1"/>
                    </a:moveTo>
                    <a:cubicBezTo>
                      <a:pt x="43" y="1"/>
                      <a:pt x="41" y="0"/>
                      <a:pt x="39" y="0"/>
                    </a:cubicBezTo>
                    <a:cubicBezTo>
                      <a:pt x="0" y="124"/>
                      <a:pt x="0" y="124"/>
                      <a:pt x="0" y="124"/>
                    </a:cubicBezTo>
                    <a:cubicBezTo>
                      <a:pt x="2" y="125"/>
                      <a:pt x="4" y="126"/>
                      <a:pt x="6" y="127"/>
                    </a:cubicBezTo>
                    <a:cubicBezTo>
                      <a:pt x="22" y="132"/>
                      <a:pt x="38" y="123"/>
                      <a:pt x="43" y="107"/>
                    </a:cubicBezTo>
                    <a:cubicBezTo>
                      <a:pt x="64" y="38"/>
                      <a:pt x="64" y="38"/>
                      <a:pt x="64" y="38"/>
                    </a:cubicBezTo>
                    <a:cubicBezTo>
                      <a:pt x="69" y="23"/>
                      <a:pt x="60" y="6"/>
                      <a:pt x="45" y="1"/>
                    </a:cubicBezTo>
                    <a:close/>
                  </a:path>
                </a:pathLst>
              </a:custGeom>
              <a:solidFill>
                <a:srgbClr val="A32126"/>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1" name="Freeform 29"/>
              <p:cNvSpPr>
                <a:spLocks noChangeArrowheads="1"/>
              </p:cNvSpPr>
              <p:nvPr/>
            </p:nvSpPr>
            <p:spPr bwMode="auto">
              <a:xfrm>
                <a:off x="482600" y="44450"/>
                <a:ext cx="127000" cy="339725"/>
              </a:xfrm>
              <a:custGeom>
                <a:avLst/>
                <a:gdLst/>
                <a:ahLst/>
                <a:cxnLst>
                  <a:cxn ang="0">
                    <a:pos x="35" y="0"/>
                  </a:cxn>
                  <a:cxn ang="0">
                    <a:pos x="0" y="116"/>
                  </a:cxn>
                  <a:cxn ang="0">
                    <a:pos x="19" y="96"/>
                  </a:cxn>
                  <a:cxn ang="0">
                    <a:pos x="40" y="27"/>
                  </a:cxn>
                  <a:cxn ang="0">
                    <a:pos x="35" y="0"/>
                  </a:cxn>
                </a:cxnLst>
                <a:rect l="0" t="0" r="r" b="b"/>
                <a:pathLst>
                  <a:path w="43" h="116">
                    <a:moveTo>
                      <a:pt x="35" y="0"/>
                    </a:moveTo>
                    <a:cubicBezTo>
                      <a:pt x="0" y="116"/>
                      <a:pt x="0" y="116"/>
                      <a:pt x="0" y="116"/>
                    </a:cubicBezTo>
                    <a:cubicBezTo>
                      <a:pt x="9" y="113"/>
                      <a:pt x="16" y="106"/>
                      <a:pt x="19" y="96"/>
                    </a:cubicBezTo>
                    <a:cubicBezTo>
                      <a:pt x="40" y="27"/>
                      <a:pt x="40" y="27"/>
                      <a:pt x="40" y="27"/>
                    </a:cubicBezTo>
                    <a:cubicBezTo>
                      <a:pt x="43" y="17"/>
                      <a:pt x="41" y="7"/>
                      <a:pt x="35" y="0"/>
                    </a:cubicBezTo>
                    <a:close/>
                  </a:path>
                </a:pathLst>
              </a:custGeom>
              <a:solidFill>
                <a:srgbClr val="8A1C20"/>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2" name="Freeform 30"/>
              <p:cNvSpPr>
                <a:spLocks noChangeArrowheads="1"/>
              </p:cNvSpPr>
              <p:nvPr/>
            </p:nvSpPr>
            <p:spPr bwMode="auto">
              <a:xfrm>
                <a:off x="0" y="222250"/>
                <a:ext cx="555625" cy="1316038"/>
              </a:xfrm>
              <a:custGeom>
                <a:avLst/>
                <a:gdLst/>
                <a:ahLst/>
                <a:cxnLst>
                  <a:cxn ang="0">
                    <a:pos x="104" y="829"/>
                  </a:cxn>
                  <a:cxn ang="0">
                    <a:pos x="0" y="798"/>
                  </a:cxn>
                  <a:cxn ang="0">
                    <a:pos x="245" y="0"/>
                  </a:cxn>
                  <a:cxn ang="0">
                    <a:pos x="350" y="32"/>
                  </a:cxn>
                  <a:cxn ang="0">
                    <a:pos x="104" y="829"/>
                  </a:cxn>
                </a:cxnLst>
                <a:rect l="0" t="0" r="r" b="b"/>
                <a:pathLst>
                  <a:path w="350" h="829">
                    <a:moveTo>
                      <a:pt x="104" y="829"/>
                    </a:moveTo>
                    <a:lnTo>
                      <a:pt x="0" y="798"/>
                    </a:lnTo>
                    <a:lnTo>
                      <a:pt x="245" y="0"/>
                    </a:lnTo>
                    <a:lnTo>
                      <a:pt x="350" y="32"/>
                    </a:lnTo>
                    <a:lnTo>
                      <a:pt x="104" y="829"/>
                    </a:lnTo>
                    <a:close/>
                  </a:path>
                </a:pathLst>
              </a:custGeom>
              <a:solidFill>
                <a:srgbClr val="00C5C2"/>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3" name="Freeform 31"/>
              <p:cNvSpPr>
                <a:spLocks noChangeArrowheads="1"/>
              </p:cNvSpPr>
              <p:nvPr/>
            </p:nvSpPr>
            <p:spPr bwMode="auto">
              <a:xfrm>
                <a:off x="65088" y="242887"/>
                <a:ext cx="490538" cy="1295400"/>
              </a:xfrm>
              <a:custGeom>
                <a:avLst/>
                <a:gdLst/>
                <a:ahLst/>
                <a:cxnLst>
                  <a:cxn ang="0">
                    <a:pos x="245" y="0"/>
                  </a:cxn>
                  <a:cxn ang="0">
                    <a:pos x="0" y="796"/>
                  </a:cxn>
                  <a:cxn ang="0">
                    <a:pos x="63" y="816"/>
                  </a:cxn>
                  <a:cxn ang="0">
                    <a:pos x="309" y="19"/>
                  </a:cxn>
                  <a:cxn ang="0">
                    <a:pos x="245" y="0"/>
                  </a:cxn>
                </a:cxnLst>
                <a:rect l="0" t="0" r="r" b="b"/>
                <a:pathLst>
                  <a:path w="309" h="816">
                    <a:moveTo>
                      <a:pt x="245" y="0"/>
                    </a:moveTo>
                    <a:lnTo>
                      <a:pt x="0" y="796"/>
                    </a:lnTo>
                    <a:lnTo>
                      <a:pt x="63" y="816"/>
                    </a:lnTo>
                    <a:lnTo>
                      <a:pt x="309" y="19"/>
                    </a:lnTo>
                    <a:lnTo>
                      <a:pt x="245" y="0"/>
                    </a:lnTo>
                    <a:close/>
                  </a:path>
                </a:pathLst>
              </a:custGeom>
              <a:solidFill>
                <a:srgbClr val="00ABA8"/>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4" name="Freeform 32"/>
              <p:cNvSpPr>
                <a:spLocks noChangeArrowheads="1"/>
              </p:cNvSpPr>
              <p:nvPr/>
            </p:nvSpPr>
            <p:spPr bwMode="auto">
              <a:xfrm>
                <a:off x="130175" y="260350"/>
                <a:ext cx="425450" cy="1277938"/>
              </a:xfrm>
              <a:custGeom>
                <a:avLst/>
                <a:gdLst/>
                <a:ahLst/>
                <a:cxnLst>
                  <a:cxn ang="0">
                    <a:pos x="244" y="0"/>
                  </a:cxn>
                  <a:cxn ang="0">
                    <a:pos x="0" y="798"/>
                  </a:cxn>
                  <a:cxn ang="0">
                    <a:pos x="22" y="805"/>
                  </a:cxn>
                  <a:cxn ang="0">
                    <a:pos x="268" y="8"/>
                  </a:cxn>
                  <a:cxn ang="0">
                    <a:pos x="244" y="0"/>
                  </a:cxn>
                </a:cxnLst>
                <a:rect l="0" t="0" r="r" b="b"/>
                <a:pathLst>
                  <a:path w="268" h="805">
                    <a:moveTo>
                      <a:pt x="244" y="0"/>
                    </a:moveTo>
                    <a:lnTo>
                      <a:pt x="0" y="798"/>
                    </a:lnTo>
                    <a:lnTo>
                      <a:pt x="22" y="805"/>
                    </a:lnTo>
                    <a:lnTo>
                      <a:pt x="268" y="8"/>
                    </a:lnTo>
                    <a:lnTo>
                      <a:pt x="244" y="0"/>
                    </a:lnTo>
                    <a:close/>
                  </a:path>
                </a:pathLst>
              </a:custGeom>
              <a:solidFill>
                <a:srgbClr val="00918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5" name="Freeform 33"/>
              <p:cNvSpPr>
                <a:spLocks noChangeArrowheads="1"/>
              </p:cNvSpPr>
              <p:nvPr/>
            </p:nvSpPr>
            <p:spPr bwMode="auto">
              <a:xfrm>
                <a:off x="0" y="1489075"/>
                <a:ext cx="165100" cy="234950"/>
              </a:xfrm>
              <a:custGeom>
                <a:avLst/>
                <a:gdLst/>
                <a:ahLst/>
                <a:cxnLst>
                  <a:cxn ang="0">
                    <a:pos x="104" y="31"/>
                  </a:cxn>
                  <a:cxn ang="0">
                    <a:pos x="11" y="148"/>
                  </a:cxn>
                  <a:cxn ang="0">
                    <a:pos x="0" y="0"/>
                  </a:cxn>
                  <a:cxn ang="0">
                    <a:pos x="104" y="31"/>
                  </a:cxn>
                </a:cxnLst>
                <a:rect l="0" t="0" r="r" b="b"/>
                <a:pathLst>
                  <a:path w="104" h="148">
                    <a:moveTo>
                      <a:pt x="104" y="31"/>
                    </a:moveTo>
                    <a:lnTo>
                      <a:pt x="11" y="148"/>
                    </a:lnTo>
                    <a:lnTo>
                      <a:pt x="0" y="0"/>
                    </a:lnTo>
                    <a:lnTo>
                      <a:pt x="104" y="31"/>
                    </a:lnTo>
                    <a:close/>
                  </a:path>
                </a:pathLst>
              </a:custGeom>
              <a:solidFill>
                <a:srgbClr val="F9D5B8"/>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6" name="Freeform 34"/>
              <p:cNvSpPr>
                <a:spLocks noChangeArrowheads="1"/>
              </p:cNvSpPr>
              <p:nvPr/>
            </p:nvSpPr>
            <p:spPr bwMode="auto">
              <a:xfrm>
                <a:off x="12700" y="1662112"/>
                <a:ext cx="44450" cy="61913"/>
              </a:xfrm>
              <a:custGeom>
                <a:avLst/>
                <a:gdLst/>
                <a:ahLst/>
                <a:cxnLst>
                  <a:cxn ang="0">
                    <a:pos x="0" y="0"/>
                  </a:cxn>
                  <a:cxn ang="0">
                    <a:pos x="3" y="39"/>
                  </a:cxn>
                  <a:cxn ang="0">
                    <a:pos x="28" y="9"/>
                  </a:cxn>
                  <a:cxn ang="0">
                    <a:pos x="0" y="0"/>
                  </a:cxn>
                </a:cxnLst>
                <a:rect l="0" t="0" r="r" b="b"/>
                <a:pathLst>
                  <a:path w="28" h="39">
                    <a:moveTo>
                      <a:pt x="0" y="0"/>
                    </a:moveTo>
                    <a:lnTo>
                      <a:pt x="3" y="39"/>
                    </a:lnTo>
                    <a:lnTo>
                      <a:pt x="28" y="9"/>
                    </a:lnTo>
                    <a:lnTo>
                      <a:pt x="0" y="0"/>
                    </a:lnTo>
                    <a:close/>
                  </a:path>
                </a:pathLst>
              </a:custGeom>
              <a:solidFill>
                <a:srgbClr val="4D4D4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7" name="Freeform 35"/>
              <p:cNvSpPr>
                <a:spLocks noChangeArrowheads="1"/>
              </p:cNvSpPr>
              <p:nvPr/>
            </p:nvSpPr>
            <p:spPr bwMode="auto">
              <a:xfrm>
                <a:off x="376238" y="200025"/>
                <a:ext cx="192088" cy="96838"/>
              </a:xfrm>
              <a:custGeom>
                <a:avLst/>
                <a:gdLst/>
                <a:ahLst/>
                <a:cxnLst>
                  <a:cxn ang="0">
                    <a:pos x="62" y="30"/>
                  </a:cxn>
                  <a:cxn ang="0">
                    <a:pos x="58" y="33"/>
                  </a:cxn>
                  <a:cxn ang="0">
                    <a:pos x="3" y="16"/>
                  </a:cxn>
                  <a:cxn ang="0">
                    <a:pos x="0" y="11"/>
                  </a:cxn>
                  <a:cxn ang="0">
                    <a:pos x="3" y="3"/>
                  </a:cxn>
                  <a:cxn ang="0">
                    <a:pos x="7" y="0"/>
                  </a:cxn>
                  <a:cxn ang="0">
                    <a:pos x="62" y="17"/>
                  </a:cxn>
                  <a:cxn ang="0">
                    <a:pos x="65" y="22"/>
                  </a:cxn>
                  <a:cxn ang="0">
                    <a:pos x="62" y="30"/>
                  </a:cxn>
                </a:cxnLst>
                <a:rect l="0" t="0" r="r" b="b"/>
                <a:pathLst>
                  <a:path w="65" h="33">
                    <a:moveTo>
                      <a:pt x="62" y="30"/>
                    </a:moveTo>
                    <a:cubicBezTo>
                      <a:pt x="61" y="32"/>
                      <a:pt x="59" y="33"/>
                      <a:pt x="58" y="33"/>
                    </a:cubicBezTo>
                    <a:cubicBezTo>
                      <a:pt x="3" y="16"/>
                      <a:pt x="3" y="16"/>
                      <a:pt x="3" y="16"/>
                    </a:cubicBezTo>
                    <a:cubicBezTo>
                      <a:pt x="1" y="15"/>
                      <a:pt x="0" y="13"/>
                      <a:pt x="0" y="11"/>
                    </a:cubicBezTo>
                    <a:cubicBezTo>
                      <a:pt x="3" y="3"/>
                      <a:pt x="3" y="3"/>
                      <a:pt x="3" y="3"/>
                    </a:cubicBezTo>
                    <a:cubicBezTo>
                      <a:pt x="4" y="1"/>
                      <a:pt x="6" y="0"/>
                      <a:pt x="7" y="0"/>
                    </a:cubicBezTo>
                    <a:cubicBezTo>
                      <a:pt x="62" y="17"/>
                      <a:pt x="62" y="17"/>
                      <a:pt x="62" y="17"/>
                    </a:cubicBezTo>
                    <a:cubicBezTo>
                      <a:pt x="64" y="18"/>
                      <a:pt x="65" y="20"/>
                      <a:pt x="65" y="22"/>
                    </a:cubicBezTo>
                    <a:lnTo>
                      <a:pt x="62" y="30"/>
                    </a:lnTo>
                    <a:close/>
                  </a:path>
                </a:pathLst>
              </a:custGeom>
              <a:solidFill>
                <a:srgbClr val="FAEC21"/>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8" name="Freeform 36"/>
              <p:cNvSpPr>
                <a:spLocks noChangeArrowheads="1"/>
              </p:cNvSpPr>
              <p:nvPr/>
            </p:nvSpPr>
            <p:spPr bwMode="auto">
              <a:xfrm>
                <a:off x="447675" y="219075"/>
                <a:ext cx="120650" cy="77788"/>
              </a:xfrm>
              <a:custGeom>
                <a:avLst/>
                <a:gdLst/>
                <a:ahLst/>
                <a:cxnLst>
                  <a:cxn ang="0">
                    <a:pos x="38" y="10"/>
                  </a:cxn>
                  <a:cxn ang="0">
                    <a:pos x="5" y="0"/>
                  </a:cxn>
                  <a:cxn ang="0">
                    <a:pos x="0" y="15"/>
                  </a:cxn>
                  <a:cxn ang="0">
                    <a:pos x="34" y="26"/>
                  </a:cxn>
                  <a:cxn ang="0">
                    <a:pos x="38" y="23"/>
                  </a:cxn>
                  <a:cxn ang="0">
                    <a:pos x="41" y="15"/>
                  </a:cxn>
                  <a:cxn ang="0">
                    <a:pos x="38" y="10"/>
                  </a:cxn>
                </a:cxnLst>
                <a:rect l="0" t="0" r="r" b="b"/>
                <a:pathLst>
                  <a:path w="41" h="26">
                    <a:moveTo>
                      <a:pt x="38" y="10"/>
                    </a:moveTo>
                    <a:cubicBezTo>
                      <a:pt x="5" y="0"/>
                      <a:pt x="5" y="0"/>
                      <a:pt x="5" y="0"/>
                    </a:cubicBezTo>
                    <a:cubicBezTo>
                      <a:pt x="0" y="15"/>
                      <a:pt x="0" y="15"/>
                      <a:pt x="0" y="15"/>
                    </a:cubicBezTo>
                    <a:cubicBezTo>
                      <a:pt x="34" y="26"/>
                      <a:pt x="34" y="26"/>
                      <a:pt x="34" y="26"/>
                    </a:cubicBezTo>
                    <a:cubicBezTo>
                      <a:pt x="35" y="26"/>
                      <a:pt x="37" y="25"/>
                      <a:pt x="38" y="23"/>
                    </a:cubicBezTo>
                    <a:cubicBezTo>
                      <a:pt x="41" y="15"/>
                      <a:pt x="41" y="15"/>
                      <a:pt x="41" y="15"/>
                    </a:cubicBezTo>
                    <a:cubicBezTo>
                      <a:pt x="41" y="13"/>
                      <a:pt x="40" y="11"/>
                      <a:pt x="38" y="10"/>
                    </a:cubicBezTo>
                    <a:close/>
                  </a:path>
                </a:pathLst>
              </a:custGeom>
              <a:solidFill>
                <a:srgbClr val="E0D41E"/>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9" name="Freeform 37"/>
              <p:cNvSpPr>
                <a:spLocks noChangeArrowheads="1"/>
              </p:cNvSpPr>
              <p:nvPr/>
            </p:nvSpPr>
            <p:spPr bwMode="auto">
              <a:xfrm>
                <a:off x="376238" y="200025"/>
                <a:ext cx="36513" cy="49213"/>
              </a:xfrm>
              <a:custGeom>
                <a:avLst/>
                <a:gdLst/>
                <a:ahLst/>
                <a:cxnLst>
                  <a:cxn ang="0">
                    <a:pos x="12" y="2"/>
                  </a:cxn>
                  <a:cxn ang="0">
                    <a:pos x="7" y="0"/>
                  </a:cxn>
                  <a:cxn ang="0">
                    <a:pos x="3" y="3"/>
                  </a:cxn>
                  <a:cxn ang="0">
                    <a:pos x="0" y="11"/>
                  </a:cxn>
                  <a:cxn ang="0">
                    <a:pos x="3" y="16"/>
                  </a:cxn>
                  <a:cxn ang="0">
                    <a:pos x="7" y="17"/>
                  </a:cxn>
                  <a:cxn ang="0">
                    <a:pos x="12" y="2"/>
                  </a:cxn>
                </a:cxnLst>
                <a:rect l="0" t="0" r="r" b="b"/>
                <a:pathLst>
                  <a:path w="12" h="17">
                    <a:moveTo>
                      <a:pt x="12" y="2"/>
                    </a:moveTo>
                    <a:cubicBezTo>
                      <a:pt x="7" y="0"/>
                      <a:pt x="7" y="0"/>
                      <a:pt x="7" y="0"/>
                    </a:cubicBezTo>
                    <a:cubicBezTo>
                      <a:pt x="6" y="0"/>
                      <a:pt x="4" y="1"/>
                      <a:pt x="3" y="3"/>
                    </a:cubicBezTo>
                    <a:cubicBezTo>
                      <a:pt x="0" y="11"/>
                      <a:pt x="0" y="11"/>
                      <a:pt x="0" y="11"/>
                    </a:cubicBezTo>
                    <a:cubicBezTo>
                      <a:pt x="0" y="13"/>
                      <a:pt x="1" y="15"/>
                      <a:pt x="3" y="16"/>
                    </a:cubicBezTo>
                    <a:cubicBezTo>
                      <a:pt x="7" y="17"/>
                      <a:pt x="7" y="17"/>
                      <a:pt x="7" y="17"/>
                    </a:cubicBezTo>
                    <a:lnTo>
                      <a:pt x="12" y="2"/>
                    </a:lnTo>
                    <a:close/>
                  </a:path>
                </a:pathLst>
              </a:custGeom>
              <a:solidFill>
                <a:srgbClr val="E0D41E"/>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0" name="Freeform 38"/>
              <p:cNvSpPr>
                <a:spLocks noChangeArrowheads="1"/>
              </p:cNvSpPr>
              <p:nvPr/>
            </p:nvSpPr>
            <p:spPr bwMode="auto">
              <a:xfrm>
                <a:off x="512763" y="239712"/>
                <a:ext cx="55563" cy="57150"/>
              </a:xfrm>
              <a:custGeom>
                <a:avLst/>
                <a:gdLst/>
                <a:ahLst/>
                <a:cxnLst>
                  <a:cxn ang="0">
                    <a:pos x="16" y="3"/>
                  </a:cxn>
                  <a:cxn ang="0">
                    <a:pos x="4" y="0"/>
                  </a:cxn>
                  <a:cxn ang="0">
                    <a:pos x="0" y="15"/>
                  </a:cxn>
                  <a:cxn ang="0">
                    <a:pos x="12" y="19"/>
                  </a:cxn>
                  <a:cxn ang="0">
                    <a:pos x="16" y="16"/>
                  </a:cxn>
                  <a:cxn ang="0">
                    <a:pos x="19" y="8"/>
                  </a:cxn>
                  <a:cxn ang="0">
                    <a:pos x="16" y="3"/>
                  </a:cxn>
                </a:cxnLst>
                <a:rect l="0" t="0" r="r" b="b"/>
                <a:pathLst>
                  <a:path w="19" h="19">
                    <a:moveTo>
                      <a:pt x="16" y="3"/>
                    </a:moveTo>
                    <a:cubicBezTo>
                      <a:pt x="4" y="0"/>
                      <a:pt x="4" y="0"/>
                      <a:pt x="4" y="0"/>
                    </a:cubicBezTo>
                    <a:cubicBezTo>
                      <a:pt x="0" y="15"/>
                      <a:pt x="0" y="15"/>
                      <a:pt x="0" y="15"/>
                    </a:cubicBezTo>
                    <a:cubicBezTo>
                      <a:pt x="12" y="19"/>
                      <a:pt x="12" y="19"/>
                      <a:pt x="12" y="19"/>
                    </a:cubicBezTo>
                    <a:cubicBezTo>
                      <a:pt x="13" y="19"/>
                      <a:pt x="15" y="18"/>
                      <a:pt x="16" y="16"/>
                    </a:cubicBezTo>
                    <a:cubicBezTo>
                      <a:pt x="19" y="8"/>
                      <a:pt x="19" y="8"/>
                      <a:pt x="19" y="8"/>
                    </a:cubicBezTo>
                    <a:cubicBezTo>
                      <a:pt x="19" y="6"/>
                      <a:pt x="18" y="4"/>
                      <a:pt x="16" y="3"/>
                    </a:cubicBezTo>
                    <a:close/>
                  </a:path>
                </a:pathLst>
              </a:custGeom>
              <a:solidFill>
                <a:srgbClr val="C4BA1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sp>
          <p:nvSpPr>
            <p:cNvPr id="8" name="文本框 46"/>
            <p:cNvSpPr txBox="1">
              <a:spLocks noChangeArrowheads="1"/>
            </p:cNvSpPr>
            <p:nvPr/>
          </p:nvSpPr>
          <p:spPr bwMode="auto">
            <a:xfrm>
              <a:off x="203510" y="457312"/>
              <a:ext cx="1371600" cy="1165206"/>
            </a:xfrm>
            <a:prstGeom prst="rect">
              <a:avLst/>
            </a:prstGeom>
            <a:noFill/>
            <a:ln w="9525">
              <a:noFill/>
              <a:miter lim="800000"/>
              <a:headEnd/>
              <a:tailEnd/>
            </a:ln>
          </p:spPr>
          <p:txBody>
            <a:bodyPr>
              <a:spAutoFit/>
            </a:bodyPr>
            <a:lstStyle/>
            <a:p>
              <a:pPr algn="ct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Nội</a:t>
              </a: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 dung</a:t>
              </a:r>
              <a:endParaRPr lang="zh-CN" altLang="en-US" sz="32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pic>
        <p:nvPicPr>
          <p:cNvPr id="42" name="Picture 71"/>
          <p:cNvPicPr>
            <a:picLocks noChangeAspect="1" noChangeArrowheads="1"/>
          </p:cNvPicPr>
          <p:nvPr/>
        </p:nvPicPr>
        <p:blipFill>
          <a:blip r:embed="rId4" cstate="print"/>
          <a:srcRect/>
          <a:stretch>
            <a:fillRect/>
          </a:stretch>
        </p:blipFill>
        <p:spPr bwMode="auto">
          <a:xfrm>
            <a:off x="7982903" y="931347"/>
            <a:ext cx="488316" cy="4212153"/>
          </a:xfrm>
          <a:prstGeom prst="rect">
            <a:avLst/>
          </a:prstGeom>
          <a:noFill/>
          <a:ln w="9525">
            <a:noFill/>
            <a:miter lim="800000"/>
            <a:headEnd/>
            <a:tailEnd/>
          </a:ln>
        </p:spPr>
      </p:pic>
      <p:pic>
        <p:nvPicPr>
          <p:cNvPr id="43" name="Picture 73"/>
          <p:cNvPicPr>
            <a:picLocks noChangeAspect="1" noChangeArrowheads="1"/>
          </p:cNvPicPr>
          <p:nvPr/>
        </p:nvPicPr>
        <p:blipFill>
          <a:blip r:embed="rId5" cstate="print"/>
          <a:srcRect/>
          <a:stretch>
            <a:fillRect/>
          </a:stretch>
        </p:blipFill>
        <p:spPr bwMode="auto">
          <a:xfrm>
            <a:off x="7598331" y="931350"/>
            <a:ext cx="283797" cy="4212150"/>
          </a:xfrm>
          <a:prstGeom prst="rect">
            <a:avLst/>
          </a:prstGeom>
          <a:noFill/>
          <a:ln w="9525">
            <a:noFill/>
            <a:miter lim="800000"/>
            <a:headEnd/>
            <a:tailEnd/>
          </a:ln>
        </p:spPr>
      </p:pic>
      <p:grpSp>
        <p:nvGrpSpPr>
          <p:cNvPr id="44" name="组合 84"/>
          <p:cNvGrpSpPr>
            <a:grpSpLocks/>
          </p:cNvGrpSpPr>
          <p:nvPr/>
        </p:nvGrpSpPr>
        <p:grpSpPr bwMode="auto">
          <a:xfrm>
            <a:off x="2823859" y="1382488"/>
            <a:ext cx="5694331" cy="973768"/>
            <a:chOff x="0" y="0"/>
            <a:chExt cx="5467144" cy="668621"/>
          </a:xfrm>
        </p:grpSpPr>
        <p:grpSp>
          <p:nvGrpSpPr>
            <p:cNvPr id="45" name="组合 26"/>
            <p:cNvGrpSpPr>
              <a:grpSpLocks/>
            </p:cNvGrpSpPr>
            <p:nvPr/>
          </p:nvGrpSpPr>
          <p:grpSpPr bwMode="auto">
            <a:xfrm>
              <a:off x="0" y="0"/>
              <a:ext cx="5467144" cy="668621"/>
              <a:chOff x="0" y="0"/>
              <a:chExt cx="10006012" cy="1139825"/>
            </a:xfrm>
          </p:grpSpPr>
          <p:sp>
            <p:nvSpPr>
              <p:cNvPr id="47" name="Freeform 30"/>
              <p:cNvSpPr>
                <a:spLocks noChangeArrowheads="1"/>
              </p:cNvSpPr>
              <p:nvPr/>
            </p:nvSpPr>
            <p:spPr bwMode="auto">
              <a:xfrm>
                <a:off x="0" y="0"/>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48" name="Freeform 31"/>
              <p:cNvSpPr>
                <a:spLocks noChangeArrowheads="1"/>
              </p:cNvSpPr>
              <p:nvPr/>
            </p:nvSpPr>
            <p:spPr bwMode="auto">
              <a:xfrm>
                <a:off x="8229600" y="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3200">
                  <a:solidFill>
                    <a:srgbClr val="FF0066"/>
                  </a:solidFill>
                  <a:latin typeface="Times New Roman" panose="02020603050405020304" pitchFamily="18" charset="0"/>
                  <a:cs typeface="Times New Roman" panose="02020603050405020304" pitchFamily="18" charset="0"/>
                </a:endParaRPr>
              </a:p>
            </p:txBody>
          </p:sp>
          <p:sp>
            <p:nvSpPr>
              <p:cNvPr id="49"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grpSp>
        <p:sp>
          <p:nvSpPr>
            <p:cNvPr id="46" name="文本框 80"/>
            <p:cNvSpPr txBox="1">
              <a:spLocks noChangeArrowheads="1"/>
            </p:cNvSpPr>
            <p:nvPr/>
          </p:nvSpPr>
          <p:spPr bwMode="auto">
            <a:xfrm>
              <a:off x="136049" y="134847"/>
              <a:ext cx="4538957" cy="401526"/>
            </a:xfrm>
            <a:prstGeom prst="rect">
              <a:avLst/>
            </a:prstGeom>
            <a:noFill/>
            <a:ln w="9525">
              <a:noFill/>
              <a:miter lim="800000"/>
              <a:headEnd/>
              <a:tailEnd/>
            </a:ln>
          </p:spPr>
          <p:txBody>
            <a:bodyPr wrap="square">
              <a:spAutoFit/>
            </a:bodyPr>
            <a:lstStyle/>
            <a:p>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I. </a:t>
              </a: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Tìm</a:t>
              </a: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hiểu</a:t>
              </a: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chung</a:t>
              </a:r>
              <a:endParaRPr lang="zh-CN" altLang="en-US" sz="32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50" name="组合 85"/>
          <p:cNvGrpSpPr>
            <a:grpSpLocks/>
          </p:cNvGrpSpPr>
          <p:nvPr/>
        </p:nvGrpSpPr>
        <p:grpSpPr bwMode="auto">
          <a:xfrm>
            <a:off x="2786983" y="2709960"/>
            <a:ext cx="5712852" cy="933436"/>
            <a:chOff x="-23359" y="19147"/>
            <a:chExt cx="5484928" cy="668621"/>
          </a:xfrm>
        </p:grpSpPr>
        <p:grpSp>
          <p:nvGrpSpPr>
            <p:cNvPr id="51" name="组合 30"/>
            <p:cNvGrpSpPr>
              <a:grpSpLocks/>
            </p:cNvGrpSpPr>
            <p:nvPr/>
          </p:nvGrpSpPr>
          <p:grpSpPr bwMode="auto">
            <a:xfrm>
              <a:off x="-23359" y="19147"/>
              <a:ext cx="5484928" cy="668621"/>
              <a:chOff x="-42750" y="32640"/>
              <a:chExt cx="10038559" cy="1139826"/>
            </a:xfrm>
          </p:grpSpPr>
          <p:sp>
            <p:nvSpPr>
              <p:cNvPr id="53" name="Freeform 30"/>
              <p:cNvSpPr>
                <a:spLocks noChangeArrowheads="1"/>
              </p:cNvSpPr>
              <p:nvPr/>
            </p:nvSpPr>
            <p:spPr bwMode="auto">
              <a:xfrm>
                <a:off x="-42750" y="32641"/>
                <a:ext cx="10006011"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54" name="Freeform 31"/>
              <p:cNvSpPr>
                <a:spLocks noChangeArrowheads="1"/>
              </p:cNvSpPr>
              <p:nvPr/>
            </p:nvSpPr>
            <p:spPr bwMode="auto">
              <a:xfrm>
                <a:off x="8219397" y="3264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chemeClr val="bg1">
                  <a:lumMod val="85000"/>
                </a:schemeClr>
              </a:solidFill>
              <a:ln w="9525">
                <a:noFill/>
                <a:round/>
                <a:headEnd/>
                <a:tailEnd/>
              </a:ln>
            </p:spPr>
            <p:txBody>
              <a:bodyPr/>
              <a:lstStyle/>
              <a:p>
                <a:endParaRPr lang="zh-CN" altLang="en-US" sz="3200" dirty="0">
                  <a:solidFill>
                    <a:srgbClr val="002060"/>
                  </a:solidFill>
                  <a:latin typeface="Times New Roman" panose="02020603050405020304" pitchFamily="18" charset="0"/>
                  <a:cs typeface="Times New Roman" panose="02020603050405020304" pitchFamily="18" charset="0"/>
                </a:endParaRPr>
              </a:p>
            </p:txBody>
          </p:sp>
          <p:sp>
            <p:nvSpPr>
              <p:cNvPr id="55"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grpSp>
        <p:sp>
          <p:nvSpPr>
            <p:cNvPr id="52" name="文本框 81"/>
            <p:cNvSpPr txBox="1">
              <a:spLocks noChangeArrowheads="1"/>
            </p:cNvSpPr>
            <p:nvPr/>
          </p:nvSpPr>
          <p:spPr bwMode="auto">
            <a:xfrm>
              <a:off x="148095" y="157415"/>
              <a:ext cx="4360490" cy="418875"/>
            </a:xfrm>
            <a:prstGeom prst="rect">
              <a:avLst/>
            </a:prstGeom>
            <a:noFill/>
            <a:ln w="9525">
              <a:noFill/>
              <a:miter lim="800000"/>
              <a:headEnd/>
              <a:tailEnd/>
            </a:ln>
          </p:spPr>
          <p:txBody>
            <a:bodyPr wrap="square">
              <a:spAutoFit/>
            </a:bodyPr>
            <a:lstStyle/>
            <a:p>
              <a:r>
                <a:rPr lang="en-US" altLang="zh-CN"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II. </a:t>
              </a:r>
              <a:r>
                <a:rPr lang="en-US" altLang="zh-CN" sz="3200" b="1" dirty="0" err="1">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Tìm</a:t>
              </a:r>
              <a:r>
                <a:rPr lang="en-US" altLang="zh-CN"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hiểu</a:t>
              </a:r>
              <a:r>
                <a:rPr lang="en-US" altLang="zh-CN"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 chi </a:t>
              </a:r>
              <a:r>
                <a:rPr lang="en-US" altLang="zh-CN" sz="3200" b="1" dirty="0" err="1">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tiết</a:t>
              </a:r>
              <a:endParaRPr lang="zh-CN" altLang="en-US"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56" name="组合 85"/>
          <p:cNvGrpSpPr>
            <a:grpSpLocks/>
          </p:cNvGrpSpPr>
          <p:nvPr/>
        </p:nvGrpSpPr>
        <p:grpSpPr bwMode="auto">
          <a:xfrm>
            <a:off x="2786983" y="4003100"/>
            <a:ext cx="5712852" cy="904084"/>
            <a:chOff x="-23359" y="19147"/>
            <a:chExt cx="5484928" cy="668621"/>
          </a:xfrm>
        </p:grpSpPr>
        <p:grpSp>
          <p:nvGrpSpPr>
            <p:cNvPr id="57" name="组合 30"/>
            <p:cNvGrpSpPr>
              <a:grpSpLocks/>
            </p:cNvGrpSpPr>
            <p:nvPr/>
          </p:nvGrpSpPr>
          <p:grpSpPr bwMode="auto">
            <a:xfrm>
              <a:off x="-23359" y="19147"/>
              <a:ext cx="5484928" cy="668621"/>
              <a:chOff x="-42750" y="32640"/>
              <a:chExt cx="10038559" cy="1139826"/>
            </a:xfrm>
          </p:grpSpPr>
          <p:sp>
            <p:nvSpPr>
              <p:cNvPr id="59" name="Freeform 30"/>
              <p:cNvSpPr>
                <a:spLocks noChangeArrowheads="1"/>
              </p:cNvSpPr>
              <p:nvPr/>
            </p:nvSpPr>
            <p:spPr bwMode="auto">
              <a:xfrm>
                <a:off x="-42750" y="32641"/>
                <a:ext cx="10006011"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sp>
            <p:nvSpPr>
              <p:cNvPr id="60" name="Freeform 31"/>
              <p:cNvSpPr>
                <a:spLocks noChangeArrowheads="1"/>
              </p:cNvSpPr>
              <p:nvPr/>
            </p:nvSpPr>
            <p:spPr bwMode="auto">
              <a:xfrm>
                <a:off x="8219397" y="3264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chemeClr val="bg1">
                  <a:lumMod val="85000"/>
                </a:schemeClr>
              </a:solidFill>
              <a:ln w="9525">
                <a:noFill/>
                <a:round/>
                <a:headEnd/>
                <a:tailEnd/>
              </a:ln>
            </p:spPr>
            <p:txBody>
              <a:bodyPr/>
              <a:lstStyle/>
              <a:p>
                <a:endParaRPr lang="zh-CN" altLang="en-US" sz="3200" dirty="0">
                  <a:solidFill>
                    <a:srgbClr val="002060"/>
                  </a:solidFill>
                  <a:latin typeface="Times New Roman" panose="02020603050405020304" pitchFamily="18" charset="0"/>
                  <a:cs typeface="Times New Roman" panose="02020603050405020304" pitchFamily="18" charset="0"/>
                </a:endParaRPr>
              </a:p>
            </p:txBody>
          </p:sp>
          <p:sp>
            <p:nvSpPr>
              <p:cNvPr id="61"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3200">
                  <a:solidFill>
                    <a:srgbClr val="002060"/>
                  </a:solidFill>
                  <a:latin typeface="Times New Roman" panose="02020603050405020304" pitchFamily="18" charset="0"/>
                  <a:cs typeface="Times New Roman" panose="02020603050405020304" pitchFamily="18" charset="0"/>
                </a:endParaRPr>
              </a:p>
            </p:txBody>
          </p:sp>
        </p:grpSp>
        <p:sp>
          <p:nvSpPr>
            <p:cNvPr id="58" name="文本框 81"/>
            <p:cNvSpPr txBox="1">
              <a:spLocks noChangeArrowheads="1"/>
            </p:cNvSpPr>
            <p:nvPr/>
          </p:nvSpPr>
          <p:spPr bwMode="auto">
            <a:xfrm>
              <a:off x="119698" y="136688"/>
              <a:ext cx="4494322" cy="432474"/>
            </a:xfrm>
            <a:prstGeom prst="rect">
              <a:avLst/>
            </a:prstGeom>
            <a:noFill/>
            <a:ln w="9525">
              <a:noFill/>
              <a:miter lim="800000"/>
              <a:headEnd/>
              <a:tailEnd/>
            </a:ln>
          </p:spPr>
          <p:txBody>
            <a:bodyPr wrap="square">
              <a:spAutoFit/>
            </a:bodyPr>
            <a:lstStyle/>
            <a:p>
              <a:r>
                <a:rPr lang="en-US" altLang="zh-CN"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III. </a:t>
              </a:r>
              <a:r>
                <a:rPr lang="en-US" altLang="zh-CN" sz="3200" b="1" dirty="0" err="1">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Tổng</a:t>
              </a:r>
              <a:r>
                <a:rPr lang="en-US" altLang="zh-CN"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a:solidFill>
                    <a:schemeClr val="bg1">
                      <a:lumMod val="65000"/>
                    </a:schemeClr>
                  </a:solidFill>
                  <a:latin typeface="Times New Roman" panose="02020603050405020304" pitchFamily="18" charset="0"/>
                  <a:ea typeface="微软雅黑" pitchFamily="34" charset="-122"/>
                  <a:cs typeface="Times New Roman" panose="02020603050405020304" pitchFamily="18" charset="0"/>
                </a:rPr>
                <a:t>kết</a:t>
              </a:r>
              <a:endParaRPr lang="zh-CN" altLang="en-US" sz="3200" b="1" dirty="0">
                <a:solidFill>
                  <a:schemeClr val="bg1">
                    <a:lumMod val="65000"/>
                  </a:schemeClr>
                </a:solidFill>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1644493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par>
                                <p:cTn id="21" presetID="53" presetClass="entr" presetSubtype="16"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Effect transition="in" filter="fade">
                                      <p:cBhvr>
                                        <p:cTn id="25" dur="500"/>
                                        <p:tgtEl>
                                          <p:spTgt spid="43"/>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p:cTn id="35" dur="500" fill="hold"/>
                                        <p:tgtEl>
                                          <p:spTgt spid="50"/>
                                        </p:tgtEl>
                                        <p:attrNameLst>
                                          <p:attrName>ppt_w</p:attrName>
                                        </p:attrNameLst>
                                      </p:cBhvr>
                                      <p:tavLst>
                                        <p:tav tm="0">
                                          <p:val>
                                            <p:fltVal val="0"/>
                                          </p:val>
                                        </p:tav>
                                        <p:tav tm="100000">
                                          <p:val>
                                            <p:strVal val="#ppt_w"/>
                                          </p:val>
                                        </p:tav>
                                      </p:tavLst>
                                    </p:anim>
                                    <p:anim calcmode="lin" valueType="num">
                                      <p:cBhvr>
                                        <p:cTn id="36" dur="500" fill="hold"/>
                                        <p:tgtEl>
                                          <p:spTgt spid="50"/>
                                        </p:tgtEl>
                                        <p:attrNameLst>
                                          <p:attrName>ppt_h</p:attrName>
                                        </p:attrNameLst>
                                      </p:cBhvr>
                                      <p:tavLst>
                                        <p:tav tm="0">
                                          <p:val>
                                            <p:fltVal val="0"/>
                                          </p:val>
                                        </p:tav>
                                        <p:tav tm="100000">
                                          <p:val>
                                            <p:strVal val="#ppt_h"/>
                                          </p:val>
                                        </p:tav>
                                      </p:tavLst>
                                    </p:anim>
                                    <p:animEffect transition="in" filter="fade">
                                      <p:cBhvr>
                                        <p:cTn id="37" dur="500"/>
                                        <p:tgtEl>
                                          <p:spTgt spid="50"/>
                                        </p:tgtEl>
                                      </p:cBhvr>
                                    </p:animEffect>
                                  </p:childTnLst>
                                </p:cTn>
                              </p:par>
                            </p:childTnLst>
                          </p:cTn>
                        </p:par>
                        <p:par>
                          <p:cTn id="38" fill="hold">
                            <p:stCondLst>
                              <p:cond delay="1500"/>
                            </p:stCondLst>
                            <p:childTnLst>
                              <p:par>
                                <p:cTn id="39" presetID="53" presetClass="entr" presetSubtype="16" fill="hold" nodeType="after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5656" y="1671650"/>
            <a:ext cx="6192688" cy="900100"/>
          </a:xfrm>
        </p:spPr>
        <p:txBody>
          <a:bodyPr/>
          <a:lstStyle/>
          <a:p>
            <a:r>
              <a:rPr lang="en-US" sz="5400" b="1" dirty="0">
                <a:solidFill>
                  <a:srgbClr val="002060"/>
                </a:solidFill>
                <a:latin typeface="Times New Roman" panose="02020603050405020304" pitchFamily="18" charset="0"/>
                <a:cs typeface="Times New Roman" panose="02020603050405020304" pitchFamily="18" charset="0"/>
              </a:rPr>
              <a:t>I. </a:t>
            </a:r>
            <a:r>
              <a:rPr lang="en-US" sz="5400" b="1" dirty="0" err="1">
                <a:solidFill>
                  <a:srgbClr val="002060"/>
                </a:solidFill>
                <a:latin typeface="Times New Roman" panose="02020603050405020304" pitchFamily="18" charset="0"/>
                <a:cs typeface="Times New Roman" panose="02020603050405020304" pitchFamily="18" charset="0"/>
              </a:rPr>
              <a:t>Tìm</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hiểu</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chung</a:t>
            </a:r>
            <a:endParaRPr lang="en-US" sz="5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320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ravel Guide: Hong Kong by Slidesgo">
  <a:themeElements>
    <a:clrScheme name="Simple Light">
      <a:dk1>
        <a:srgbClr val="000000"/>
      </a:dk1>
      <a:lt1>
        <a:srgbClr val="FFFFFF"/>
      </a:lt1>
      <a:dk2>
        <a:srgbClr val="595959"/>
      </a:dk2>
      <a:lt2>
        <a:srgbClr val="CD4759"/>
      </a:lt2>
      <a:accent1>
        <a:srgbClr val="A25576"/>
      </a:accent1>
      <a:accent2>
        <a:srgbClr val="7C1F45"/>
      </a:accent2>
      <a:accent3>
        <a:srgbClr val="F88E70"/>
      </a:accent3>
      <a:accent4>
        <a:srgbClr val="FFF3E2"/>
      </a:accent4>
      <a:accent5>
        <a:srgbClr val="B3748F"/>
      </a:accent5>
      <a:accent6>
        <a:srgbClr val="F6BFB4"/>
      </a:accent6>
      <a:hlink>
        <a:srgbClr val="DFC2C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1956</TotalTime>
  <Words>2398</Words>
  <Application>Microsoft Office PowerPoint</Application>
  <PresentationFormat>On-screen Show (16:9)</PresentationFormat>
  <Paragraphs>197</Paragraphs>
  <Slides>57</Slides>
  <Notes>35</Notes>
  <HiddenSlides>0</HiddenSlides>
  <MMClips>8</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57</vt:i4>
      </vt:variant>
    </vt:vector>
  </HeadingPairs>
  <TitlesOfParts>
    <vt:vector size="80" baseType="lpstr">
      <vt:lpstr>Livvic</vt:lpstr>
      <vt:lpstr>Jua Bold</vt:lpstr>
      <vt:lpstr>Wingdings</vt:lpstr>
      <vt:lpstr>Times New Roman</vt:lpstr>
      <vt:lpstr>#9Slide02 Noi dung dai</vt:lpstr>
      <vt:lpstr>Muli Black</vt:lpstr>
      <vt:lpstr>Roboto Condensed Light</vt:lpstr>
      <vt:lpstr>Calibri</vt:lpstr>
      <vt:lpstr>#9Slide03 Bebas Neue Bold</vt:lpstr>
      <vt:lpstr>Calibri Light</vt:lpstr>
      <vt:lpstr>Spartan</vt:lpstr>
      <vt:lpstr>.VnTime</vt:lpstr>
      <vt:lpstr>#9Slide03 IcielPanton Black</vt:lpstr>
      <vt:lpstr>#9Slide05 Brannboll Ny</vt:lpstr>
      <vt:lpstr>Spartan Thin</vt:lpstr>
      <vt:lpstr>Courier New</vt:lpstr>
      <vt:lpstr>Impact</vt:lpstr>
      <vt:lpstr>#9Slide03 AmpleSoft Bold</vt:lpstr>
      <vt:lpstr>Cambria</vt:lpstr>
      <vt:lpstr>Arial</vt:lpstr>
      <vt:lpstr>Travel Guide: Hong Kong by Slidesgo</vt:lpstr>
      <vt:lpstr>1_Office 主题</vt:lpstr>
      <vt:lpstr>6_Office Theme</vt:lpstr>
      <vt:lpstr>PowerPoint Presentation</vt:lpstr>
      <vt:lpstr>PowerPoint Presentation</vt:lpstr>
      <vt:lpstr>Học sinh suy nghĩ và điền các cụm từ thích hợp vào chỗ trống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BÁO CÁO SẢN PHẨM</vt:lpstr>
      <vt:lpstr>PowerPoint Presentation</vt:lpstr>
      <vt:lpstr>PowerPoint Presentation</vt:lpstr>
      <vt:lpstr>PowerPoint Presentation</vt:lpstr>
      <vt:lpstr>PowerPoint Presentation</vt:lpstr>
      <vt:lpstr>PowerPoint Presentation</vt:lpstr>
      <vt:lpstr>2. Tác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BÁO CÁO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BÁO CÁO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Nguyễn Văn Hiệp</cp:lastModifiedBy>
  <cp:revision>227</cp:revision>
  <dcterms:created xsi:type="dcterms:W3CDTF">2021-07-15T01:47:15Z</dcterms:created>
  <dcterms:modified xsi:type="dcterms:W3CDTF">2024-07-16T23:23:22Z</dcterms:modified>
</cp:coreProperties>
</file>