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2" r:id="rId1"/>
  </p:sldMasterIdLst>
  <p:notesMasterIdLst>
    <p:notesMasterId r:id="rId44"/>
  </p:notesMasterIdLst>
  <p:sldIdLst>
    <p:sldId id="276" r:id="rId2"/>
    <p:sldId id="270" r:id="rId3"/>
    <p:sldId id="256" r:id="rId4"/>
    <p:sldId id="377" r:id="rId5"/>
    <p:sldId id="378" r:id="rId6"/>
    <p:sldId id="380" r:id="rId7"/>
    <p:sldId id="376" r:id="rId8"/>
    <p:sldId id="375" r:id="rId9"/>
    <p:sldId id="345" r:id="rId10"/>
    <p:sldId id="18707" r:id="rId11"/>
    <p:sldId id="18857" r:id="rId12"/>
    <p:sldId id="481" r:id="rId13"/>
    <p:sldId id="18907" r:id="rId14"/>
    <p:sldId id="18708" r:id="rId15"/>
    <p:sldId id="18911" r:id="rId16"/>
    <p:sldId id="18713" r:id="rId17"/>
    <p:sldId id="18912" r:id="rId18"/>
    <p:sldId id="18765" r:id="rId19"/>
    <p:sldId id="18908" r:id="rId20"/>
    <p:sldId id="18881" r:id="rId21"/>
    <p:sldId id="18914" r:id="rId22"/>
    <p:sldId id="18810" r:id="rId23"/>
    <p:sldId id="18715" r:id="rId24"/>
    <p:sldId id="495" r:id="rId25"/>
    <p:sldId id="18913" r:id="rId26"/>
    <p:sldId id="18915" r:id="rId27"/>
    <p:sldId id="18892" r:id="rId28"/>
    <p:sldId id="355" r:id="rId29"/>
    <p:sldId id="18909" r:id="rId30"/>
    <p:sldId id="18917" r:id="rId31"/>
    <p:sldId id="480" r:id="rId32"/>
    <p:sldId id="257" r:id="rId33"/>
    <p:sldId id="457" r:id="rId34"/>
    <p:sldId id="467" r:id="rId35"/>
    <p:sldId id="468" r:id="rId36"/>
    <p:sldId id="469" r:id="rId37"/>
    <p:sldId id="471" r:id="rId38"/>
    <p:sldId id="472" r:id="rId39"/>
    <p:sldId id="473" r:id="rId40"/>
    <p:sldId id="18722" r:id="rId41"/>
    <p:sldId id="18724" r:id="rId42"/>
    <p:sldId id="18795" r:id="rId43"/>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FF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Kiểu Trung bình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Kiểu Sáng 2 - Màu chủ đề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43" autoAdjust="0"/>
    <p:restoredTop sz="94660"/>
  </p:normalViewPr>
  <p:slideViewPr>
    <p:cSldViewPr>
      <p:cViewPr varScale="1">
        <p:scale>
          <a:sx n="127" d="100"/>
          <a:sy n="127" d="100"/>
        </p:scale>
        <p:origin x="235"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394D10-2D21-4E2D-9036-11CD6CFC197E}" type="doc">
      <dgm:prSet loTypeId="urn:microsoft.com/office/officeart/2005/8/layout/hList7" loCatId="list" qsTypeId="urn:microsoft.com/office/officeart/2005/8/quickstyle/simple1" qsCatId="simple" csTypeId="urn:microsoft.com/office/officeart/2005/8/colors/colorful2" csCatId="colorful" phldr="1"/>
      <dgm:spPr/>
    </dgm:pt>
    <dgm:pt modelId="{E0B15FD6-904A-4E02-9354-BE20CD516B71}">
      <dgm:prSet phldrT="[Văn bản]" custT="1"/>
      <dgm:spPr/>
      <dgm:t>
        <a:bodyPr/>
        <a:lstStyle/>
        <a:p>
          <a:r>
            <a:rPr lang="nl-NL" sz="2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 1: Từ đầu đến “bị mất phố luôn.”: Hình ảnh Hà Nội xưa và nay qua cái nhìn của nhà văn Tô Hoài.</a:t>
          </a:r>
          <a:endParaRPr lang="vi-VN" sz="2200" b="1" dirty="0">
            <a:solidFill>
              <a:schemeClr val="bg1"/>
            </a:solidFill>
          </a:endParaRPr>
        </a:p>
      </dgm:t>
    </dgm:pt>
    <dgm:pt modelId="{132D8319-D52C-4D5C-80FE-8BC6D5DC6617}" type="parTrans" cxnId="{EC5903F5-68E2-47DE-8FA8-92ACFF952589}">
      <dgm:prSet/>
      <dgm:spPr/>
      <dgm:t>
        <a:bodyPr/>
        <a:lstStyle/>
        <a:p>
          <a:endParaRPr lang="vi-VN"/>
        </a:p>
      </dgm:t>
    </dgm:pt>
    <dgm:pt modelId="{EF987134-0857-4E44-8DE8-7B2F4A2F8039}" type="sibTrans" cxnId="{EC5903F5-68E2-47DE-8FA8-92ACFF952589}">
      <dgm:prSet/>
      <dgm:spPr/>
      <dgm:t>
        <a:bodyPr/>
        <a:lstStyle/>
        <a:p>
          <a:endParaRPr lang="vi-VN"/>
        </a:p>
      </dgm:t>
    </dgm:pt>
    <dgm:pt modelId="{38474F04-71EB-4C9F-9C34-8772CA0ED798}">
      <dgm:prSet phldrT="[Văn bản]" custT="1"/>
      <dgm:spPr/>
      <dgm:t>
        <a:bodyPr/>
        <a:lstStyle/>
        <a:p>
          <a:r>
            <a:rPr lang="nl-NL" sz="2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 3: Còn lại: Cách bố trí, sắp đặt của ông Trần Văn Lai.</a:t>
          </a:r>
          <a:endParaRPr lang="vi-VN" sz="2200" b="1" dirty="0">
            <a:solidFill>
              <a:schemeClr val="bg1"/>
            </a:solidFill>
          </a:endParaRPr>
        </a:p>
      </dgm:t>
    </dgm:pt>
    <dgm:pt modelId="{FC5390B8-9878-4CA4-B614-B01EEAC30692}" type="parTrans" cxnId="{5BBB3929-F56B-4F20-8899-7201D09E559C}">
      <dgm:prSet/>
      <dgm:spPr/>
      <dgm:t>
        <a:bodyPr/>
        <a:lstStyle/>
        <a:p>
          <a:endParaRPr lang="vi-VN"/>
        </a:p>
      </dgm:t>
    </dgm:pt>
    <dgm:pt modelId="{2D8CDC85-660E-476B-A182-01DFA5CEECE0}" type="sibTrans" cxnId="{5BBB3929-F56B-4F20-8899-7201D09E559C}">
      <dgm:prSet/>
      <dgm:spPr/>
      <dgm:t>
        <a:bodyPr/>
        <a:lstStyle/>
        <a:p>
          <a:endParaRPr lang="vi-VN"/>
        </a:p>
      </dgm:t>
    </dgm:pt>
    <dgm:pt modelId="{BB82EEF8-2286-47B9-AC80-CF2EF08B66C9}">
      <dgm:prSet phldrT="[Văn bản]" custT="1"/>
      <dgm:spPr/>
      <dgm:t>
        <a:bodyPr/>
        <a:lstStyle/>
        <a:p>
          <a:r>
            <a:rPr lang="nl-NL" sz="2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 2: Tiếp theo đến “thì bây giờ vẫn thế...”: Tính cách của người Hà Nội </a:t>
          </a:r>
          <a:endParaRPr lang="vi-VN" sz="2200" b="1" dirty="0">
            <a:solidFill>
              <a:schemeClr val="bg1"/>
            </a:solidFill>
          </a:endParaRPr>
        </a:p>
      </dgm:t>
    </dgm:pt>
    <dgm:pt modelId="{AB1EE01A-CA98-4F4E-9CE9-F05A433AD1C2}" type="sibTrans" cxnId="{62F26225-4C8E-4016-9DBB-61D58FF26A15}">
      <dgm:prSet/>
      <dgm:spPr/>
      <dgm:t>
        <a:bodyPr/>
        <a:lstStyle/>
        <a:p>
          <a:endParaRPr lang="vi-VN"/>
        </a:p>
      </dgm:t>
    </dgm:pt>
    <dgm:pt modelId="{9D8D41C2-0B8B-4379-ADC1-5C77E5D8ABFE}" type="parTrans" cxnId="{62F26225-4C8E-4016-9DBB-61D58FF26A15}">
      <dgm:prSet/>
      <dgm:spPr/>
      <dgm:t>
        <a:bodyPr/>
        <a:lstStyle/>
        <a:p>
          <a:endParaRPr lang="vi-VN"/>
        </a:p>
      </dgm:t>
    </dgm:pt>
    <dgm:pt modelId="{196547F9-4F53-4040-AFD4-15DB79438874}" type="pres">
      <dgm:prSet presAssocID="{3D394D10-2D21-4E2D-9036-11CD6CFC197E}" presName="Name0" presStyleCnt="0">
        <dgm:presLayoutVars>
          <dgm:dir/>
          <dgm:resizeHandles val="exact"/>
        </dgm:presLayoutVars>
      </dgm:prSet>
      <dgm:spPr/>
    </dgm:pt>
    <dgm:pt modelId="{D455A3DB-3664-433A-857B-FFC6DCC51AA8}" type="pres">
      <dgm:prSet presAssocID="{3D394D10-2D21-4E2D-9036-11CD6CFC197E}" presName="fgShape" presStyleLbl="fgShp" presStyleIdx="0" presStyleCnt="1" custScaleY="47541" custLinFactNeighborX="-272" custLinFactNeighborY="52459"/>
      <dgm:spPr/>
    </dgm:pt>
    <dgm:pt modelId="{E2342CD4-AB87-4BA5-82AF-25354AD88C70}" type="pres">
      <dgm:prSet presAssocID="{3D394D10-2D21-4E2D-9036-11CD6CFC197E}" presName="linComp" presStyleCnt="0"/>
      <dgm:spPr/>
    </dgm:pt>
    <dgm:pt modelId="{6E567E7D-A16A-47C6-ABA0-D3CD6639B8C7}" type="pres">
      <dgm:prSet presAssocID="{E0B15FD6-904A-4E02-9354-BE20CD516B71}" presName="compNode" presStyleCnt="0"/>
      <dgm:spPr/>
    </dgm:pt>
    <dgm:pt modelId="{E36CF11E-CE62-462D-BBB7-209F5EA4675B}" type="pres">
      <dgm:prSet presAssocID="{E0B15FD6-904A-4E02-9354-BE20CD516B71}" presName="bkgdShape" presStyleLbl="node1" presStyleIdx="0" presStyleCnt="3"/>
      <dgm:spPr/>
    </dgm:pt>
    <dgm:pt modelId="{1C303849-D485-470C-862D-A59239645ACF}" type="pres">
      <dgm:prSet presAssocID="{E0B15FD6-904A-4E02-9354-BE20CD516B71}" presName="nodeTx" presStyleLbl="node1" presStyleIdx="0" presStyleCnt="3">
        <dgm:presLayoutVars>
          <dgm:bulletEnabled val="1"/>
        </dgm:presLayoutVars>
      </dgm:prSet>
      <dgm:spPr/>
    </dgm:pt>
    <dgm:pt modelId="{884C4B4C-6231-4385-923A-F04D40CA5E2D}" type="pres">
      <dgm:prSet presAssocID="{E0B15FD6-904A-4E02-9354-BE20CD516B71}" presName="invisiNode" presStyleLbl="node1" presStyleIdx="0" presStyleCnt="3"/>
      <dgm:spPr/>
    </dgm:pt>
    <dgm:pt modelId="{654AF714-BD90-447C-BBC8-295A7E3C7557}" type="pres">
      <dgm:prSet presAssocID="{E0B15FD6-904A-4E02-9354-BE20CD516B71}" presName="imagNode" presStyleLbl="fgImgPlace1" presStyleIdx="0" presStyleCnt="3" custScaleX="87072" custScaleY="78767" custLinFactNeighborX="-4562" custLinFactNeighborY="-23711"/>
      <dgm:spPr>
        <a:blipFill rotWithShape="1">
          <a:blip xmlns:r="http://schemas.openxmlformats.org/officeDocument/2006/relationships" r:embed="rId1"/>
          <a:srcRect/>
          <a:stretch>
            <a:fillRect t="-1000" b="-1000"/>
          </a:stretch>
        </a:blipFill>
      </dgm:spPr>
    </dgm:pt>
    <dgm:pt modelId="{C432BC0B-C92F-4140-9CF6-A62FF6B2DC93}" type="pres">
      <dgm:prSet presAssocID="{EF987134-0857-4E44-8DE8-7B2F4A2F8039}" presName="sibTrans" presStyleLbl="sibTrans2D1" presStyleIdx="0" presStyleCnt="0"/>
      <dgm:spPr/>
    </dgm:pt>
    <dgm:pt modelId="{3B831934-BBC7-428C-9A36-F046E1D5F7C9}" type="pres">
      <dgm:prSet presAssocID="{BB82EEF8-2286-47B9-AC80-CF2EF08B66C9}" presName="compNode" presStyleCnt="0"/>
      <dgm:spPr/>
    </dgm:pt>
    <dgm:pt modelId="{7577599A-BCCC-4299-806B-3D9B9C10D88B}" type="pres">
      <dgm:prSet presAssocID="{BB82EEF8-2286-47B9-AC80-CF2EF08B66C9}" presName="bkgdShape" presStyleLbl="node1" presStyleIdx="1" presStyleCnt="3"/>
      <dgm:spPr/>
    </dgm:pt>
    <dgm:pt modelId="{07944489-AC49-400E-B5DE-6CDA73D55412}" type="pres">
      <dgm:prSet presAssocID="{BB82EEF8-2286-47B9-AC80-CF2EF08B66C9}" presName="nodeTx" presStyleLbl="node1" presStyleIdx="1" presStyleCnt="3">
        <dgm:presLayoutVars>
          <dgm:bulletEnabled val="1"/>
        </dgm:presLayoutVars>
      </dgm:prSet>
      <dgm:spPr/>
    </dgm:pt>
    <dgm:pt modelId="{431028CD-FC15-4080-B79C-5DE82E46DFBA}" type="pres">
      <dgm:prSet presAssocID="{BB82EEF8-2286-47B9-AC80-CF2EF08B66C9}" presName="invisiNode" presStyleLbl="node1" presStyleIdx="1" presStyleCnt="3"/>
      <dgm:spPr/>
    </dgm:pt>
    <dgm:pt modelId="{5FEBDC69-E802-49D3-A28A-EEC916A0D5DA}" type="pres">
      <dgm:prSet presAssocID="{BB82EEF8-2286-47B9-AC80-CF2EF08B66C9}" presName="imagNode" presStyleLbl="fgImgPlace1" presStyleIdx="1" presStyleCnt="3" custAng="0" custFlipVert="0" custScaleX="77227" custScaleY="60883" custLinFactNeighborX="5693" custLinFactNeighborY="-29538"/>
      <dgm:spPr>
        <a:blipFill rotWithShape="1">
          <a:blip xmlns:r="http://schemas.openxmlformats.org/officeDocument/2006/relationships" r:embed="rId2"/>
          <a:srcRect/>
          <a:stretch>
            <a:fillRect l="-26000" r="-26000"/>
          </a:stretch>
        </a:blipFill>
      </dgm:spPr>
    </dgm:pt>
    <dgm:pt modelId="{5E9154A2-B529-4061-9C58-548DBED20902}" type="pres">
      <dgm:prSet presAssocID="{AB1EE01A-CA98-4F4E-9CE9-F05A433AD1C2}" presName="sibTrans" presStyleLbl="sibTrans2D1" presStyleIdx="0" presStyleCnt="0"/>
      <dgm:spPr/>
    </dgm:pt>
    <dgm:pt modelId="{4D8F0EE4-2972-447B-A9CD-AFEBB9FEF3FA}" type="pres">
      <dgm:prSet presAssocID="{38474F04-71EB-4C9F-9C34-8772CA0ED798}" presName="compNode" presStyleCnt="0"/>
      <dgm:spPr/>
    </dgm:pt>
    <dgm:pt modelId="{6465F895-28CA-4F83-AD37-35D3DA452F22}" type="pres">
      <dgm:prSet presAssocID="{38474F04-71EB-4C9F-9C34-8772CA0ED798}" presName="bkgdShape" presStyleLbl="node1" presStyleIdx="2" presStyleCnt="3"/>
      <dgm:spPr/>
    </dgm:pt>
    <dgm:pt modelId="{03D1868A-8FBC-4092-8C4E-AB2DF77AFC9F}" type="pres">
      <dgm:prSet presAssocID="{38474F04-71EB-4C9F-9C34-8772CA0ED798}" presName="nodeTx" presStyleLbl="node1" presStyleIdx="2" presStyleCnt="3">
        <dgm:presLayoutVars>
          <dgm:bulletEnabled val="1"/>
        </dgm:presLayoutVars>
      </dgm:prSet>
      <dgm:spPr/>
    </dgm:pt>
    <dgm:pt modelId="{A92E472B-0D12-4485-A770-CE4D824F3FA5}" type="pres">
      <dgm:prSet presAssocID="{38474F04-71EB-4C9F-9C34-8772CA0ED798}" presName="invisiNode" presStyleLbl="node1" presStyleIdx="2" presStyleCnt="3"/>
      <dgm:spPr/>
    </dgm:pt>
    <dgm:pt modelId="{10A4C5AE-B7A2-4A6C-9326-7EB413DEDA25}" type="pres">
      <dgm:prSet presAssocID="{38474F04-71EB-4C9F-9C34-8772CA0ED798}" presName="imagNode" presStyleLbl="fgImgPlace1" presStyleIdx="2" presStyleCnt="3" custScaleX="79587" custScaleY="67115" custLinFactNeighborX="5742" custLinFactNeighborY="-23711"/>
      <dgm:spPr>
        <a:blipFill rotWithShape="1">
          <a:blip xmlns:r="http://schemas.openxmlformats.org/officeDocument/2006/relationships" r:embed="rId3"/>
          <a:srcRect/>
          <a:stretch>
            <a:fillRect t="-15000" b="-15000"/>
          </a:stretch>
        </a:blipFill>
      </dgm:spPr>
    </dgm:pt>
  </dgm:ptLst>
  <dgm:cxnLst>
    <dgm:cxn modelId="{8A5A0A0B-E105-4732-8B24-F911BBC00378}" type="presOf" srcId="{EF987134-0857-4E44-8DE8-7B2F4A2F8039}" destId="{C432BC0B-C92F-4140-9CF6-A62FF6B2DC93}" srcOrd="0" destOrd="0" presId="urn:microsoft.com/office/officeart/2005/8/layout/hList7"/>
    <dgm:cxn modelId="{DA7F6210-24D4-404F-937C-C7645AEBF547}" type="presOf" srcId="{BB82EEF8-2286-47B9-AC80-CF2EF08B66C9}" destId="{07944489-AC49-400E-B5DE-6CDA73D55412}" srcOrd="1" destOrd="0" presId="urn:microsoft.com/office/officeart/2005/8/layout/hList7"/>
    <dgm:cxn modelId="{62F26225-4C8E-4016-9DBB-61D58FF26A15}" srcId="{3D394D10-2D21-4E2D-9036-11CD6CFC197E}" destId="{BB82EEF8-2286-47B9-AC80-CF2EF08B66C9}" srcOrd="1" destOrd="0" parTransId="{9D8D41C2-0B8B-4379-ADC1-5C77E5D8ABFE}" sibTransId="{AB1EE01A-CA98-4F4E-9CE9-F05A433AD1C2}"/>
    <dgm:cxn modelId="{5BBB3929-F56B-4F20-8899-7201D09E559C}" srcId="{3D394D10-2D21-4E2D-9036-11CD6CFC197E}" destId="{38474F04-71EB-4C9F-9C34-8772CA0ED798}" srcOrd="2" destOrd="0" parTransId="{FC5390B8-9878-4CA4-B614-B01EEAC30692}" sibTransId="{2D8CDC85-660E-476B-A182-01DFA5CEECE0}"/>
    <dgm:cxn modelId="{4C8C7F2E-988C-43B4-97E4-B7EFB873C3D7}" type="presOf" srcId="{38474F04-71EB-4C9F-9C34-8772CA0ED798}" destId="{03D1868A-8FBC-4092-8C4E-AB2DF77AFC9F}" srcOrd="1" destOrd="0" presId="urn:microsoft.com/office/officeart/2005/8/layout/hList7"/>
    <dgm:cxn modelId="{82A31E69-DFEA-4B92-AC8A-4F15C5ADE622}" type="presOf" srcId="{E0B15FD6-904A-4E02-9354-BE20CD516B71}" destId="{1C303849-D485-470C-862D-A59239645ACF}" srcOrd="1" destOrd="0" presId="urn:microsoft.com/office/officeart/2005/8/layout/hList7"/>
    <dgm:cxn modelId="{9FE6A34E-DE93-4E17-B67C-F81A11E469FD}" type="presOf" srcId="{3D394D10-2D21-4E2D-9036-11CD6CFC197E}" destId="{196547F9-4F53-4040-AFD4-15DB79438874}" srcOrd="0" destOrd="0" presId="urn:microsoft.com/office/officeart/2005/8/layout/hList7"/>
    <dgm:cxn modelId="{74B7619F-ABA6-470A-B4F4-BBB81CCABBB5}" type="presOf" srcId="{38474F04-71EB-4C9F-9C34-8772CA0ED798}" destId="{6465F895-28CA-4F83-AD37-35D3DA452F22}" srcOrd="0" destOrd="0" presId="urn:microsoft.com/office/officeart/2005/8/layout/hList7"/>
    <dgm:cxn modelId="{8C83F4A5-4A20-43A8-B556-FDC74751BA1B}" type="presOf" srcId="{AB1EE01A-CA98-4F4E-9CE9-F05A433AD1C2}" destId="{5E9154A2-B529-4061-9C58-548DBED20902}" srcOrd="0" destOrd="0" presId="urn:microsoft.com/office/officeart/2005/8/layout/hList7"/>
    <dgm:cxn modelId="{678D7DC5-D857-4799-95AA-0683571FB9FB}" type="presOf" srcId="{BB82EEF8-2286-47B9-AC80-CF2EF08B66C9}" destId="{7577599A-BCCC-4299-806B-3D9B9C10D88B}" srcOrd="0" destOrd="0" presId="urn:microsoft.com/office/officeart/2005/8/layout/hList7"/>
    <dgm:cxn modelId="{6AE0FCC7-FB0C-4C26-A98F-DE0080EABEF6}" type="presOf" srcId="{E0B15FD6-904A-4E02-9354-BE20CD516B71}" destId="{E36CF11E-CE62-462D-BBB7-209F5EA4675B}" srcOrd="0" destOrd="0" presId="urn:microsoft.com/office/officeart/2005/8/layout/hList7"/>
    <dgm:cxn modelId="{EC5903F5-68E2-47DE-8FA8-92ACFF952589}" srcId="{3D394D10-2D21-4E2D-9036-11CD6CFC197E}" destId="{E0B15FD6-904A-4E02-9354-BE20CD516B71}" srcOrd="0" destOrd="0" parTransId="{132D8319-D52C-4D5C-80FE-8BC6D5DC6617}" sibTransId="{EF987134-0857-4E44-8DE8-7B2F4A2F8039}"/>
    <dgm:cxn modelId="{D1CA5187-A77F-403B-83D2-AFD2C3CEABCB}" type="presParOf" srcId="{196547F9-4F53-4040-AFD4-15DB79438874}" destId="{D455A3DB-3664-433A-857B-FFC6DCC51AA8}" srcOrd="0" destOrd="0" presId="urn:microsoft.com/office/officeart/2005/8/layout/hList7"/>
    <dgm:cxn modelId="{C6FBEE89-56F6-418A-B424-146EA57BECD4}" type="presParOf" srcId="{196547F9-4F53-4040-AFD4-15DB79438874}" destId="{E2342CD4-AB87-4BA5-82AF-25354AD88C70}" srcOrd="1" destOrd="0" presId="urn:microsoft.com/office/officeart/2005/8/layout/hList7"/>
    <dgm:cxn modelId="{FF1C6425-85CE-41E8-8D10-3F78DD7AF714}" type="presParOf" srcId="{E2342CD4-AB87-4BA5-82AF-25354AD88C70}" destId="{6E567E7D-A16A-47C6-ABA0-D3CD6639B8C7}" srcOrd="0" destOrd="0" presId="urn:microsoft.com/office/officeart/2005/8/layout/hList7"/>
    <dgm:cxn modelId="{104C9B29-BF7B-48DC-A798-E5D62B3AF63E}" type="presParOf" srcId="{6E567E7D-A16A-47C6-ABA0-D3CD6639B8C7}" destId="{E36CF11E-CE62-462D-BBB7-209F5EA4675B}" srcOrd="0" destOrd="0" presId="urn:microsoft.com/office/officeart/2005/8/layout/hList7"/>
    <dgm:cxn modelId="{7ABADD75-8F61-4F1C-A8F7-CE431A5AFFE1}" type="presParOf" srcId="{6E567E7D-A16A-47C6-ABA0-D3CD6639B8C7}" destId="{1C303849-D485-470C-862D-A59239645ACF}" srcOrd="1" destOrd="0" presId="urn:microsoft.com/office/officeart/2005/8/layout/hList7"/>
    <dgm:cxn modelId="{F1A225A5-3B26-4DA6-B114-CBF1260A436D}" type="presParOf" srcId="{6E567E7D-A16A-47C6-ABA0-D3CD6639B8C7}" destId="{884C4B4C-6231-4385-923A-F04D40CA5E2D}" srcOrd="2" destOrd="0" presId="urn:microsoft.com/office/officeart/2005/8/layout/hList7"/>
    <dgm:cxn modelId="{9EFAC89C-D33C-482E-9088-AFB524E0C649}" type="presParOf" srcId="{6E567E7D-A16A-47C6-ABA0-D3CD6639B8C7}" destId="{654AF714-BD90-447C-BBC8-295A7E3C7557}" srcOrd="3" destOrd="0" presId="urn:microsoft.com/office/officeart/2005/8/layout/hList7"/>
    <dgm:cxn modelId="{827B0E4E-1B77-4E9A-AADE-779C8C914105}" type="presParOf" srcId="{E2342CD4-AB87-4BA5-82AF-25354AD88C70}" destId="{C432BC0B-C92F-4140-9CF6-A62FF6B2DC93}" srcOrd="1" destOrd="0" presId="urn:microsoft.com/office/officeart/2005/8/layout/hList7"/>
    <dgm:cxn modelId="{F727D741-84DF-4904-941E-1B6C2306EF0B}" type="presParOf" srcId="{E2342CD4-AB87-4BA5-82AF-25354AD88C70}" destId="{3B831934-BBC7-428C-9A36-F046E1D5F7C9}" srcOrd="2" destOrd="0" presId="urn:microsoft.com/office/officeart/2005/8/layout/hList7"/>
    <dgm:cxn modelId="{A477731B-4576-4663-859E-FD574902DC62}" type="presParOf" srcId="{3B831934-BBC7-428C-9A36-F046E1D5F7C9}" destId="{7577599A-BCCC-4299-806B-3D9B9C10D88B}" srcOrd="0" destOrd="0" presId="urn:microsoft.com/office/officeart/2005/8/layout/hList7"/>
    <dgm:cxn modelId="{B311BD05-5E5A-4BC0-8173-55D6E3B61C1A}" type="presParOf" srcId="{3B831934-BBC7-428C-9A36-F046E1D5F7C9}" destId="{07944489-AC49-400E-B5DE-6CDA73D55412}" srcOrd="1" destOrd="0" presId="urn:microsoft.com/office/officeart/2005/8/layout/hList7"/>
    <dgm:cxn modelId="{9FBC6195-014C-42AF-B685-E1956B4F1398}" type="presParOf" srcId="{3B831934-BBC7-428C-9A36-F046E1D5F7C9}" destId="{431028CD-FC15-4080-B79C-5DE82E46DFBA}" srcOrd="2" destOrd="0" presId="urn:microsoft.com/office/officeart/2005/8/layout/hList7"/>
    <dgm:cxn modelId="{096A6F67-A040-475B-828C-9C697E105B69}" type="presParOf" srcId="{3B831934-BBC7-428C-9A36-F046E1D5F7C9}" destId="{5FEBDC69-E802-49D3-A28A-EEC916A0D5DA}" srcOrd="3" destOrd="0" presId="urn:microsoft.com/office/officeart/2005/8/layout/hList7"/>
    <dgm:cxn modelId="{D96D971B-2C4A-4DFE-833D-D0D6BA3894F4}" type="presParOf" srcId="{E2342CD4-AB87-4BA5-82AF-25354AD88C70}" destId="{5E9154A2-B529-4061-9C58-548DBED20902}" srcOrd="3" destOrd="0" presId="urn:microsoft.com/office/officeart/2005/8/layout/hList7"/>
    <dgm:cxn modelId="{1A1026B4-8D4F-44D7-8CDE-611400BDD17B}" type="presParOf" srcId="{E2342CD4-AB87-4BA5-82AF-25354AD88C70}" destId="{4D8F0EE4-2972-447B-A9CD-AFEBB9FEF3FA}" srcOrd="4" destOrd="0" presId="urn:microsoft.com/office/officeart/2005/8/layout/hList7"/>
    <dgm:cxn modelId="{5804D55B-2BD1-4475-B19B-A1F45AF839A7}" type="presParOf" srcId="{4D8F0EE4-2972-447B-A9CD-AFEBB9FEF3FA}" destId="{6465F895-28CA-4F83-AD37-35D3DA452F22}" srcOrd="0" destOrd="0" presId="urn:microsoft.com/office/officeart/2005/8/layout/hList7"/>
    <dgm:cxn modelId="{CE83FF9F-0109-468A-BE04-76A63040BEDA}" type="presParOf" srcId="{4D8F0EE4-2972-447B-A9CD-AFEBB9FEF3FA}" destId="{03D1868A-8FBC-4092-8C4E-AB2DF77AFC9F}" srcOrd="1" destOrd="0" presId="urn:microsoft.com/office/officeart/2005/8/layout/hList7"/>
    <dgm:cxn modelId="{F1633EC0-5142-47D6-9C64-6C487EF4A3E9}" type="presParOf" srcId="{4D8F0EE4-2972-447B-A9CD-AFEBB9FEF3FA}" destId="{A92E472B-0D12-4485-A770-CE4D824F3FA5}" srcOrd="2" destOrd="0" presId="urn:microsoft.com/office/officeart/2005/8/layout/hList7"/>
    <dgm:cxn modelId="{081B25D4-4DC6-47FA-9732-5C201C7F4E7B}" type="presParOf" srcId="{4D8F0EE4-2972-447B-A9CD-AFEBB9FEF3FA}" destId="{10A4C5AE-B7A2-4A6C-9326-7EB413DEDA25}"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CF11E-CE62-462D-BBB7-209F5EA4675B}">
      <dsp:nvSpPr>
        <dsp:cNvPr id="0" name=""/>
        <dsp:cNvSpPr/>
      </dsp:nvSpPr>
      <dsp:spPr>
        <a:xfrm>
          <a:off x="1279" y="0"/>
          <a:ext cx="1991320" cy="464820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nl-NL" sz="2200" b="1" kern="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 1: Từ đầu đến “bị mất phố luôn.”: Hình ảnh Hà Nội xưa và nay qua cái nhìn của nhà văn Tô Hoài.</a:t>
          </a:r>
          <a:endParaRPr lang="vi-VN" sz="2200" b="1" kern="1200" dirty="0">
            <a:solidFill>
              <a:schemeClr val="bg1"/>
            </a:solidFill>
          </a:endParaRPr>
        </a:p>
      </dsp:txBody>
      <dsp:txXfrm>
        <a:off x="1279" y="1859280"/>
        <a:ext cx="1991320" cy="1859280"/>
      </dsp:txXfrm>
    </dsp:sp>
    <dsp:sp modelId="{654AF714-BD90-447C-BBC8-295A7E3C7557}">
      <dsp:nvSpPr>
        <dsp:cNvPr id="0" name=""/>
        <dsp:cNvSpPr/>
      </dsp:nvSpPr>
      <dsp:spPr>
        <a:xfrm>
          <a:off x="252454" y="76208"/>
          <a:ext cx="1347744" cy="1219195"/>
        </a:xfrm>
        <a:prstGeom prst="ellipse">
          <a:avLst/>
        </a:prstGeom>
        <a:blipFill rotWithShape="1">
          <a:blip xmlns:r="http://schemas.openxmlformats.org/officeDocument/2006/relationships" r:embed="rId1"/>
          <a:srcRect/>
          <a:stretch>
            <a:fillRect t="-1000" b="-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77599A-BCCC-4299-806B-3D9B9C10D88B}">
      <dsp:nvSpPr>
        <dsp:cNvPr id="0" name=""/>
        <dsp:cNvSpPr/>
      </dsp:nvSpPr>
      <dsp:spPr>
        <a:xfrm>
          <a:off x="2052339" y="0"/>
          <a:ext cx="1991320" cy="4648200"/>
        </a:xfrm>
        <a:prstGeom prst="roundRect">
          <a:avLst>
            <a:gd name="adj" fmla="val 10000"/>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nl-NL" sz="2200" b="1" kern="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 2: Tiếp theo đến “thì bây giờ vẫn thế...”: Tính cách của người Hà Nội </a:t>
          </a:r>
          <a:endParaRPr lang="vi-VN" sz="2200" b="1" kern="1200" dirty="0">
            <a:solidFill>
              <a:schemeClr val="bg1"/>
            </a:solidFill>
          </a:endParaRPr>
        </a:p>
      </dsp:txBody>
      <dsp:txXfrm>
        <a:off x="2052339" y="1859280"/>
        <a:ext cx="1991320" cy="1859280"/>
      </dsp:txXfrm>
    </dsp:sp>
    <dsp:sp modelId="{5FEBDC69-E802-49D3-A28A-EEC916A0D5DA}">
      <dsp:nvSpPr>
        <dsp:cNvPr id="0" name=""/>
        <dsp:cNvSpPr/>
      </dsp:nvSpPr>
      <dsp:spPr>
        <a:xfrm>
          <a:off x="2538439" y="124424"/>
          <a:ext cx="1195358" cy="942377"/>
        </a:xfrm>
        <a:prstGeom prst="ellipse">
          <a:avLst/>
        </a:prstGeom>
        <a:blipFill rotWithShape="1">
          <a:blip xmlns:r="http://schemas.openxmlformats.org/officeDocument/2006/relationships" r:embed="rId2"/>
          <a:srcRect/>
          <a:stretch>
            <a:fillRect l="-26000" r="-2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65F895-28CA-4F83-AD37-35D3DA452F22}">
      <dsp:nvSpPr>
        <dsp:cNvPr id="0" name=""/>
        <dsp:cNvSpPr/>
      </dsp:nvSpPr>
      <dsp:spPr>
        <a:xfrm>
          <a:off x="4103399" y="0"/>
          <a:ext cx="1991320" cy="4648200"/>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nl-NL" sz="2200" b="1" kern="1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 3: Còn lại: Cách bố trí, sắp đặt của ông Trần Văn Lai.</a:t>
          </a:r>
          <a:endParaRPr lang="vi-VN" sz="2200" b="1" kern="1200" dirty="0">
            <a:solidFill>
              <a:schemeClr val="bg1"/>
            </a:solidFill>
          </a:endParaRPr>
        </a:p>
      </dsp:txBody>
      <dsp:txXfrm>
        <a:off x="4103399" y="1859280"/>
        <a:ext cx="1991320" cy="1859280"/>
      </dsp:txXfrm>
    </dsp:sp>
    <dsp:sp modelId="{10A4C5AE-B7A2-4A6C-9326-7EB413DEDA25}">
      <dsp:nvSpPr>
        <dsp:cNvPr id="0" name=""/>
        <dsp:cNvSpPr/>
      </dsp:nvSpPr>
      <dsp:spPr>
        <a:xfrm>
          <a:off x="4571993" y="166386"/>
          <a:ext cx="1231887" cy="1038839"/>
        </a:xfrm>
        <a:prstGeom prst="ellipse">
          <a:avLst/>
        </a:prstGeom>
        <a:blipFill rotWithShape="1">
          <a:blip xmlns:r="http://schemas.openxmlformats.org/officeDocument/2006/relationships" r:embed="rId3"/>
          <a:srcRect/>
          <a:stretch>
            <a:fillRect t="-15000" b="-1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55A3DB-3664-433A-857B-FFC6DCC51AA8}">
      <dsp:nvSpPr>
        <dsp:cNvPr id="0" name=""/>
        <dsp:cNvSpPr/>
      </dsp:nvSpPr>
      <dsp:spPr>
        <a:xfrm>
          <a:off x="228585" y="4267199"/>
          <a:ext cx="5608320" cy="331470"/>
        </a:xfrm>
        <a:prstGeom prst="leftRightArrow">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E739AE-C587-4F77-873B-32DB69FD5D1F}" type="datetimeFigureOut">
              <a:rPr lang="vi-VN" smtClean="0"/>
              <a:t>18/07/2024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1C8139-5B63-40B4-AEA0-A41A8C78A7EC}" type="slidenum">
              <a:rPr lang="vi-VN" smtClean="0"/>
              <a:t>‹#›</a:t>
            </a:fld>
            <a:endParaRPr lang="vi-VN"/>
          </a:p>
        </p:txBody>
      </p:sp>
    </p:spTree>
    <p:extLst>
      <p:ext uri="{BB962C8B-B14F-4D97-AF65-F5344CB8AC3E}">
        <p14:creationId xmlns:p14="http://schemas.microsoft.com/office/powerpoint/2010/main" val="2703959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8</a:t>
            </a:fld>
            <a:endParaRPr lang="zh-CN" altLang="en-US"/>
          </a:p>
        </p:txBody>
      </p:sp>
    </p:spTree>
    <p:extLst>
      <p:ext uri="{BB962C8B-B14F-4D97-AF65-F5344CB8AC3E}">
        <p14:creationId xmlns:p14="http://schemas.microsoft.com/office/powerpoint/2010/main" val="3395080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F305F-3C23-4FE9-BF4D-6106BC9FBE09}" type="slidenum">
              <a:rPr lang="en-US" smtClean="0"/>
              <a:t>19</a:t>
            </a:fld>
            <a:endParaRPr lang="en-US"/>
          </a:p>
        </p:txBody>
      </p:sp>
    </p:spTree>
    <p:extLst>
      <p:ext uri="{BB962C8B-B14F-4D97-AF65-F5344CB8AC3E}">
        <p14:creationId xmlns:p14="http://schemas.microsoft.com/office/powerpoint/2010/main" val="2806907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20</a:t>
            </a:fld>
            <a:endParaRPr lang="en-US"/>
          </a:p>
        </p:txBody>
      </p:sp>
    </p:spTree>
    <p:extLst>
      <p:ext uri="{BB962C8B-B14F-4D97-AF65-F5344CB8AC3E}">
        <p14:creationId xmlns:p14="http://schemas.microsoft.com/office/powerpoint/2010/main" val="1590312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22</a:t>
            </a:fld>
            <a:endParaRPr lang="en-US"/>
          </a:p>
        </p:txBody>
      </p:sp>
    </p:spTree>
    <p:extLst>
      <p:ext uri="{BB962C8B-B14F-4D97-AF65-F5344CB8AC3E}">
        <p14:creationId xmlns:p14="http://schemas.microsoft.com/office/powerpoint/2010/main" val="1951705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94"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23</a:t>
            </a:fld>
            <a:endParaRPr lang="en-US"/>
          </a:p>
        </p:txBody>
      </p:sp>
    </p:spTree>
    <p:extLst>
      <p:ext uri="{BB962C8B-B14F-4D97-AF65-F5344CB8AC3E}">
        <p14:creationId xmlns:p14="http://schemas.microsoft.com/office/powerpoint/2010/main" val="3581183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58750" indent="0">
              <a:buNone/>
            </a:pPr>
            <a:endParaRPr lang="en-US" dirty="0"/>
          </a:p>
        </p:txBody>
      </p:sp>
    </p:spTree>
    <p:extLst>
      <p:ext uri="{BB962C8B-B14F-4D97-AF65-F5344CB8AC3E}">
        <p14:creationId xmlns:p14="http://schemas.microsoft.com/office/powerpoint/2010/main" val="2488725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27</a:t>
            </a:fld>
            <a:endParaRPr lang="en-US"/>
          </a:p>
        </p:txBody>
      </p:sp>
    </p:spTree>
    <p:extLst>
      <p:ext uri="{BB962C8B-B14F-4D97-AF65-F5344CB8AC3E}">
        <p14:creationId xmlns:p14="http://schemas.microsoft.com/office/powerpoint/2010/main" val="3793980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28</a:t>
            </a:fld>
            <a:endParaRPr lang="en-US"/>
          </a:p>
        </p:txBody>
      </p:sp>
    </p:spTree>
    <p:extLst>
      <p:ext uri="{BB962C8B-B14F-4D97-AF65-F5344CB8AC3E}">
        <p14:creationId xmlns:p14="http://schemas.microsoft.com/office/powerpoint/2010/main" val="3056949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F305F-3C23-4FE9-BF4D-6106BC9FBE09}" type="slidenum">
              <a:rPr lang="en-US" smtClean="0"/>
              <a:t>29</a:t>
            </a:fld>
            <a:endParaRPr lang="en-US"/>
          </a:p>
        </p:txBody>
      </p:sp>
    </p:spTree>
    <p:extLst>
      <p:ext uri="{BB962C8B-B14F-4D97-AF65-F5344CB8AC3E}">
        <p14:creationId xmlns:p14="http://schemas.microsoft.com/office/powerpoint/2010/main" val="3535348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180414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32</a:t>
            </a:fld>
            <a:endParaRPr lang="en-US"/>
          </a:p>
        </p:txBody>
      </p:sp>
    </p:spTree>
    <p:extLst>
      <p:ext uri="{BB962C8B-B14F-4D97-AF65-F5344CB8AC3E}">
        <p14:creationId xmlns:p14="http://schemas.microsoft.com/office/powerpoint/2010/main" val="2661895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9</a:t>
            </a:fld>
            <a:endParaRPr lang="zh-CN" altLang="en-US"/>
          </a:p>
        </p:txBody>
      </p:sp>
    </p:spTree>
    <p:extLst>
      <p:ext uri="{BB962C8B-B14F-4D97-AF65-F5344CB8AC3E}">
        <p14:creationId xmlns:p14="http://schemas.microsoft.com/office/powerpoint/2010/main" val="2339371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499900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365718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752158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110203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695366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787829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75917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40</a:t>
            </a:fld>
            <a:endParaRPr lang="en-US"/>
          </a:p>
        </p:txBody>
      </p:sp>
    </p:spTree>
    <p:extLst>
      <p:ext uri="{BB962C8B-B14F-4D97-AF65-F5344CB8AC3E}">
        <p14:creationId xmlns:p14="http://schemas.microsoft.com/office/powerpoint/2010/main" val="3667374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41</a:t>
            </a:fld>
            <a:endParaRPr lang="en-US"/>
          </a:p>
        </p:txBody>
      </p:sp>
    </p:spTree>
    <p:extLst>
      <p:ext uri="{BB962C8B-B14F-4D97-AF65-F5344CB8AC3E}">
        <p14:creationId xmlns:p14="http://schemas.microsoft.com/office/powerpoint/2010/main" val="2973811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42</a:t>
            </a:fld>
            <a:endParaRPr lang="en-US"/>
          </a:p>
        </p:txBody>
      </p:sp>
    </p:spTree>
    <p:extLst>
      <p:ext uri="{BB962C8B-B14F-4D97-AF65-F5344CB8AC3E}">
        <p14:creationId xmlns:p14="http://schemas.microsoft.com/office/powerpoint/2010/main" val="3687926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F305F-3C23-4FE9-BF4D-6106BC9FBE09}" type="slidenum">
              <a:rPr lang="en-US" smtClean="0"/>
              <a:t>10</a:t>
            </a:fld>
            <a:endParaRPr lang="en-US"/>
          </a:p>
        </p:txBody>
      </p:sp>
    </p:spTree>
    <p:extLst>
      <p:ext uri="{BB962C8B-B14F-4D97-AF65-F5344CB8AC3E}">
        <p14:creationId xmlns:p14="http://schemas.microsoft.com/office/powerpoint/2010/main" val="180457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D0B73-BBC8-4ADB-B4A6-EC880F5D4327}" type="slidenum">
              <a:rPr lang="en-US" smtClean="0"/>
              <a:t>11</a:t>
            </a:fld>
            <a:endParaRPr lang="en-US"/>
          </a:p>
        </p:txBody>
      </p:sp>
    </p:spTree>
    <p:extLst>
      <p:ext uri="{BB962C8B-B14F-4D97-AF65-F5344CB8AC3E}">
        <p14:creationId xmlns:p14="http://schemas.microsoft.com/office/powerpoint/2010/main" val="1708899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bb3ccd7b2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bb3ccd7b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83825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F305F-3C23-4FE9-BF4D-6106BC9FBE09}" type="slidenum">
              <a:rPr lang="en-US" smtClean="0"/>
              <a:t>13</a:t>
            </a:fld>
            <a:endParaRPr lang="en-US"/>
          </a:p>
        </p:txBody>
      </p:sp>
    </p:spTree>
    <p:extLst>
      <p:ext uri="{BB962C8B-B14F-4D97-AF65-F5344CB8AC3E}">
        <p14:creationId xmlns:p14="http://schemas.microsoft.com/office/powerpoint/2010/main" val="888214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14</a:t>
            </a:fld>
            <a:endParaRPr lang="en-US"/>
          </a:p>
        </p:txBody>
      </p:sp>
    </p:spTree>
    <p:extLst>
      <p:ext uri="{BB962C8B-B14F-4D97-AF65-F5344CB8AC3E}">
        <p14:creationId xmlns:p14="http://schemas.microsoft.com/office/powerpoint/2010/main" val="3428471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16</a:t>
            </a:fld>
            <a:endParaRPr lang="en-US"/>
          </a:p>
        </p:txBody>
      </p:sp>
    </p:spTree>
    <p:extLst>
      <p:ext uri="{BB962C8B-B14F-4D97-AF65-F5344CB8AC3E}">
        <p14:creationId xmlns:p14="http://schemas.microsoft.com/office/powerpoint/2010/main" val="3705641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18</a:t>
            </a:fld>
            <a:endParaRPr lang="en-US"/>
          </a:p>
        </p:txBody>
      </p:sp>
    </p:spTree>
    <p:extLst>
      <p:ext uri="{BB962C8B-B14F-4D97-AF65-F5344CB8AC3E}">
        <p14:creationId xmlns:p14="http://schemas.microsoft.com/office/powerpoint/2010/main" val="1392673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4AF4F9-EFA3-4584-DC8C-51FBF7A71A4E}"/>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p>
        </p:txBody>
      </p:sp>
      <p:sp>
        <p:nvSpPr>
          <p:cNvPr id="3" name="Tiêu đề phụ 2">
            <a:extLst>
              <a:ext uri="{FF2B5EF4-FFF2-40B4-BE49-F238E27FC236}">
                <a16:creationId xmlns:a16="http://schemas.microsoft.com/office/drawing/2014/main" id="{2D07F663-1B6A-A1BC-3675-A2D9A99BE50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4C24E988-2652-C86F-BEAC-AFD27BFF6E4E}"/>
              </a:ext>
            </a:extLst>
          </p:cNvPr>
          <p:cNvSpPr>
            <a:spLocks noGrp="1"/>
          </p:cNvSpPr>
          <p:nvPr>
            <p:ph type="dt" sz="half" idx="10"/>
          </p:nvPr>
        </p:nvSpPr>
        <p:spPr/>
        <p:txBody>
          <a:bodyPr/>
          <a:lstStyle/>
          <a:p>
            <a:fld id="{FD70DFAE-58B0-47BA-BD11-53F2931789AF}" type="datetimeFigureOut">
              <a:rPr lang="en-US" smtClean="0"/>
              <a:t>7/18/2024</a:t>
            </a:fld>
            <a:endParaRPr lang="en-US"/>
          </a:p>
        </p:txBody>
      </p:sp>
      <p:sp>
        <p:nvSpPr>
          <p:cNvPr id="5" name="Chỗ dành sẵn cho Chân trang 4">
            <a:extLst>
              <a:ext uri="{FF2B5EF4-FFF2-40B4-BE49-F238E27FC236}">
                <a16:creationId xmlns:a16="http://schemas.microsoft.com/office/drawing/2014/main" id="{6507F9E3-C0F8-FAE9-DE43-E7CFAC5699B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7BD5994-8603-CC0C-F3B1-8B97B9B7EA79}"/>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595548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C1C506-1436-C7DA-D505-6DCD9697A6D1}"/>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A34F513-049C-04F2-880C-42CAF95CDD7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6994FE6-BDE2-F658-AC8E-B20F1F8C5860}"/>
              </a:ext>
            </a:extLst>
          </p:cNvPr>
          <p:cNvSpPr>
            <a:spLocks noGrp="1"/>
          </p:cNvSpPr>
          <p:nvPr>
            <p:ph type="dt" sz="half" idx="10"/>
          </p:nvPr>
        </p:nvSpPr>
        <p:spPr/>
        <p:txBody>
          <a:bodyPr/>
          <a:lstStyle/>
          <a:p>
            <a:fld id="{FD70DFAE-58B0-47BA-BD11-53F2931789AF}" type="datetimeFigureOut">
              <a:rPr lang="en-US" smtClean="0"/>
              <a:t>7/18/2024</a:t>
            </a:fld>
            <a:endParaRPr lang="en-US"/>
          </a:p>
        </p:txBody>
      </p:sp>
      <p:sp>
        <p:nvSpPr>
          <p:cNvPr id="5" name="Chỗ dành sẵn cho Chân trang 4">
            <a:extLst>
              <a:ext uri="{FF2B5EF4-FFF2-40B4-BE49-F238E27FC236}">
                <a16:creationId xmlns:a16="http://schemas.microsoft.com/office/drawing/2014/main" id="{16CB1E7F-83B7-FCB0-34D6-9F3E5A6D1F4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279239B-D80C-B87F-EBFF-3170F5839458}"/>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251198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2CE2B25-B2E7-CAF5-35A4-A7E6B17CCD73}"/>
              </a:ext>
            </a:extLst>
          </p:cNvPr>
          <p:cNvSpPr>
            <a:spLocks noGrp="1"/>
          </p:cNvSpPr>
          <p:nvPr>
            <p:ph type="title" orient="vert"/>
          </p:nvPr>
        </p:nvSpPr>
        <p:spPr>
          <a:xfrm>
            <a:off x="6543675" y="273844"/>
            <a:ext cx="1971675" cy="4358879"/>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EEDD27BB-C3F0-7F24-BAD4-EAF71A36CC00}"/>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834AD8E-A4CE-B26A-03AE-2CF355726D71}"/>
              </a:ext>
            </a:extLst>
          </p:cNvPr>
          <p:cNvSpPr>
            <a:spLocks noGrp="1"/>
          </p:cNvSpPr>
          <p:nvPr>
            <p:ph type="dt" sz="half" idx="10"/>
          </p:nvPr>
        </p:nvSpPr>
        <p:spPr/>
        <p:txBody>
          <a:bodyPr/>
          <a:lstStyle/>
          <a:p>
            <a:fld id="{FD70DFAE-58B0-47BA-BD11-53F2931789AF}" type="datetimeFigureOut">
              <a:rPr lang="en-US" smtClean="0"/>
              <a:t>7/18/2024</a:t>
            </a:fld>
            <a:endParaRPr lang="en-US"/>
          </a:p>
        </p:txBody>
      </p:sp>
      <p:sp>
        <p:nvSpPr>
          <p:cNvPr id="5" name="Chỗ dành sẵn cho Chân trang 4">
            <a:extLst>
              <a:ext uri="{FF2B5EF4-FFF2-40B4-BE49-F238E27FC236}">
                <a16:creationId xmlns:a16="http://schemas.microsoft.com/office/drawing/2014/main" id="{F2D86346-485B-2474-0B76-EFAEF6519C7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A639174-40BB-BFD0-B64F-2F1E6A40AE6E}"/>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053208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grpSp>
        <p:nvGrpSpPr>
          <p:cNvPr id="4" name="组合 3"/>
          <p:cNvGrpSpPr/>
          <p:nvPr userDrawn="1"/>
        </p:nvGrpSpPr>
        <p:grpSpPr>
          <a:xfrm>
            <a:off x="-1426112"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94798843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rush Stroke 02">
    <p:spTree>
      <p:nvGrpSpPr>
        <p:cNvPr id="1" name=""/>
        <p:cNvGrpSpPr/>
        <p:nvPr/>
      </p:nvGrpSpPr>
      <p:grpSpPr>
        <a:xfrm>
          <a:off x="0" y="0"/>
          <a:ext cx="0" cy="0"/>
          <a:chOff x="0" y="0"/>
          <a:chExt cx="0" cy="0"/>
        </a:xfrm>
      </p:grpSpPr>
      <p:sp>
        <p:nvSpPr>
          <p:cNvPr id="6" name="Picture Placeholder 5"/>
          <p:cNvSpPr>
            <a:spLocks noGrp="1"/>
          </p:cNvSpPr>
          <p:nvPr>
            <p:ph type="pic" sz="quarter" idx="28"/>
          </p:nvPr>
        </p:nvSpPr>
        <p:spPr>
          <a:xfrm>
            <a:off x="515541" y="548878"/>
            <a:ext cx="3819526" cy="4080272"/>
          </a:xfrm>
          <a:custGeom>
            <a:avLst/>
            <a:gdLst>
              <a:gd name="connsiteX0" fmla="*/ 1798673 w 5092701"/>
              <a:gd name="connsiteY0" fmla="*/ 5374311 h 5440362"/>
              <a:gd name="connsiteX1" fmla="*/ 1676959 w 5092701"/>
              <a:gd name="connsiteY1" fmla="*/ 5387564 h 5440362"/>
              <a:gd name="connsiteX2" fmla="*/ 1150645 w 5092701"/>
              <a:gd name="connsiteY2" fmla="*/ 5440220 h 5440362"/>
              <a:gd name="connsiteX3" fmla="*/ 1732148 w 5092701"/>
              <a:gd name="connsiteY3" fmla="*/ 5380767 h 5440362"/>
              <a:gd name="connsiteX4" fmla="*/ 1160436 w 5092701"/>
              <a:gd name="connsiteY4" fmla="*/ 5336477 h 5440362"/>
              <a:gd name="connsiteX5" fmla="*/ 1158694 w 5092701"/>
              <a:gd name="connsiteY5" fmla="*/ 5338476 h 5440362"/>
              <a:gd name="connsiteX6" fmla="*/ 1179588 w 5092701"/>
              <a:gd name="connsiteY6" fmla="*/ 5349650 h 5440362"/>
              <a:gd name="connsiteX7" fmla="*/ 1160436 w 5092701"/>
              <a:gd name="connsiteY7" fmla="*/ 5336477 h 5440362"/>
              <a:gd name="connsiteX8" fmla="*/ 1270272 w 5092701"/>
              <a:gd name="connsiteY8" fmla="*/ 5311780 h 5440362"/>
              <a:gd name="connsiteX9" fmla="*/ 1258052 w 5092701"/>
              <a:gd name="connsiteY9" fmla="*/ 5315301 h 5440362"/>
              <a:gd name="connsiteX10" fmla="*/ 1237893 w 5092701"/>
              <a:gd name="connsiteY10" fmla="*/ 5320635 h 5440362"/>
              <a:gd name="connsiteX11" fmla="*/ 1270272 w 5092701"/>
              <a:gd name="connsiteY11" fmla="*/ 5311780 h 5440362"/>
              <a:gd name="connsiteX12" fmla="*/ 2991688 w 5092701"/>
              <a:gd name="connsiteY12" fmla="*/ 5255688 h 5440362"/>
              <a:gd name="connsiteX13" fmla="*/ 3003292 w 5092701"/>
              <a:gd name="connsiteY13" fmla="*/ 5256188 h 5440362"/>
              <a:gd name="connsiteX14" fmla="*/ 1899686 w 5092701"/>
              <a:gd name="connsiteY14" fmla="*/ 5364507 h 5440362"/>
              <a:gd name="connsiteX15" fmla="*/ 1798673 w 5092701"/>
              <a:gd name="connsiteY15" fmla="*/ 5374311 h 5440362"/>
              <a:gd name="connsiteX16" fmla="*/ 1824884 w 5092701"/>
              <a:gd name="connsiteY16" fmla="*/ 5371456 h 5440362"/>
              <a:gd name="connsiteX17" fmla="*/ 2277542 w 5092701"/>
              <a:gd name="connsiteY17" fmla="*/ 5320836 h 5440362"/>
              <a:gd name="connsiteX18" fmla="*/ 2391118 w 5092701"/>
              <a:gd name="connsiteY18" fmla="*/ 5307740 h 5440362"/>
              <a:gd name="connsiteX19" fmla="*/ 2410262 w 5092701"/>
              <a:gd name="connsiteY19" fmla="*/ 5305943 h 5440362"/>
              <a:gd name="connsiteX20" fmla="*/ 2991688 w 5092701"/>
              <a:gd name="connsiteY20" fmla="*/ 5255688 h 5440362"/>
              <a:gd name="connsiteX21" fmla="*/ 2099560 w 5092701"/>
              <a:gd name="connsiteY21" fmla="*/ 5255360 h 5440362"/>
              <a:gd name="connsiteX22" fmla="*/ 2069002 w 5092701"/>
              <a:gd name="connsiteY22" fmla="*/ 5260374 h 5440362"/>
              <a:gd name="connsiteX23" fmla="*/ 2099560 w 5092701"/>
              <a:gd name="connsiteY23" fmla="*/ 5255360 h 5440362"/>
              <a:gd name="connsiteX24" fmla="*/ 2104836 w 5092701"/>
              <a:gd name="connsiteY24" fmla="*/ 5251704 h 5440362"/>
              <a:gd name="connsiteX25" fmla="*/ 2118232 w 5092701"/>
              <a:gd name="connsiteY25" fmla="*/ 5252526 h 5440362"/>
              <a:gd name="connsiteX26" fmla="*/ 2099560 w 5092701"/>
              <a:gd name="connsiteY26" fmla="*/ 5255360 h 5440362"/>
              <a:gd name="connsiteX27" fmla="*/ 2104836 w 5092701"/>
              <a:gd name="connsiteY27" fmla="*/ 5251704 h 5440362"/>
              <a:gd name="connsiteX28" fmla="*/ 2148791 w 5092701"/>
              <a:gd name="connsiteY28" fmla="*/ 5247512 h 5440362"/>
              <a:gd name="connsiteX29" fmla="*/ 2118232 w 5092701"/>
              <a:gd name="connsiteY29" fmla="*/ 5252526 h 5440362"/>
              <a:gd name="connsiteX30" fmla="*/ 2148791 w 5092701"/>
              <a:gd name="connsiteY30" fmla="*/ 5247512 h 5440362"/>
              <a:gd name="connsiteX31" fmla="*/ 2179350 w 5092701"/>
              <a:gd name="connsiteY31" fmla="*/ 5242498 h 5440362"/>
              <a:gd name="connsiteX32" fmla="*/ 2148791 w 5092701"/>
              <a:gd name="connsiteY32" fmla="*/ 5247512 h 5440362"/>
              <a:gd name="connsiteX33" fmla="*/ 2179350 w 5092701"/>
              <a:gd name="connsiteY33" fmla="*/ 5242498 h 5440362"/>
              <a:gd name="connsiteX34" fmla="*/ 2184511 w 5092701"/>
              <a:gd name="connsiteY34" fmla="*/ 5238830 h 5440362"/>
              <a:gd name="connsiteX35" fmla="*/ 2197100 w 5092701"/>
              <a:gd name="connsiteY35" fmla="*/ 5239566 h 5440362"/>
              <a:gd name="connsiteX36" fmla="*/ 2179350 w 5092701"/>
              <a:gd name="connsiteY36" fmla="*/ 5242498 h 5440362"/>
              <a:gd name="connsiteX37" fmla="*/ 2184511 w 5092701"/>
              <a:gd name="connsiteY37" fmla="*/ 5238830 h 5440362"/>
              <a:gd name="connsiteX38" fmla="*/ 2201886 w 5092701"/>
              <a:gd name="connsiteY38" fmla="*/ 5236459 h 5440362"/>
              <a:gd name="connsiteX39" fmla="*/ 2210075 w 5092701"/>
              <a:gd name="connsiteY39" fmla="*/ 5236813 h 5440362"/>
              <a:gd name="connsiteX40" fmla="*/ 2197100 w 5092701"/>
              <a:gd name="connsiteY40" fmla="*/ 5239566 h 5440362"/>
              <a:gd name="connsiteX41" fmla="*/ 2201886 w 5092701"/>
              <a:gd name="connsiteY41" fmla="*/ 5236459 h 5440362"/>
              <a:gd name="connsiteX42" fmla="*/ 2215092 w 5092701"/>
              <a:gd name="connsiteY42" fmla="*/ 5233732 h 5440362"/>
              <a:gd name="connsiteX43" fmla="*/ 2227659 w 5092701"/>
              <a:gd name="connsiteY43" fmla="*/ 5234553 h 5440362"/>
              <a:gd name="connsiteX44" fmla="*/ 2210075 w 5092701"/>
              <a:gd name="connsiteY44" fmla="*/ 5236813 h 5440362"/>
              <a:gd name="connsiteX45" fmla="*/ 2215092 w 5092701"/>
              <a:gd name="connsiteY45" fmla="*/ 5233732 h 5440362"/>
              <a:gd name="connsiteX46" fmla="*/ 2232099 w 5092701"/>
              <a:gd name="connsiteY46" fmla="*/ 5231409 h 5440362"/>
              <a:gd name="connsiteX47" fmla="*/ 2240634 w 5092701"/>
              <a:gd name="connsiteY47" fmla="*/ 5231801 h 5440362"/>
              <a:gd name="connsiteX48" fmla="*/ 2227659 w 5092701"/>
              <a:gd name="connsiteY48" fmla="*/ 5234553 h 5440362"/>
              <a:gd name="connsiteX49" fmla="*/ 2232099 w 5092701"/>
              <a:gd name="connsiteY49" fmla="*/ 5231409 h 5440362"/>
              <a:gd name="connsiteX50" fmla="*/ 2245650 w 5092701"/>
              <a:gd name="connsiteY50" fmla="*/ 5228719 h 5440362"/>
              <a:gd name="connsiteX51" fmla="*/ 2258218 w 5092701"/>
              <a:gd name="connsiteY51" fmla="*/ 5229539 h 5440362"/>
              <a:gd name="connsiteX52" fmla="*/ 2240634 w 5092701"/>
              <a:gd name="connsiteY52" fmla="*/ 5231801 h 5440362"/>
              <a:gd name="connsiteX53" fmla="*/ 2245650 w 5092701"/>
              <a:gd name="connsiteY53" fmla="*/ 5228719 h 5440362"/>
              <a:gd name="connsiteX54" fmla="*/ 2260729 w 5092701"/>
              <a:gd name="connsiteY54" fmla="*/ 5225588 h 5440362"/>
              <a:gd name="connsiteX55" fmla="*/ 2271359 w 5092701"/>
              <a:gd name="connsiteY55" fmla="*/ 5226116 h 5440362"/>
              <a:gd name="connsiteX56" fmla="*/ 2258218 w 5092701"/>
              <a:gd name="connsiteY56" fmla="*/ 5229539 h 5440362"/>
              <a:gd name="connsiteX57" fmla="*/ 2260729 w 5092701"/>
              <a:gd name="connsiteY57" fmla="*/ 5225588 h 5440362"/>
              <a:gd name="connsiteX58" fmla="*/ 2299173 w 5092701"/>
              <a:gd name="connsiteY58" fmla="*/ 5224951 h 5440362"/>
              <a:gd name="connsiteX59" fmla="*/ 2298666 w 5092701"/>
              <a:gd name="connsiteY59" fmla="*/ 5225663 h 5440362"/>
              <a:gd name="connsiteX60" fmla="*/ 2298259 w 5092701"/>
              <a:gd name="connsiteY60" fmla="*/ 5226233 h 5440362"/>
              <a:gd name="connsiteX61" fmla="*/ 2301918 w 5092701"/>
              <a:gd name="connsiteY61" fmla="*/ 5221103 h 5440362"/>
              <a:gd name="connsiteX62" fmla="*/ 2299173 w 5092701"/>
              <a:gd name="connsiteY62" fmla="*/ 5224951 h 5440362"/>
              <a:gd name="connsiteX63" fmla="*/ 2300698 w 5092701"/>
              <a:gd name="connsiteY63" fmla="*/ 5222812 h 5440362"/>
              <a:gd name="connsiteX64" fmla="*/ 2551292 w 5092701"/>
              <a:gd name="connsiteY64" fmla="*/ 5153879 h 5440362"/>
              <a:gd name="connsiteX65" fmla="*/ 2550737 w 5092701"/>
              <a:gd name="connsiteY65" fmla="*/ 5154342 h 5440362"/>
              <a:gd name="connsiteX66" fmla="*/ 2551136 w 5092701"/>
              <a:gd name="connsiteY66" fmla="*/ 5154009 h 5440362"/>
              <a:gd name="connsiteX67" fmla="*/ 2560687 w 5092701"/>
              <a:gd name="connsiteY67" fmla="*/ 5146020 h 5440362"/>
              <a:gd name="connsiteX68" fmla="*/ 2552197 w 5092701"/>
              <a:gd name="connsiteY68" fmla="*/ 5153122 h 5440362"/>
              <a:gd name="connsiteX69" fmla="*/ 2551292 w 5092701"/>
              <a:gd name="connsiteY69" fmla="*/ 5153879 h 5440362"/>
              <a:gd name="connsiteX70" fmla="*/ 2554187 w 5092701"/>
              <a:gd name="connsiteY70" fmla="*/ 5151457 h 5440362"/>
              <a:gd name="connsiteX71" fmla="*/ 1347823 w 5092701"/>
              <a:gd name="connsiteY71" fmla="*/ 5144187 h 5440362"/>
              <a:gd name="connsiteX72" fmla="*/ 1349733 w 5092701"/>
              <a:gd name="connsiteY72" fmla="*/ 5144748 h 5440362"/>
              <a:gd name="connsiteX73" fmla="*/ 1352834 w 5092701"/>
              <a:gd name="connsiteY73" fmla="*/ 5145659 h 5440362"/>
              <a:gd name="connsiteX74" fmla="*/ 1343531 w 5092701"/>
              <a:gd name="connsiteY74" fmla="*/ 5142927 h 5440362"/>
              <a:gd name="connsiteX75" fmla="*/ 1344564 w 5092701"/>
              <a:gd name="connsiteY75" fmla="*/ 5143230 h 5440362"/>
              <a:gd name="connsiteX76" fmla="*/ 1347823 w 5092701"/>
              <a:gd name="connsiteY76" fmla="*/ 5144187 h 5440362"/>
              <a:gd name="connsiteX77" fmla="*/ 1346503 w 5092701"/>
              <a:gd name="connsiteY77" fmla="*/ 5143800 h 5440362"/>
              <a:gd name="connsiteX78" fmla="*/ 2565206 w 5092701"/>
              <a:gd name="connsiteY78" fmla="*/ 5142510 h 5440362"/>
              <a:gd name="connsiteX79" fmla="*/ 2564717 w 5092701"/>
              <a:gd name="connsiteY79" fmla="*/ 5142890 h 5440362"/>
              <a:gd name="connsiteX80" fmla="*/ 2560687 w 5092701"/>
              <a:gd name="connsiteY80" fmla="*/ 5146020 h 5440362"/>
              <a:gd name="connsiteX81" fmla="*/ 2562661 w 5092701"/>
              <a:gd name="connsiteY81" fmla="*/ 5144486 h 5440362"/>
              <a:gd name="connsiteX82" fmla="*/ 2566609 w 5092701"/>
              <a:gd name="connsiteY82" fmla="*/ 5141420 h 5440362"/>
              <a:gd name="connsiteX83" fmla="*/ 2565206 w 5092701"/>
              <a:gd name="connsiteY83" fmla="*/ 5142510 h 5440362"/>
              <a:gd name="connsiteX84" fmla="*/ 2565951 w 5092701"/>
              <a:gd name="connsiteY84" fmla="*/ 5141931 h 5440362"/>
              <a:gd name="connsiteX85" fmla="*/ 1243073 w 5092701"/>
              <a:gd name="connsiteY85" fmla="*/ 5138119 h 5440362"/>
              <a:gd name="connsiteX86" fmla="*/ 1230855 w 5092701"/>
              <a:gd name="connsiteY86" fmla="*/ 5141640 h 5440362"/>
              <a:gd name="connsiteX87" fmla="*/ 1230041 w 5092701"/>
              <a:gd name="connsiteY87" fmla="*/ 5140800 h 5440362"/>
              <a:gd name="connsiteX88" fmla="*/ 1243073 w 5092701"/>
              <a:gd name="connsiteY88" fmla="*/ 5138119 h 5440362"/>
              <a:gd name="connsiteX89" fmla="*/ 2585663 w 5092701"/>
              <a:gd name="connsiteY89" fmla="*/ 4997144 h 5440362"/>
              <a:gd name="connsiteX90" fmla="*/ 2496047 w 5092701"/>
              <a:gd name="connsiteY90" fmla="*/ 4999675 h 5440362"/>
              <a:gd name="connsiteX91" fmla="*/ 2608408 w 5092701"/>
              <a:gd name="connsiteY91" fmla="*/ 4998592 h 5440362"/>
              <a:gd name="connsiteX92" fmla="*/ 2585663 w 5092701"/>
              <a:gd name="connsiteY92" fmla="*/ 4997144 h 5440362"/>
              <a:gd name="connsiteX93" fmla="*/ 3670756 w 5092701"/>
              <a:gd name="connsiteY93" fmla="*/ 4980685 h 5440362"/>
              <a:gd name="connsiteX94" fmla="*/ 3673166 w 5092701"/>
              <a:gd name="connsiteY94" fmla="*/ 4981393 h 5440362"/>
              <a:gd name="connsiteX95" fmla="*/ 3673727 w 5092701"/>
              <a:gd name="connsiteY95" fmla="*/ 4981558 h 5440362"/>
              <a:gd name="connsiteX96" fmla="*/ 3675027 w 5092701"/>
              <a:gd name="connsiteY96" fmla="*/ 4981939 h 5440362"/>
              <a:gd name="connsiteX97" fmla="*/ 3680058 w 5092701"/>
              <a:gd name="connsiteY97" fmla="*/ 4983417 h 5440362"/>
              <a:gd name="connsiteX98" fmla="*/ 3676957 w 5092701"/>
              <a:gd name="connsiteY98" fmla="*/ 4982506 h 5440362"/>
              <a:gd name="connsiteX99" fmla="*/ 3675027 w 5092701"/>
              <a:gd name="connsiteY99" fmla="*/ 4981939 h 5440362"/>
              <a:gd name="connsiteX100" fmla="*/ 3673166 w 5092701"/>
              <a:gd name="connsiteY100" fmla="*/ 4981393 h 5440362"/>
              <a:gd name="connsiteX101" fmla="*/ 3671789 w 5092701"/>
              <a:gd name="connsiteY101" fmla="*/ 4980988 h 5440362"/>
              <a:gd name="connsiteX102" fmla="*/ 2139397 w 5092701"/>
              <a:gd name="connsiteY102" fmla="*/ 4978636 h 5440362"/>
              <a:gd name="connsiteX103" fmla="*/ 2140842 w 5092701"/>
              <a:gd name="connsiteY103" fmla="*/ 4978657 h 5440362"/>
              <a:gd name="connsiteX104" fmla="*/ 2140731 w 5092701"/>
              <a:gd name="connsiteY104" fmla="*/ 4978689 h 5440362"/>
              <a:gd name="connsiteX105" fmla="*/ 2135356 w 5092701"/>
              <a:gd name="connsiteY105" fmla="*/ 4978799 h 5440362"/>
              <a:gd name="connsiteX106" fmla="*/ 2139397 w 5092701"/>
              <a:gd name="connsiteY106" fmla="*/ 4978636 h 5440362"/>
              <a:gd name="connsiteX107" fmla="*/ 2618325 w 5092701"/>
              <a:gd name="connsiteY107" fmla="*/ 4950571 h 5440362"/>
              <a:gd name="connsiteX108" fmla="*/ 2614443 w 5092701"/>
              <a:gd name="connsiteY108" fmla="*/ 4950933 h 5440362"/>
              <a:gd name="connsiteX109" fmla="*/ 2613999 w 5092701"/>
              <a:gd name="connsiteY109" fmla="*/ 4950992 h 5440362"/>
              <a:gd name="connsiteX110" fmla="*/ 2433932 w 5092701"/>
              <a:gd name="connsiteY110" fmla="*/ 4968510 h 5440362"/>
              <a:gd name="connsiteX111" fmla="*/ 2290363 w 5092701"/>
              <a:gd name="connsiteY111" fmla="*/ 4998909 h 5440362"/>
              <a:gd name="connsiteX112" fmla="*/ 2603862 w 5092701"/>
              <a:gd name="connsiteY112" fmla="*/ 4952349 h 5440362"/>
              <a:gd name="connsiteX113" fmla="*/ 2613999 w 5092701"/>
              <a:gd name="connsiteY113" fmla="*/ 4950992 h 5440362"/>
              <a:gd name="connsiteX114" fmla="*/ 3986456 w 5092701"/>
              <a:gd name="connsiteY114" fmla="*/ 4907527 h 5440362"/>
              <a:gd name="connsiteX115" fmla="*/ 3987454 w 5092701"/>
              <a:gd name="connsiteY115" fmla="*/ 4907762 h 5440362"/>
              <a:gd name="connsiteX116" fmla="*/ 3922710 w 5092701"/>
              <a:gd name="connsiteY116" fmla="*/ 4923835 h 5440362"/>
              <a:gd name="connsiteX117" fmla="*/ 3765449 w 5092701"/>
              <a:gd name="connsiteY117" fmla="*/ 4967019 h 5440362"/>
              <a:gd name="connsiteX118" fmla="*/ 3801468 w 5092701"/>
              <a:gd name="connsiteY118" fmla="*/ 4966718 h 5440362"/>
              <a:gd name="connsiteX119" fmla="*/ 3755784 w 5092701"/>
              <a:gd name="connsiteY119" fmla="*/ 4983207 h 5440362"/>
              <a:gd name="connsiteX120" fmla="*/ 3694665 w 5092701"/>
              <a:gd name="connsiteY120" fmla="*/ 4993234 h 5440362"/>
              <a:gd name="connsiteX121" fmla="*/ 3699039 w 5092701"/>
              <a:gd name="connsiteY121" fmla="*/ 4998519 h 5440362"/>
              <a:gd name="connsiteX122" fmla="*/ 3421360 w 5092701"/>
              <a:gd name="connsiteY122" fmla="*/ 5054376 h 5440362"/>
              <a:gd name="connsiteX123" fmla="*/ 2868153 w 5092701"/>
              <a:gd name="connsiteY123" fmla="*/ 5157368 h 5440362"/>
              <a:gd name="connsiteX124" fmla="*/ 2559345 w 5092701"/>
              <a:gd name="connsiteY124" fmla="*/ 5197521 h 5440362"/>
              <a:gd name="connsiteX125" fmla="*/ 2671843 w 5092701"/>
              <a:gd name="connsiteY125" fmla="*/ 5170922 h 5440362"/>
              <a:gd name="connsiteX126" fmla="*/ 2529374 w 5092701"/>
              <a:gd name="connsiteY126" fmla="*/ 5177120 h 5440362"/>
              <a:gd name="connsiteX127" fmla="*/ 2548872 w 5092701"/>
              <a:gd name="connsiteY127" fmla="*/ 5170930 h 5440362"/>
              <a:gd name="connsiteX128" fmla="*/ 2708687 w 5092701"/>
              <a:gd name="connsiteY128" fmla="*/ 5140411 h 5440362"/>
              <a:gd name="connsiteX129" fmla="*/ 3255372 w 5092701"/>
              <a:gd name="connsiteY129" fmla="*/ 5040857 h 5440362"/>
              <a:gd name="connsiteX130" fmla="*/ 3936678 w 5092701"/>
              <a:gd name="connsiteY130" fmla="*/ 4917057 h 5440362"/>
              <a:gd name="connsiteX131" fmla="*/ 3986456 w 5092701"/>
              <a:gd name="connsiteY131" fmla="*/ 4907527 h 5440362"/>
              <a:gd name="connsiteX132" fmla="*/ 2218552 w 5092701"/>
              <a:gd name="connsiteY132" fmla="*/ 4858823 h 5440362"/>
              <a:gd name="connsiteX133" fmla="*/ 2247546 w 5092701"/>
              <a:gd name="connsiteY133" fmla="*/ 4858854 h 5440362"/>
              <a:gd name="connsiteX134" fmla="*/ 2246901 w 5092701"/>
              <a:gd name="connsiteY134" fmla="*/ 4862034 h 5440362"/>
              <a:gd name="connsiteX135" fmla="*/ 2133866 w 5092701"/>
              <a:gd name="connsiteY135" fmla="*/ 4865952 h 5440362"/>
              <a:gd name="connsiteX136" fmla="*/ 2218552 w 5092701"/>
              <a:gd name="connsiteY136" fmla="*/ 4858823 h 5440362"/>
              <a:gd name="connsiteX137" fmla="*/ 1291496 w 5092701"/>
              <a:gd name="connsiteY137" fmla="*/ 4842820 h 5440362"/>
              <a:gd name="connsiteX138" fmla="*/ 1233742 w 5092701"/>
              <a:gd name="connsiteY138" fmla="*/ 4853405 h 5440362"/>
              <a:gd name="connsiteX139" fmla="*/ 646227 w 5092701"/>
              <a:gd name="connsiteY139" fmla="*/ 4961311 h 5440362"/>
              <a:gd name="connsiteX140" fmla="*/ 1251074 w 5092701"/>
              <a:gd name="connsiteY140" fmla="*/ 4850065 h 5440362"/>
              <a:gd name="connsiteX141" fmla="*/ 1525606 w 5092701"/>
              <a:gd name="connsiteY141" fmla="*/ 4802269 h 5440362"/>
              <a:gd name="connsiteX142" fmla="*/ 1515289 w 5092701"/>
              <a:gd name="connsiteY142" fmla="*/ 4803784 h 5440362"/>
              <a:gd name="connsiteX143" fmla="*/ 1325502 w 5092701"/>
              <a:gd name="connsiteY143" fmla="*/ 4836726 h 5440362"/>
              <a:gd name="connsiteX144" fmla="*/ 1291496 w 5092701"/>
              <a:gd name="connsiteY144" fmla="*/ 4842820 h 5440362"/>
              <a:gd name="connsiteX145" fmla="*/ 1306559 w 5092701"/>
              <a:gd name="connsiteY145" fmla="*/ 4840059 h 5440362"/>
              <a:gd name="connsiteX146" fmla="*/ 1507040 w 5092701"/>
              <a:gd name="connsiteY146" fmla="*/ 4803993 h 5440362"/>
              <a:gd name="connsiteX147" fmla="*/ 1531241 w 5092701"/>
              <a:gd name="connsiteY147" fmla="*/ 4801745 h 5440362"/>
              <a:gd name="connsiteX148" fmla="*/ 1525606 w 5092701"/>
              <a:gd name="connsiteY148" fmla="*/ 4802269 h 5440362"/>
              <a:gd name="connsiteX149" fmla="*/ 1526950 w 5092701"/>
              <a:gd name="connsiteY149" fmla="*/ 4802071 h 5440362"/>
              <a:gd name="connsiteX150" fmla="*/ 1531241 w 5092701"/>
              <a:gd name="connsiteY150" fmla="*/ 4801745 h 5440362"/>
              <a:gd name="connsiteX151" fmla="*/ 2486297 w 5092701"/>
              <a:gd name="connsiteY151" fmla="*/ 4711057 h 5440362"/>
              <a:gd name="connsiteX152" fmla="*/ 2512245 w 5092701"/>
              <a:gd name="connsiteY152" fmla="*/ 4713758 h 5440362"/>
              <a:gd name="connsiteX153" fmla="*/ 2519553 w 5092701"/>
              <a:gd name="connsiteY153" fmla="*/ 4714980 h 5440362"/>
              <a:gd name="connsiteX154" fmla="*/ 2511663 w 5092701"/>
              <a:gd name="connsiteY154" fmla="*/ 4714994 h 5440362"/>
              <a:gd name="connsiteX155" fmla="*/ 2461000 w 5092701"/>
              <a:gd name="connsiteY155" fmla="*/ 4712655 h 5440362"/>
              <a:gd name="connsiteX156" fmla="*/ 2471578 w 5092701"/>
              <a:gd name="connsiteY156" fmla="*/ 4711490 h 5440362"/>
              <a:gd name="connsiteX157" fmla="*/ 2486297 w 5092701"/>
              <a:gd name="connsiteY157" fmla="*/ 4711057 h 5440362"/>
              <a:gd name="connsiteX158" fmla="*/ 4489294 w 5092701"/>
              <a:gd name="connsiteY158" fmla="*/ 4578506 h 5440362"/>
              <a:gd name="connsiteX159" fmla="*/ 4487774 w 5092701"/>
              <a:gd name="connsiteY159" fmla="*/ 4580552 h 5440362"/>
              <a:gd name="connsiteX160" fmla="*/ 4487026 w 5092701"/>
              <a:gd name="connsiteY160" fmla="*/ 4580533 h 5440362"/>
              <a:gd name="connsiteX161" fmla="*/ 4529369 w 5092701"/>
              <a:gd name="connsiteY161" fmla="*/ 4484989 h 5440362"/>
              <a:gd name="connsiteX162" fmla="*/ 4541352 w 5092701"/>
              <a:gd name="connsiteY162" fmla="*/ 4486263 h 5440362"/>
              <a:gd name="connsiteX163" fmla="*/ 4528376 w 5092701"/>
              <a:gd name="connsiteY163" fmla="*/ 4489015 h 5440362"/>
              <a:gd name="connsiteX164" fmla="*/ 4542510 w 5092701"/>
              <a:gd name="connsiteY164" fmla="*/ 4481566 h 5440362"/>
              <a:gd name="connsiteX165" fmla="*/ 4548040 w 5092701"/>
              <a:gd name="connsiteY165" fmla="*/ 4482154 h 5440362"/>
              <a:gd name="connsiteX166" fmla="*/ 4541352 w 5092701"/>
              <a:gd name="connsiteY166" fmla="*/ 4486263 h 5440362"/>
              <a:gd name="connsiteX167" fmla="*/ 4672062 w 5092701"/>
              <a:gd name="connsiteY167" fmla="*/ 4280407 h 5440362"/>
              <a:gd name="connsiteX168" fmla="*/ 4661986 w 5092701"/>
              <a:gd name="connsiteY168" fmla="*/ 4280809 h 5440362"/>
              <a:gd name="connsiteX169" fmla="*/ 4660829 w 5092701"/>
              <a:gd name="connsiteY169" fmla="*/ 4285506 h 5440362"/>
              <a:gd name="connsiteX170" fmla="*/ 4672062 w 5092701"/>
              <a:gd name="connsiteY170" fmla="*/ 4280407 h 5440362"/>
              <a:gd name="connsiteX171" fmla="*/ 4895797 w 5092701"/>
              <a:gd name="connsiteY171" fmla="*/ 3973084 h 5440362"/>
              <a:gd name="connsiteX172" fmla="*/ 4854977 w 5092701"/>
              <a:gd name="connsiteY172" fmla="*/ 3983268 h 5440362"/>
              <a:gd name="connsiteX173" fmla="*/ 4851034 w 5092701"/>
              <a:gd name="connsiteY173" fmla="*/ 3989671 h 5440362"/>
              <a:gd name="connsiteX174" fmla="*/ 4923309 w 5092701"/>
              <a:gd name="connsiteY174" fmla="*/ 3984273 h 5440362"/>
              <a:gd name="connsiteX175" fmla="*/ 4895797 w 5092701"/>
              <a:gd name="connsiteY175" fmla="*/ 3973084 h 5440362"/>
              <a:gd name="connsiteX176" fmla="*/ 4934679 w 5092701"/>
              <a:gd name="connsiteY176" fmla="*/ 3962539 h 5440362"/>
              <a:gd name="connsiteX177" fmla="*/ 4927163 w 5092701"/>
              <a:gd name="connsiteY177" fmla="*/ 3964499 h 5440362"/>
              <a:gd name="connsiteX178" fmla="*/ 4927443 w 5092701"/>
              <a:gd name="connsiteY178" fmla="*/ 3967498 h 5440362"/>
              <a:gd name="connsiteX179" fmla="*/ 4939497 w 5092701"/>
              <a:gd name="connsiteY179" fmla="*/ 3964648 h 5440362"/>
              <a:gd name="connsiteX180" fmla="*/ 4934679 w 5092701"/>
              <a:gd name="connsiteY180" fmla="*/ 3962539 h 5440362"/>
              <a:gd name="connsiteX181" fmla="*/ 5039980 w 5092701"/>
              <a:gd name="connsiteY181" fmla="*/ 3843342 h 5440362"/>
              <a:gd name="connsiteX182" fmla="*/ 5032905 w 5092701"/>
              <a:gd name="connsiteY182" fmla="*/ 3844115 h 5440362"/>
              <a:gd name="connsiteX183" fmla="*/ 5032936 w 5092701"/>
              <a:gd name="connsiteY183" fmla="*/ 3846507 h 5440362"/>
              <a:gd name="connsiteX184" fmla="*/ 5044990 w 5092701"/>
              <a:gd name="connsiteY184" fmla="*/ 3843657 h 5440362"/>
              <a:gd name="connsiteX185" fmla="*/ 5039980 w 5092701"/>
              <a:gd name="connsiteY185" fmla="*/ 3843342 h 5440362"/>
              <a:gd name="connsiteX186" fmla="*/ 2547796 w 5092701"/>
              <a:gd name="connsiteY186" fmla="*/ 3819977 h 5440362"/>
              <a:gd name="connsiteX187" fmla="*/ 2535709 w 5092701"/>
              <a:gd name="connsiteY187" fmla="*/ 3821657 h 5440362"/>
              <a:gd name="connsiteX188" fmla="*/ 2534484 w 5092701"/>
              <a:gd name="connsiteY188" fmla="*/ 3824592 h 5440362"/>
              <a:gd name="connsiteX189" fmla="*/ 2558520 w 5092701"/>
              <a:gd name="connsiteY189" fmla="*/ 3823017 h 5440362"/>
              <a:gd name="connsiteX190" fmla="*/ 2547796 w 5092701"/>
              <a:gd name="connsiteY190" fmla="*/ 3819977 h 5440362"/>
              <a:gd name="connsiteX191" fmla="*/ 2522047 w 5092701"/>
              <a:gd name="connsiteY191" fmla="*/ 3812758 h 5440362"/>
              <a:gd name="connsiteX192" fmla="*/ 2512866 w 5092701"/>
              <a:gd name="connsiteY192" fmla="*/ 3814795 h 5440362"/>
              <a:gd name="connsiteX193" fmla="*/ 2512431 w 5092701"/>
              <a:gd name="connsiteY193" fmla="*/ 3818116 h 5440362"/>
              <a:gd name="connsiteX194" fmla="*/ 2531103 w 5092701"/>
              <a:gd name="connsiteY194" fmla="*/ 3815282 h 5440362"/>
              <a:gd name="connsiteX195" fmla="*/ 2522047 w 5092701"/>
              <a:gd name="connsiteY195" fmla="*/ 3812758 h 5440362"/>
              <a:gd name="connsiteX196" fmla="*/ 2216422 w 5092701"/>
              <a:gd name="connsiteY196" fmla="*/ 3767525 h 5440362"/>
              <a:gd name="connsiteX197" fmla="*/ 2209391 w 5092701"/>
              <a:gd name="connsiteY197" fmla="*/ 3769742 h 5440362"/>
              <a:gd name="connsiteX198" fmla="*/ 2206782 w 5092701"/>
              <a:gd name="connsiteY198" fmla="*/ 3772532 h 5440362"/>
              <a:gd name="connsiteX199" fmla="*/ 2219757 w 5092701"/>
              <a:gd name="connsiteY199" fmla="*/ 3769780 h 5440362"/>
              <a:gd name="connsiteX200" fmla="*/ 2216422 w 5092701"/>
              <a:gd name="connsiteY200" fmla="*/ 3767525 h 5440362"/>
              <a:gd name="connsiteX201" fmla="*/ 2020165 w 5092701"/>
              <a:gd name="connsiteY201" fmla="*/ 3755221 h 5440362"/>
              <a:gd name="connsiteX202" fmla="*/ 2013669 w 5092701"/>
              <a:gd name="connsiteY202" fmla="*/ 3757290 h 5440362"/>
              <a:gd name="connsiteX203" fmla="*/ 2011227 w 5092701"/>
              <a:gd name="connsiteY203" fmla="*/ 3760000 h 5440362"/>
              <a:gd name="connsiteX204" fmla="*/ 2023281 w 5092701"/>
              <a:gd name="connsiteY204" fmla="*/ 3757151 h 5440362"/>
              <a:gd name="connsiteX205" fmla="*/ 2020165 w 5092701"/>
              <a:gd name="connsiteY205" fmla="*/ 3755221 h 5440362"/>
              <a:gd name="connsiteX206" fmla="*/ 4993740 w 5092701"/>
              <a:gd name="connsiteY206" fmla="*/ 3744560 h 5440362"/>
              <a:gd name="connsiteX207" fmla="*/ 4981686 w 5092701"/>
              <a:gd name="connsiteY207" fmla="*/ 3747410 h 5440362"/>
              <a:gd name="connsiteX208" fmla="*/ 4980847 w 5092701"/>
              <a:gd name="connsiteY208" fmla="*/ 3746675 h 5440362"/>
              <a:gd name="connsiteX209" fmla="*/ 4993740 w 5092701"/>
              <a:gd name="connsiteY209" fmla="*/ 3744560 h 5440362"/>
              <a:gd name="connsiteX210" fmla="*/ 2247263 w 5092701"/>
              <a:gd name="connsiteY210" fmla="*/ 3736677 h 5440362"/>
              <a:gd name="connsiteX211" fmla="*/ 2236101 w 5092701"/>
              <a:gd name="connsiteY211" fmla="*/ 3738251 h 5440362"/>
              <a:gd name="connsiteX212" fmla="*/ 2232565 w 5092701"/>
              <a:gd name="connsiteY212" fmla="*/ 3740844 h 5440362"/>
              <a:gd name="connsiteX213" fmla="*/ 2256601 w 5092701"/>
              <a:gd name="connsiteY213" fmla="*/ 3739269 h 5440362"/>
              <a:gd name="connsiteX214" fmla="*/ 2247263 w 5092701"/>
              <a:gd name="connsiteY214" fmla="*/ 3736677 h 5440362"/>
              <a:gd name="connsiteX215" fmla="*/ 1960326 w 5092701"/>
              <a:gd name="connsiteY215" fmla="*/ 3735812 h 5440362"/>
              <a:gd name="connsiteX216" fmla="*/ 1953283 w 5092701"/>
              <a:gd name="connsiteY216" fmla="*/ 3738077 h 5440362"/>
              <a:gd name="connsiteX217" fmla="*/ 1950602 w 5092701"/>
              <a:gd name="connsiteY217" fmla="*/ 3741159 h 5440362"/>
              <a:gd name="connsiteX218" fmla="*/ 1963743 w 5092701"/>
              <a:gd name="connsiteY218" fmla="*/ 3737736 h 5440362"/>
              <a:gd name="connsiteX219" fmla="*/ 1960326 w 5092701"/>
              <a:gd name="connsiteY219" fmla="*/ 3735812 h 5440362"/>
              <a:gd name="connsiteX220" fmla="*/ 2225611 w 5092701"/>
              <a:gd name="connsiteY220" fmla="*/ 3730244 h 5440362"/>
              <a:gd name="connsiteX221" fmla="*/ 2218629 w 5092701"/>
              <a:gd name="connsiteY221" fmla="*/ 3732261 h 5440362"/>
              <a:gd name="connsiteX222" fmla="*/ 2216043 w 5092701"/>
              <a:gd name="connsiteY222" fmla="*/ 3734955 h 5440362"/>
              <a:gd name="connsiteX223" fmla="*/ 2229019 w 5092701"/>
              <a:gd name="connsiteY223" fmla="*/ 3732204 h 5440362"/>
              <a:gd name="connsiteX224" fmla="*/ 2225611 w 5092701"/>
              <a:gd name="connsiteY224" fmla="*/ 3730244 h 5440362"/>
              <a:gd name="connsiteX225" fmla="*/ 2192498 w 5092701"/>
              <a:gd name="connsiteY225" fmla="*/ 3722592 h 5440362"/>
              <a:gd name="connsiteX226" fmla="*/ 2185516 w 5092701"/>
              <a:gd name="connsiteY226" fmla="*/ 3724609 h 5440362"/>
              <a:gd name="connsiteX227" fmla="*/ 2182930 w 5092701"/>
              <a:gd name="connsiteY227" fmla="*/ 3727303 h 5440362"/>
              <a:gd name="connsiteX228" fmla="*/ 2195906 w 5092701"/>
              <a:gd name="connsiteY228" fmla="*/ 3724551 h 5440362"/>
              <a:gd name="connsiteX229" fmla="*/ 2192498 w 5092701"/>
              <a:gd name="connsiteY229" fmla="*/ 3722592 h 5440362"/>
              <a:gd name="connsiteX230" fmla="*/ 2174299 w 5092701"/>
              <a:gd name="connsiteY230" fmla="*/ 3716222 h 5440362"/>
              <a:gd name="connsiteX231" fmla="*/ 2164351 w 5092701"/>
              <a:gd name="connsiteY231" fmla="*/ 3718129 h 5440362"/>
              <a:gd name="connsiteX232" fmla="*/ 2160879 w 5092701"/>
              <a:gd name="connsiteY232" fmla="*/ 3720826 h 5440362"/>
              <a:gd name="connsiteX233" fmla="*/ 2179385 w 5092701"/>
              <a:gd name="connsiteY233" fmla="*/ 3718663 h 5440362"/>
              <a:gd name="connsiteX234" fmla="*/ 2174299 w 5092701"/>
              <a:gd name="connsiteY234" fmla="*/ 3716222 h 5440362"/>
              <a:gd name="connsiteX235" fmla="*/ 5019820 w 5092701"/>
              <a:gd name="connsiteY235" fmla="*/ 3715562 h 5440362"/>
              <a:gd name="connsiteX236" fmla="*/ 5010919 w 5092701"/>
              <a:gd name="connsiteY236" fmla="*/ 3720909 h 5440362"/>
              <a:gd name="connsiteX237" fmla="*/ 5012078 w 5092701"/>
              <a:gd name="connsiteY237" fmla="*/ 3716212 h 5440362"/>
              <a:gd name="connsiteX238" fmla="*/ 5019820 w 5092701"/>
              <a:gd name="connsiteY238" fmla="*/ 3715562 h 5440362"/>
              <a:gd name="connsiteX239" fmla="*/ 1768385 w 5092701"/>
              <a:gd name="connsiteY239" fmla="*/ 3715546 h 5440362"/>
              <a:gd name="connsiteX240" fmla="*/ 1763720 w 5092701"/>
              <a:gd name="connsiteY240" fmla="*/ 3716467 h 5440362"/>
              <a:gd name="connsiteX241" fmla="*/ 1834319 w 5092701"/>
              <a:gd name="connsiteY241" fmla="*/ 3737057 h 5440362"/>
              <a:gd name="connsiteX242" fmla="*/ 2299583 w 5092701"/>
              <a:gd name="connsiteY242" fmla="*/ 3871915 h 5440362"/>
              <a:gd name="connsiteX243" fmla="*/ 2340140 w 5092701"/>
              <a:gd name="connsiteY243" fmla="*/ 3876228 h 5440362"/>
              <a:gd name="connsiteX244" fmla="*/ 2317096 w 5092701"/>
              <a:gd name="connsiteY244" fmla="*/ 3873778 h 5440362"/>
              <a:gd name="connsiteX245" fmla="*/ 1900309 w 5092701"/>
              <a:gd name="connsiteY245" fmla="*/ 3757157 h 5440362"/>
              <a:gd name="connsiteX246" fmla="*/ 1768385 w 5092701"/>
              <a:gd name="connsiteY246" fmla="*/ 3715546 h 5440362"/>
              <a:gd name="connsiteX247" fmla="*/ 2152623 w 5092701"/>
              <a:gd name="connsiteY247" fmla="*/ 3709436 h 5440362"/>
              <a:gd name="connsiteX248" fmla="*/ 2143150 w 5092701"/>
              <a:gd name="connsiteY248" fmla="*/ 3711442 h 5440362"/>
              <a:gd name="connsiteX249" fmla="*/ 2139748 w 5092701"/>
              <a:gd name="connsiteY249" fmla="*/ 3714449 h 5440362"/>
              <a:gd name="connsiteX250" fmla="*/ 2157498 w 5092701"/>
              <a:gd name="connsiteY250" fmla="*/ 3711515 h 5440362"/>
              <a:gd name="connsiteX251" fmla="*/ 2152623 w 5092701"/>
              <a:gd name="connsiteY251" fmla="*/ 3709436 h 5440362"/>
              <a:gd name="connsiteX252" fmla="*/ 4922807 w 5092701"/>
              <a:gd name="connsiteY252" fmla="*/ 3698457 h 5440362"/>
              <a:gd name="connsiteX253" fmla="*/ 4930081 w 5092701"/>
              <a:gd name="connsiteY253" fmla="*/ 3698744 h 5440362"/>
              <a:gd name="connsiteX254" fmla="*/ 4928089 w 5092701"/>
              <a:gd name="connsiteY254" fmla="*/ 3700052 h 5440362"/>
              <a:gd name="connsiteX255" fmla="*/ 4922807 w 5092701"/>
              <a:gd name="connsiteY255" fmla="*/ 3698457 h 5440362"/>
              <a:gd name="connsiteX256" fmla="*/ 4934860 w 5092701"/>
              <a:gd name="connsiteY256" fmla="*/ 3695608 h 5440362"/>
              <a:gd name="connsiteX257" fmla="*/ 4930535 w 5092701"/>
              <a:gd name="connsiteY257" fmla="*/ 3698762 h 5440362"/>
              <a:gd name="connsiteX258" fmla="*/ 4930081 w 5092701"/>
              <a:gd name="connsiteY258" fmla="*/ 3698744 h 5440362"/>
              <a:gd name="connsiteX259" fmla="*/ 4878395 w 5092701"/>
              <a:gd name="connsiteY259" fmla="*/ 3663730 h 5440362"/>
              <a:gd name="connsiteX260" fmla="*/ 4877306 w 5092701"/>
              <a:gd name="connsiteY260" fmla="*/ 3668141 h 5440362"/>
              <a:gd name="connsiteX261" fmla="*/ 4878028 w 5092701"/>
              <a:gd name="connsiteY261" fmla="*/ 3665216 h 5440362"/>
              <a:gd name="connsiteX262" fmla="*/ 4879098 w 5092701"/>
              <a:gd name="connsiteY262" fmla="*/ 3660873 h 5440362"/>
              <a:gd name="connsiteX263" fmla="*/ 4878395 w 5092701"/>
              <a:gd name="connsiteY263" fmla="*/ 3663730 h 5440362"/>
              <a:gd name="connsiteX264" fmla="*/ 4878779 w 5092701"/>
              <a:gd name="connsiteY264" fmla="*/ 3662169 h 5440362"/>
              <a:gd name="connsiteX265" fmla="*/ 4879470 w 5092701"/>
              <a:gd name="connsiteY265" fmla="*/ 3659366 h 5440362"/>
              <a:gd name="connsiteX266" fmla="*/ 4879098 w 5092701"/>
              <a:gd name="connsiteY266" fmla="*/ 3660873 h 5440362"/>
              <a:gd name="connsiteX267" fmla="*/ 4879229 w 5092701"/>
              <a:gd name="connsiteY267" fmla="*/ 3660341 h 5440362"/>
              <a:gd name="connsiteX268" fmla="*/ 4668777 w 5092701"/>
              <a:gd name="connsiteY268" fmla="*/ 3658361 h 5440362"/>
              <a:gd name="connsiteX269" fmla="*/ 4684535 w 5092701"/>
              <a:gd name="connsiteY269" fmla="*/ 3658672 h 5440362"/>
              <a:gd name="connsiteX270" fmla="*/ 4691666 w 5092701"/>
              <a:gd name="connsiteY270" fmla="*/ 3660634 h 5440362"/>
              <a:gd name="connsiteX271" fmla="*/ 4715974 w 5092701"/>
              <a:gd name="connsiteY271" fmla="*/ 3667334 h 5440362"/>
              <a:gd name="connsiteX272" fmla="*/ 4684756 w 5092701"/>
              <a:gd name="connsiteY272" fmla="*/ 3662911 h 5440362"/>
              <a:gd name="connsiteX273" fmla="*/ 4668777 w 5092701"/>
              <a:gd name="connsiteY273" fmla="*/ 3658361 h 5440362"/>
              <a:gd name="connsiteX274" fmla="*/ 4874919 w 5092701"/>
              <a:gd name="connsiteY274" fmla="*/ 3654804 h 5440362"/>
              <a:gd name="connsiteX275" fmla="*/ 4845352 w 5092701"/>
              <a:gd name="connsiteY275" fmla="*/ 3655791 h 5440362"/>
              <a:gd name="connsiteX276" fmla="*/ 1805058 w 5092701"/>
              <a:gd name="connsiteY276" fmla="*/ 3644864 h 5440362"/>
              <a:gd name="connsiteX277" fmla="*/ 1803725 w 5092701"/>
              <a:gd name="connsiteY277" fmla="*/ 3645532 h 5440362"/>
              <a:gd name="connsiteX278" fmla="*/ 1804635 w 5092701"/>
              <a:gd name="connsiteY278" fmla="*/ 3646023 h 5440362"/>
              <a:gd name="connsiteX279" fmla="*/ 1804128 w 5092701"/>
              <a:gd name="connsiteY279" fmla="*/ 3648462 h 5440362"/>
              <a:gd name="connsiteX280" fmla="*/ 1847145 w 5092701"/>
              <a:gd name="connsiteY280" fmla="*/ 3661988 h 5440362"/>
              <a:gd name="connsiteX281" fmla="*/ 1972839 w 5092701"/>
              <a:gd name="connsiteY281" fmla="*/ 3700832 h 5440362"/>
              <a:gd name="connsiteX282" fmla="*/ 2016020 w 5092701"/>
              <a:gd name="connsiteY282" fmla="*/ 3713686 h 5440362"/>
              <a:gd name="connsiteX283" fmla="*/ 2038072 w 5092701"/>
              <a:gd name="connsiteY283" fmla="*/ 3720163 h 5440362"/>
              <a:gd name="connsiteX284" fmla="*/ 2174826 w 5092701"/>
              <a:gd name="connsiteY284" fmla="*/ 3760182 h 5440362"/>
              <a:gd name="connsiteX285" fmla="*/ 2038072 w 5092701"/>
              <a:gd name="connsiteY285" fmla="*/ 3720163 h 5440362"/>
              <a:gd name="connsiteX286" fmla="*/ 2016020 w 5092701"/>
              <a:gd name="connsiteY286" fmla="*/ 3713686 h 5440362"/>
              <a:gd name="connsiteX287" fmla="*/ 1973927 w 5092701"/>
              <a:gd name="connsiteY287" fmla="*/ 3674365 h 5440362"/>
              <a:gd name="connsiteX288" fmla="*/ 1820720 w 5092701"/>
              <a:gd name="connsiteY288" fmla="*/ 3650226 h 5440362"/>
              <a:gd name="connsiteX289" fmla="*/ 1806917 w 5092701"/>
              <a:gd name="connsiteY289" fmla="*/ 3647254 h 5440362"/>
              <a:gd name="connsiteX290" fmla="*/ 1804635 w 5092701"/>
              <a:gd name="connsiteY290" fmla="*/ 3646023 h 5440362"/>
              <a:gd name="connsiteX291" fmla="*/ 1804836 w 5092701"/>
              <a:gd name="connsiteY291" fmla="*/ 3645051 h 5440362"/>
              <a:gd name="connsiteX292" fmla="*/ 1805058 w 5092701"/>
              <a:gd name="connsiteY292" fmla="*/ 3644864 h 5440362"/>
              <a:gd name="connsiteX293" fmla="*/ 2890489 w 5092701"/>
              <a:gd name="connsiteY293" fmla="*/ 3617128 h 5440362"/>
              <a:gd name="connsiteX294" fmla="*/ 2881016 w 5092701"/>
              <a:gd name="connsiteY294" fmla="*/ 3619134 h 5440362"/>
              <a:gd name="connsiteX295" fmla="*/ 2877615 w 5092701"/>
              <a:gd name="connsiteY295" fmla="*/ 3622140 h 5440362"/>
              <a:gd name="connsiteX296" fmla="*/ 2895365 w 5092701"/>
              <a:gd name="connsiteY296" fmla="*/ 3619208 h 5440362"/>
              <a:gd name="connsiteX297" fmla="*/ 2890489 w 5092701"/>
              <a:gd name="connsiteY297" fmla="*/ 3617128 h 5440362"/>
              <a:gd name="connsiteX298" fmla="*/ 2867327 w 5092701"/>
              <a:gd name="connsiteY298" fmla="*/ 3610497 h 5440362"/>
              <a:gd name="connsiteX299" fmla="*/ 2854511 w 5092701"/>
              <a:gd name="connsiteY299" fmla="*/ 3611895 h 5440362"/>
              <a:gd name="connsiteX300" fmla="*/ 2850198 w 5092701"/>
              <a:gd name="connsiteY300" fmla="*/ 3614405 h 5440362"/>
              <a:gd name="connsiteX301" fmla="*/ 2874234 w 5092701"/>
              <a:gd name="connsiteY301" fmla="*/ 3612829 h 5440362"/>
              <a:gd name="connsiteX302" fmla="*/ 2867327 w 5092701"/>
              <a:gd name="connsiteY302" fmla="*/ 3610497 h 5440362"/>
              <a:gd name="connsiteX303" fmla="*/ 2828053 w 5092701"/>
              <a:gd name="connsiteY303" fmla="*/ 3602190 h 5440362"/>
              <a:gd name="connsiteX304" fmla="*/ 2815724 w 5092701"/>
              <a:gd name="connsiteY304" fmla="*/ 3603639 h 5440362"/>
              <a:gd name="connsiteX305" fmla="*/ 2811554 w 5092701"/>
              <a:gd name="connsiteY305" fmla="*/ 3606164 h 5440362"/>
              <a:gd name="connsiteX306" fmla="*/ 2834669 w 5092701"/>
              <a:gd name="connsiteY306" fmla="*/ 3604490 h 5440362"/>
              <a:gd name="connsiteX307" fmla="*/ 2828053 w 5092701"/>
              <a:gd name="connsiteY307" fmla="*/ 3602190 h 5440362"/>
              <a:gd name="connsiteX308" fmla="*/ 2798219 w 5092701"/>
              <a:gd name="connsiteY308" fmla="*/ 3595386 h 5440362"/>
              <a:gd name="connsiteX309" fmla="*/ 2777520 w 5092701"/>
              <a:gd name="connsiteY309" fmla="*/ 3598414 h 5440362"/>
              <a:gd name="connsiteX310" fmla="*/ 2801556 w 5092701"/>
              <a:gd name="connsiteY310" fmla="*/ 3596838 h 5440362"/>
              <a:gd name="connsiteX311" fmla="*/ 2798219 w 5092701"/>
              <a:gd name="connsiteY311" fmla="*/ 3595386 h 5440362"/>
              <a:gd name="connsiteX312" fmla="*/ 2737003 w 5092701"/>
              <a:gd name="connsiteY312" fmla="*/ 3580323 h 5440362"/>
              <a:gd name="connsiteX313" fmla="*/ 2739465 w 5092701"/>
              <a:gd name="connsiteY313" fmla="*/ 3582204 h 5440362"/>
              <a:gd name="connsiteX314" fmla="*/ 2742190 w 5092701"/>
              <a:gd name="connsiteY314" fmla="*/ 3584285 h 5440362"/>
              <a:gd name="connsiteX315" fmla="*/ 2745399 w 5092701"/>
              <a:gd name="connsiteY315" fmla="*/ 3586735 h 5440362"/>
              <a:gd name="connsiteX316" fmla="*/ 2742600 w 5092701"/>
              <a:gd name="connsiteY316" fmla="*/ 3584598 h 5440362"/>
              <a:gd name="connsiteX317" fmla="*/ 2742190 w 5092701"/>
              <a:gd name="connsiteY317" fmla="*/ 3584285 h 5440362"/>
              <a:gd name="connsiteX318" fmla="*/ 2739685 w 5092701"/>
              <a:gd name="connsiteY318" fmla="*/ 3582371 h 5440362"/>
              <a:gd name="connsiteX319" fmla="*/ 2739465 w 5092701"/>
              <a:gd name="connsiteY319" fmla="*/ 3582204 h 5440362"/>
              <a:gd name="connsiteX320" fmla="*/ 2737935 w 5092701"/>
              <a:gd name="connsiteY320" fmla="*/ 3581035 h 5440362"/>
              <a:gd name="connsiteX321" fmla="*/ 2565233 w 5092701"/>
              <a:gd name="connsiteY321" fmla="*/ 3579347 h 5440362"/>
              <a:gd name="connsiteX322" fmla="*/ 2559913 w 5092701"/>
              <a:gd name="connsiteY322" fmla="*/ 3579406 h 5440362"/>
              <a:gd name="connsiteX323" fmla="*/ 2620443 w 5092701"/>
              <a:gd name="connsiteY323" fmla="*/ 3594793 h 5440362"/>
              <a:gd name="connsiteX324" fmla="*/ 2746207 w 5092701"/>
              <a:gd name="connsiteY324" fmla="*/ 3629513 h 5440362"/>
              <a:gd name="connsiteX325" fmla="*/ 2792295 w 5092701"/>
              <a:gd name="connsiteY325" fmla="*/ 3634414 h 5440362"/>
              <a:gd name="connsiteX326" fmla="*/ 2687662 w 5092701"/>
              <a:gd name="connsiteY326" fmla="*/ 3606073 h 5440362"/>
              <a:gd name="connsiteX327" fmla="*/ 2565233 w 5092701"/>
              <a:gd name="connsiteY327" fmla="*/ 3579347 h 5440362"/>
              <a:gd name="connsiteX328" fmla="*/ 541539 w 5092701"/>
              <a:gd name="connsiteY328" fmla="*/ 3577984 h 5440362"/>
              <a:gd name="connsiteX329" fmla="*/ 614044 w 5092701"/>
              <a:gd name="connsiteY329" fmla="*/ 3599036 h 5440362"/>
              <a:gd name="connsiteX330" fmla="*/ 1249419 w 5092701"/>
              <a:gd name="connsiteY330" fmla="*/ 3862639 h 5440362"/>
              <a:gd name="connsiteX331" fmla="*/ 1282953 w 5092701"/>
              <a:gd name="connsiteY331" fmla="*/ 3877336 h 5440362"/>
              <a:gd name="connsiteX332" fmla="*/ 1171297 w 5092701"/>
              <a:gd name="connsiteY332" fmla="*/ 3833573 h 5440362"/>
              <a:gd name="connsiteX333" fmla="*/ 611068 w 5092701"/>
              <a:gd name="connsiteY333" fmla="*/ 3611114 h 5440362"/>
              <a:gd name="connsiteX334" fmla="*/ 541539 w 5092701"/>
              <a:gd name="connsiteY334" fmla="*/ 3577984 h 5440362"/>
              <a:gd name="connsiteX335" fmla="*/ 2702647 w 5092701"/>
              <a:gd name="connsiteY335" fmla="*/ 3571640 h 5440362"/>
              <a:gd name="connsiteX336" fmla="*/ 2690610 w 5092701"/>
              <a:gd name="connsiteY336" fmla="*/ 3573120 h 5440362"/>
              <a:gd name="connsiteX337" fmla="*/ 2689407 w 5092701"/>
              <a:gd name="connsiteY337" fmla="*/ 3575961 h 5440362"/>
              <a:gd name="connsiteX338" fmla="*/ 2713443 w 5092701"/>
              <a:gd name="connsiteY338" fmla="*/ 3574386 h 5440362"/>
              <a:gd name="connsiteX339" fmla="*/ 2702647 w 5092701"/>
              <a:gd name="connsiteY339" fmla="*/ 3571640 h 5440362"/>
              <a:gd name="connsiteX340" fmla="*/ 2670879 w 5092701"/>
              <a:gd name="connsiteY340" fmla="*/ 3564131 h 5440362"/>
              <a:gd name="connsiteX341" fmla="*/ 2662033 w 5092701"/>
              <a:gd name="connsiteY341" fmla="*/ 3565949 h 5440362"/>
              <a:gd name="connsiteX342" fmla="*/ 2661825 w 5092701"/>
              <a:gd name="connsiteY342" fmla="*/ 3568897 h 5440362"/>
              <a:gd name="connsiteX343" fmla="*/ 2680331 w 5092701"/>
              <a:gd name="connsiteY343" fmla="*/ 3566733 h 5440362"/>
              <a:gd name="connsiteX344" fmla="*/ 2670879 w 5092701"/>
              <a:gd name="connsiteY344" fmla="*/ 3564131 h 5440362"/>
              <a:gd name="connsiteX345" fmla="*/ 2502294 w 5092701"/>
              <a:gd name="connsiteY345" fmla="*/ 3562143 h 5440362"/>
              <a:gd name="connsiteX346" fmla="*/ 2499217 w 5092701"/>
              <a:gd name="connsiteY346" fmla="*/ 3564689 h 5440362"/>
              <a:gd name="connsiteX347" fmla="*/ 2520348 w 5092701"/>
              <a:gd name="connsiteY347" fmla="*/ 3571067 h 5440362"/>
              <a:gd name="connsiteX348" fmla="*/ 2502294 w 5092701"/>
              <a:gd name="connsiteY348" fmla="*/ 3562143 h 5440362"/>
              <a:gd name="connsiteX349" fmla="*/ 3881604 w 5092701"/>
              <a:gd name="connsiteY349" fmla="*/ 3480516 h 5440362"/>
              <a:gd name="connsiteX350" fmla="*/ 4656558 w 5092701"/>
              <a:gd name="connsiteY350" fmla="*/ 3661882 h 5440362"/>
              <a:gd name="connsiteX351" fmla="*/ 3881604 w 5092701"/>
              <a:gd name="connsiteY351" fmla="*/ 3480516 h 5440362"/>
              <a:gd name="connsiteX352" fmla="*/ 3910364 w 5092701"/>
              <a:gd name="connsiteY352" fmla="*/ 3444677 h 5440362"/>
              <a:gd name="connsiteX353" fmla="*/ 4688399 w 5092701"/>
              <a:gd name="connsiteY353" fmla="*/ 3657902 h 5440362"/>
              <a:gd name="connsiteX354" fmla="*/ 4691700 w 5092701"/>
              <a:gd name="connsiteY354" fmla="*/ 3658813 h 5440362"/>
              <a:gd name="connsiteX355" fmla="*/ 4684535 w 5092701"/>
              <a:gd name="connsiteY355" fmla="*/ 3658672 h 5440362"/>
              <a:gd name="connsiteX356" fmla="*/ 4621152 w 5092701"/>
              <a:gd name="connsiteY356" fmla="*/ 3641235 h 5440362"/>
              <a:gd name="connsiteX357" fmla="*/ 3910364 w 5092701"/>
              <a:gd name="connsiteY357" fmla="*/ 3444677 h 5440362"/>
              <a:gd name="connsiteX358" fmla="*/ 941555 w 5092701"/>
              <a:gd name="connsiteY358" fmla="*/ 3402328 h 5440362"/>
              <a:gd name="connsiteX359" fmla="*/ 1731230 w 5092701"/>
              <a:gd name="connsiteY359" fmla="*/ 3697785 h 5440362"/>
              <a:gd name="connsiteX360" fmla="*/ 1732591 w 5092701"/>
              <a:gd name="connsiteY360" fmla="*/ 3700762 h 5440362"/>
              <a:gd name="connsiteX361" fmla="*/ 1731987 w 5092701"/>
              <a:gd name="connsiteY361" fmla="*/ 3699439 h 5440362"/>
              <a:gd name="connsiteX362" fmla="*/ 1731230 w 5092701"/>
              <a:gd name="connsiteY362" fmla="*/ 3697785 h 5440362"/>
              <a:gd name="connsiteX363" fmla="*/ 1730978 w 5092701"/>
              <a:gd name="connsiteY363" fmla="*/ 3697233 h 5440362"/>
              <a:gd name="connsiteX364" fmla="*/ 941555 w 5092701"/>
              <a:gd name="connsiteY364" fmla="*/ 3402328 h 5440362"/>
              <a:gd name="connsiteX365" fmla="*/ 1175164 w 5092701"/>
              <a:gd name="connsiteY365" fmla="*/ 3392285 h 5440362"/>
              <a:gd name="connsiteX366" fmla="*/ 1753906 w 5092701"/>
              <a:gd name="connsiteY366" fmla="*/ 3660337 h 5440362"/>
              <a:gd name="connsiteX367" fmla="*/ 1776950 w 5092701"/>
              <a:gd name="connsiteY367" fmla="*/ 3662787 h 5440362"/>
              <a:gd name="connsiteX368" fmla="*/ 1790400 w 5092701"/>
              <a:gd name="connsiteY368" fmla="*/ 3677300 h 5440362"/>
              <a:gd name="connsiteX369" fmla="*/ 1922781 w 5092701"/>
              <a:gd name="connsiteY369" fmla="*/ 3712035 h 5440362"/>
              <a:gd name="connsiteX370" fmla="*/ 2324584 w 5092701"/>
              <a:gd name="connsiteY370" fmla="*/ 3826126 h 5440362"/>
              <a:gd name="connsiteX371" fmla="*/ 2382758 w 5092701"/>
              <a:gd name="connsiteY371" fmla="*/ 3840003 h 5440362"/>
              <a:gd name="connsiteX372" fmla="*/ 2570002 w 5092701"/>
              <a:gd name="connsiteY372" fmla="*/ 3896057 h 5440362"/>
              <a:gd name="connsiteX373" fmla="*/ 3290947 w 5092701"/>
              <a:gd name="connsiteY373" fmla="*/ 4095666 h 5440362"/>
              <a:gd name="connsiteX374" fmla="*/ 2679726 w 5092701"/>
              <a:gd name="connsiteY374" fmla="*/ 3899255 h 5440362"/>
              <a:gd name="connsiteX375" fmla="*/ 2467081 w 5092701"/>
              <a:gd name="connsiteY375" fmla="*/ 3860118 h 5440362"/>
              <a:gd name="connsiteX376" fmla="*/ 2382758 w 5092701"/>
              <a:gd name="connsiteY376" fmla="*/ 3840003 h 5440362"/>
              <a:gd name="connsiteX377" fmla="*/ 2356560 w 5092701"/>
              <a:gd name="connsiteY377" fmla="*/ 3832160 h 5440362"/>
              <a:gd name="connsiteX378" fmla="*/ 1882576 w 5092701"/>
              <a:gd name="connsiteY378" fmla="*/ 3687101 h 5440362"/>
              <a:gd name="connsiteX379" fmla="*/ 1755890 w 5092701"/>
              <a:gd name="connsiteY379" fmla="*/ 3652285 h 5440362"/>
              <a:gd name="connsiteX380" fmla="*/ 1175164 w 5092701"/>
              <a:gd name="connsiteY380" fmla="*/ 3392285 h 5440362"/>
              <a:gd name="connsiteX381" fmla="*/ 1385248 w 5092701"/>
              <a:gd name="connsiteY381" fmla="*/ 3303243 h 5440362"/>
              <a:gd name="connsiteX382" fmla="*/ 2101780 w 5092701"/>
              <a:gd name="connsiteY382" fmla="*/ 3603680 h 5440362"/>
              <a:gd name="connsiteX383" fmla="*/ 2188829 w 5092701"/>
              <a:gd name="connsiteY383" fmla="*/ 3634283 h 5440362"/>
              <a:gd name="connsiteX384" fmla="*/ 2347707 w 5092701"/>
              <a:gd name="connsiteY384" fmla="*/ 3676655 h 5440362"/>
              <a:gd name="connsiteX385" fmla="*/ 2519559 w 5092701"/>
              <a:gd name="connsiteY385" fmla="*/ 3716275 h 5440362"/>
              <a:gd name="connsiteX386" fmla="*/ 2149025 w 5092701"/>
              <a:gd name="connsiteY386" fmla="*/ 3603884 h 5440362"/>
              <a:gd name="connsiteX387" fmla="*/ 1385248 w 5092701"/>
              <a:gd name="connsiteY387" fmla="*/ 3303243 h 5440362"/>
              <a:gd name="connsiteX388" fmla="*/ 1294170 w 5092701"/>
              <a:gd name="connsiteY388" fmla="*/ 3099946 h 5440362"/>
              <a:gd name="connsiteX389" fmla="*/ 2477166 w 5092701"/>
              <a:gd name="connsiteY389" fmla="*/ 3558213 h 5440362"/>
              <a:gd name="connsiteX390" fmla="*/ 2494915 w 5092701"/>
              <a:gd name="connsiteY390" fmla="*/ 3555280 h 5440362"/>
              <a:gd name="connsiteX391" fmla="*/ 1294170 w 5092701"/>
              <a:gd name="connsiteY391" fmla="*/ 3099946 h 5440362"/>
              <a:gd name="connsiteX392" fmla="*/ 1776541 w 5092701"/>
              <a:gd name="connsiteY392" fmla="*/ 2895401 h 5440362"/>
              <a:gd name="connsiteX393" fmla="*/ 1764866 w 5092701"/>
              <a:gd name="connsiteY393" fmla="*/ 2901993 h 5440362"/>
              <a:gd name="connsiteX394" fmla="*/ 1691529 w 5092701"/>
              <a:gd name="connsiteY394" fmla="*/ 2915541 h 5440362"/>
              <a:gd name="connsiteX395" fmla="*/ 1764866 w 5092701"/>
              <a:gd name="connsiteY395" fmla="*/ 2901993 h 5440362"/>
              <a:gd name="connsiteX396" fmla="*/ 1795590 w 5092701"/>
              <a:gd name="connsiteY396" fmla="*/ 2896308 h 5440362"/>
              <a:gd name="connsiteX397" fmla="*/ 1776541 w 5092701"/>
              <a:gd name="connsiteY397" fmla="*/ 2895401 h 5440362"/>
              <a:gd name="connsiteX398" fmla="*/ 1813121 w 5092701"/>
              <a:gd name="connsiteY398" fmla="*/ 2890426 h 5440362"/>
              <a:gd name="connsiteX399" fmla="*/ 1807644 w 5092701"/>
              <a:gd name="connsiteY399" fmla="*/ 2893458 h 5440362"/>
              <a:gd name="connsiteX400" fmla="*/ 1826150 w 5092701"/>
              <a:gd name="connsiteY400" fmla="*/ 2891295 h 5440362"/>
              <a:gd name="connsiteX401" fmla="*/ 1813121 w 5092701"/>
              <a:gd name="connsiteY401" fmla="*/ 2890426 h 5440362"/>
              <a:gd name="connsiteX402" fmla="*/ 2936552 w 5092701"/>
              <a:gd name="connsiteY402" fmla="*/ 2800040 h 5440362"/>
              <a:gd name="connsiteX403" fmla="*/ 2937663 w 5092701"/>
              <a:gd name="connsiteY403" fmla="*/ 2800158 h 5440362"/>
              <a:gd name="connsiteX404" fmla="*/ 2939218 w 5092701"/>
              <a:gd name="connsiteY404" fmla="*/ 2800324 h 5440362"/>
              <a:gd name="connsiteX405" fmla="*/ 2934552 w 5092701"/>
              <a:gd name="connsiteY405" fmla="*/ 2799827 h 5440362"/>
              <a:gd name="connsiteX406" fmla="*/ 2936552 w 5092701"/>
              <a:gd name="connsiteY406" fmla="*/ 2800040 h 5440362"/>
              <a:gd name="connsiteX407" fmla="*/ 2935070 w 5092701"/>
              <a:gd name="connsiteY407" fmla="*/ 2799883 h 5440362"/>
              <a:gd name="connsiteX408" fmla="*/ 2919843 w 5092701"/>
              <a:gd name="connsiteY408" fmla="*/ 2799296 h 5440362"/>
              <a:gd name="connsiteX409" fmla="*/ 2927165 w 5092701"/>
              <a:gd name="connsiteY409" fmla="*/ 2803173 h 5440362"/>
              <a:gd name="connsiteX410" fmla="*/ 2915182 w 5092701"/>
              <a:gd name="connsiteY410" fmla="*/ 2801898 h 5440362"/>
              <a:gd name="connsiteX411" fmla="*/ 2919843 w 5092701"/>
              <a:gd name="connsiteY411" fmla="*/ 2799296 h 5440362"/>
              <a:gd name="connsiteX412" fmla="*/ 2555694 w 5092701"/>
              <a:gd name="connsiteY412" fmla="*/ 2763673 h 5440362"/>
              <a:gd name="connsiteX413" fmla="*/ 2542718 w 5092701"/>
              <a:gd name="connsiteY413" fmla="*/ 2766425 h 5440362"/>
              <a:gd name="connsiteX414" fmla="*/ 2555694 w 5092701"/>
              <a:gd name="connsiteY414" fmla="*/ 2763673 h 5440362"/>
              <a:gd name="connsiteX415" fmla="*/ 3301629 w 5092701"/>
              <a:gd name="connsiteY415" fmla="*/ 2757607 h 5440362"/>
              <a:gd name="connsiteX416" fmla="*/ 3289575 w 5092701"/>
              <a:gd name="connsiteY416" fmla="*/ 2760457 h 5440362"/>
              <a:gd name="connsiteX417" fmla="*/ 3276435 w 5092701"/>
              <a:gd name="connsiteY417" fmla="*/ 2763879 h 5440362"/>
              <a:gd name="connsiteX418" fmla="*/ 3264381 w 5092701"/>
              <a:gd name="connsiteY418" fmla="*/ 2766731 h 5440362"/>
              <a:gd name="connsiteX419" fmla="*/ 3252328 w 5092701"/>
              <a:gd name="connsiteY419" fmla="*/ 2769580 h 5440362"/>
              <a:gd name="connsiteX420" fmla="*/ 3242606 w 5092701"/>
              <a:gd name="connsiteY420" fmla="*/ 2768546 h 5440362"/>
              <a:gd name="connsiteX421" fmla="*/ 3252328 w 5092701"/>
              <a:gd name="connsiteY421" fmla="*/ 2769580 h 5440362"/>
              <a:gd name="connsiteX422" fmla="*/ 3264381 w 5092701"/>
              <a:gd name="connsiteY422" fmla="*/ 2766731 h 5440362"/>
              <a:gd name="connsiteX423" fmla="*/ 3276435 w 5092701"/>
              <a:gd name="connsiteY423" fmla="*/ 2763879 h 5440362"/>
              <a:gd name="connsiteX424" fmla="*/ 3289575 w 5092701"/>
              <a:gd name="connsiteY424" fmla="*/ 2760457 h 5440362"/>
              <a:gd name="connsiteX425" fmla="*/ 3301629 w 5092701"/>
              <a:gd name="connsiteY425" fmla="*/ 2757607 h 5440362"/>
              <a:gd name="connsiteX426" fmla="*/ 2780157 w 5092701"/>
              <a:gd name="connsiteY426" fmla="*/ 2749583 h 5440362"/>
              <a:gd name="connsiteX427" fmla="*/ 2793552 w 5092701"/>
              <a:gd name="connsiteY427" fmla="*/ 2750405 h 5440362"/>
              <a:gd name="connsiteX428" fmla="*/ 2774881 w 5092701"/>
              <a:gd name="connsiteY428" fmla="*/ 2753239 h 5440362"/>
              <a:gd name="connsiteX429" fmla="*/ 2780157 w 5092701"/>
              <a:gd name="connsiteY429" fmla="*/ 2749583 h 5440362"/>
              <a:gd name="connsiteX430" fmla="*/ 2797877 w 5092701"/>
              <a:gd name="connsiteY430" fmla="*/ 2747250 h 5440362"/>
              <a:gd name="connsiteX431" fmla="*/ 2805606 w 5092701"/>
              <a:gd name="connsiteY431" fmla="*/ 2747555 h 5440362"/>
              <a:gd name="connsiteX432" fmla="*/ 2793552 w 5092701"/>
              <a:gd name="connsiteY432" fmla="*/ 2750405 h 5440362"/>
              <a:gd name="connsiteX433" fmla="*/ 2797877 w 5092701"/>
              <a:gd name="connsiteY433" fmla="*/ 2747250 h 5440362"/>
              <a:gd name="connsiteX434" fmla="*/ 2810737 w 5092701"/>
              <a:gd name="connsiteY434" fmla="*/ 2744485 h 5440362"/>
              <a:gd name="connsiteX435" fmla="*/ 2824111 w 5092701"/>
              <a:gd name="connsiteY435" fmla="*/ 2745391 h 5440362"/>
              <a:gd name="connsiteX436" fmla="*/ 2805606 w 5092701"/>
              <a:gd name="connsiteY436" fmla="*/ 2747555 h 5440362"/>
              <a:gd name="connsiteX437" fmla="*/ 2810737 w 5092701"/>
              <a:gd name="connsiteY437" fmla="*/ 2744485 h 5440362"/>
              <a:gd name="connsiteX438" fmla="*/ 2836165 w 5092701"/>
              <a:gd name="connsiteY438" fmla="*/ 2742542 h 5440362"/>
              <a:gd name="connsiteX439" fmla="*/ 2824111 w 5092701"/>
              <a:gd name="connsiteY439" fmla="*/ 2745391 h 5440362"/>
              <a:gd name="connsiteX440" fmla="*/ 2836165 w 5092701"/>
              <a:gd name="connsiteY440" fmla="*/ 2742542 h 5440362"/>
              <a:gd name="connsiteX441" fmla="*/ 2866889 w 5092701"/>
              <a:gd name="connsiteY441" fmla="*/ 2736857 h 5440362"/>
              <a:gd name="connsiteX442" fmla="*/ 2836165 w 5092701"/>
              <a:gd name="connsiteY442" fmla="*/ 2742542 h 5440362"/>
              <a:gd name="connsiteX443" fmla="*/ 2866889 w 5092701"/>
              <a:gd name="connsiteY443" fmla="*/ 2736857 h 5440362"/>
              <a:gd name="connsiteX444" fmla="*/ 2897449 w 5092701"/>
              <a:gd name="connsiteY444" fmla="*/ 2731843 h 5440362"/>
              <a:gd name="connsiteX445" fmla="*/ 2866889 w 5092701"/>
              <a:gd name="connsiteY445" fmla="*/ 2736857 h 5440362"/>
              <a:gd name="connsiteX446" fmla="*/ 2897449 w 5092701"/>
              <a:gd name="connsiteY446" fmla="*/ 2731843 h 5440362"/>
              <a:gd name="connsiteX447" fmla="*/ 3323798 w 5092701"/>
              <a:gd name="connsiteY447" fmla="*/ 2729869 h 5440362"/>
              <a:gd name="connsiteX448" fmla="*/ 3052007 w 5092701"/>
              <a:gd name="connsiteY448" fmla="*/ 2789335 h 5440362"/>
              <a:gd name="connsiteX449" fmla="*/ 2574234 w 5092701"/>
              <a:gd name="connsiteY449" fmla="*/ 2876507 h 5440362"/>
              <a:gd name="connsiteX450" fmla="*/ 2501889 w 5092701"/>
              <a:gd name="connsiteY450" fmla="*/ 2886028 h 5440362"/>
              <a:gd name="connsiteX451" fmla="*/ 2465635 w 5092701"/>
              <a:gd name="connsiteY451" fmla="*/ 2891125 h 5440362"/>
              <a:gd name="connsiteX452" fmla="*/ 2456134 w 5092701"/>
              <a:gd name="connsiteY452" fmla="*/ 2906641 h 5440362"/>
              <a:gd name="connsiteX453" fmla="*/ 2595129 w 5092701"/>
              <a:gd name="connsiteY453" fmla="*/ 2887681 h 5440362"/>
              <a:gd name="connsiteX454" fmla="*/ 3292513 w 5092701"/>
              <a:gd name="connsiteY454" fmla="*/ 2749676 h 5440362"/>
              <a:gd name="connsiteX455" fmla="*/ 3363417 w 5092701"/>
              <a:gd name="connsiteY455" fmla="*/ 2729869 h 5440362"/>
              <a:gd name="connsiteX456" fmla="*/ 3104369 w 5092701"/>
              <a:gd name="connsiteY456" fmla="*/ 2729869 h 5440362"/>
              <a:gd name="connsiteX457" fmla="*/ 2973549 w 5092701"/>
              <a:gd name="connsiteY457" fmla="*/ 2756978 h 5440362"/>
              <a:gd name="connsiteX458" fmla="*/ 2131226 w 5092701"/>
              <a:gd name="connsiteY458" fmla="*/ 2889305 h 5440362"/>
              <a:gd name="connsiteX459" fmla="*/ 1623538 w 5092701"/>
              <a:gd name="connsiteY459" fmla="*/ 2976480 h 5440362"/>
              <a:gd name="connsiteX460" fmla="*/ 1605930 w 5092701"/>
              <a:gd name="connsiteY460" fmla="*/ 2981261 h 5440362"/>
              <a:gd name="connsiteX461" fmla="*/ 1689764 w 5092701"/>
              <a:gd name="connsiteY461" fmla="*/ 2991786 h 5440362"/>
              <a:gd name="connsiteX462" fmla="*/ 1933741 w 5092701"/>
              <a:gd name="connsiteY462" fmla="*/ 2953691 h 5440362"/>
              <a:gd name="connsiteX463" fmla="*/ 2915182 w 5092701"/>
              <a:gd name="connsiteY463" fmla="*/ 2801898 h 5440362"/>
              <a:gd name="connsiteX464" fmla="*/ 2927165 w 5092701"/>
              <a:gd name="connsiteY464" fmla="*/ 2803173 h 5440362"/>
              <a:gd name="connsiteX465" fmla="*/ 2939218 w 5092701"/>
              <a:gd name="connsiteY465" fmla="*/ 2800324 h 5440362"/>
              <a:gd name="connsiteX466" fmla="*/ 2989440 w 5092701"/>
              <a:gd name="connsiteY466" fmla="*/ 2788449 h 5440362"/>
              <a:gd name="connsiteX467" fmla="*/ 2995963 w 5092701"/>
              <a:gd name="connsiteY467" fmla="*/ 2785012 h 5440362"/>
              <a:gd name="connsiteX468" fmla="*/ 3020000 w 5092701"/>
              <a:gd name="connsiteY468" fmla="*/ 2783436 h 5440362"/>
              <a:gd name="connsiteX469" fmla="*/ 3038741 w 5092701"/>
              <a:gd name="connsiteY469" fmla="*/ 2776476 h 5440362"/>
              <a:gd name="connsiteX470" fmla="*/ 3062778 w 5092701"/>
              <a:gd name="connsiteY470" fmla="*/ 2774901 h 5440362"/>
              <a:gd name="connsiteX471" fmla="*/ 3074831 w 5092701"/>
              <a:gd name="connsiteY471" fmla="*/ 2772051 h 5440362"/>
              <a:gd name="connsiteX472" fmla="*/ 3087806 w 5092701"/>
              <a:gd name="connsiteY472" fmla="*/ 2769300 h 5440362"/>
              <a:gd name="connsiteX473" fmla="*/ 3233000 w 5092701"/>
              <a:gd name="connsiteY473" fmla="*/ 2741735 h 5440362"/>
              <a:gd name="connsiteX474" fmla="*/ 3287717 w 5092701"/>
              <a:gd name="connsiteY474" fmla="*/ 2729869 h 5440362"/>
              <a:gd name="connsiteX475" fmla="*/ 2862459 w 5092701"/>
              <a:gd name="connsiteY475" fmla="*/ 2729869 h 5440362"/>
              <a:gd name="connsiteX476" fmla="*/ 2637642 w 5092701"/>
              <a:gd name="connsiteY476" fmla="*/ 2767179 h 5440362"/>
              <a:gd name="connsiteX477" fmla="*/ 1990338 w 5092701"/>
              <a:gd name="connsiteY477" fmla="*/ 2866061 h 5440362"/>
              <a:gd name="connsiteX478" fmla="*/ 1954249 w 5092701"/>
              <a:gd name="connsiteY478" fmla="*/ 2870487 h 5440362"/>
              <a:gd name="connsiteX479" fmla="*/ 1918158 w 5092701"/>
              <a:gd name="connsiteY479" fmla="*/ 2874912 h 5440362"/>
              <a:gd name="connsiteX480" fmla="*/ 1887433 w 5092701"/>
              <a:gd name="connsiteY480" fmla="*/ 2880597 h 5440362"/>
              <a:gd name="connsiteX481" fmla="*/ 1877713 w 5092701"/>
              <a:gd name="connsiteY481" fmla="*/ 2879563 h 5440362"/>
              <a:gd name="connsiteX482" fmla="*/ 1887433 w 5092701"/>
              <a:gd name="connsiteY482" fmla="*/ 2880597 h 5440362"/>
              <a:gd name="connsiteX483" fmla="*/ 1918158 w 5092701"/>
              <a:gd name="connsiteY483" fmla="*/ 2874912 h 5440362"/>
              <a:gd name="connsiteX484" fmla="*/ 1954249 w 5092701"/>
              <a:gd name="connsiteY484" fmla="*/ 2870487 h 5440362"/>
              <a:gd name="connsiteX485" fmla="*/ 1990338 w 5092701"/>
              <a:gd name="connsiteY485" fmla="*/ 2866061 h 5440362"/>
              <a:gd name="connsiteX486" fmla="*/ 2774881 w 5092701"/>
              <a:gd name="connsiteY486" fmla="*/ 2753239 h 5440362"/>
              <a:gd name="connsiteX487" fmla="*/ 2701544 w 5092701"/>
              <a:gd name="connsiteY487" fmla="*/ 2766786 h 5440362"/>
              <a:gd name="connsiteX488" fmla="*/ 2674530 w 5092701"/>
              <a:gd name="connsiteY488" fmla="*/ 2780441 h 5440362"/>
              <a:gd name="connsiteX489" fmla="*/ 2417343 w 5092701"/>
              <a:gd name="connsiteY489" fmla="*/ 2826082 h 5440362"/>
              <a:gd name="connsiteX490" fmla="*/ 2398837 w 5092701"/>
              <a:gd name="connsiteY490" fmla="*/ 2828246 h 5440362"/>
              <a:gd name="connsiteX491" fmla="*/ 2380331 w 5092701"/>
              <a:gd name="connsiteY491" fmla="*/ 2830410 h 5440362"/>
              <a:gd name="connsiteX492" fmla="*/ 2362746 w 5092701"/>
              <a:gd name="connsiteY492" fmla="*/ 2832671 h 5440362"/>
              <a:gd name="connsiteX493" fmla="*/ 2295933 w 5092701"/>
              <a:gd name="connsiteY493" fmla="*/ 2842781 h 5440362"/>
              <a:gd name="connsiteX494" fmla="*/ 2277427 w 5092701"/>
              <a:gd name="connsiteY494" fmla="*/ 2844945 h 5440362"/>
              <a:gd name="connsiteX495" fmla="*/ 2192106 w 5092701"/>
              <a:gd name="connsiteY495" fmla="*/ 2857219 h 5440362"/>
              <a:gd name="connsiteX496" fmla="*/ 2076062 w 5092701"/>
              <a:gd name="connsiteY496" fmla="*/ 2875177 h 5440362"/>
              <a:gd name="connsiteX497" fmla="*/ 2039972 w 5092701"/>
              <a:gd name="connsiteY497" fmla="*/ 2879602 h 5440362"/>
              <a:gd name="connsiteX498" fmla="*/ 2022388 w 5092701"/>
              <a:gd name="connsiteY498" fmla="*/ 2881865 h 5440362"/>
              <a:gd name="connsiteX499" fmla="*/ 2039972 w 5092701"/>
              <a:gd name="connsiteY499" fmla="*/ 2879602 h 5440362"/>
              <a:gd name="connsiteX500" fmla="*/ 2076062 w 5092701"/>
              <a:gd name="connsiteY500" fmla="*/ 2875177 h 5440362"/>
              <a:gd name="connsiteX501" fmla="*/ 2192106 w 5092701"/>
              <a:gd name="connsiteY501" fmla="*/ 2857219 h 5440362"/>
              <a:gd name="connsiteX502" fmla="*/ 2277427 w 5092701"/>
              <a:gd name="connsiteY502" fmla="*/ 2844945 h 5440362"/>
              <a:gd name="connsiteX503" fmla="*/ 2295933 w 5092701"/>
              <a:gd name="connsiteY503" fmla="*/ 2842781 h 5440362"/>
              <a:gd name="connsiteX504" fmla="*/ 2362746 w 5092701"/>
              <a:gd name="connsiteY504" fmla="*/ 2832671 h 5440362"/>
              <a:gd name="connsiteX505" fmla="*/ 2380331 w 5092701"/>
              <a:gd name="connsiteY505" fmla="*/ 2830410 h 5440362"/>
              <a:gd name="connsiteX506" fmla="*/ 2398837 w 5092701"/>
              <a:gd name="connsiteY506" fmla="*/ 2828246 h 5440362"/>
              <a:gd name="connsiteX507" fmla="*/ 2417343 w 5092701"/>
              <a:gd name="connsiteY507" fmla="*/ 2826082 h 5440362"/>
              <a:gd name="connsiteX508" fmla="*/ 2999734 w 5092701"/>
              <a:gd name="connsiteY508" fmla="*/ 2733251 h 5440362"/>
              <a:gd name="connsiteX509" fmla="*/ 3016451 w 5092701"/>
              <a:gd name="connsiteY509" fmla="*/ 2729869 h 5440362"/>
              <a:gd name="connsiteX510" fmla="*/ 2920858 w 5092701"/>
              <a:gd name="connsiteY510" fmla="*/ 2729869 h 5440362"/>
              <a:gd name="connsiteX511" fmla="*/ 2914403 w 5092701"/>
              <a:gd name="connsiteY511" fmla="*/ 2732614 h 5440362"/>
              <a:gd name="connsiteX512" fmla="*/ 2897449 w 5092701"/>
              <a:gd name="connsiteY512" fmla="*/ 2731843 h 5440362"/>
              <a:gd name="connsiteX513" fmla="*/ 2899516 w 5092701"/>
              <a:gd name="connsiteY513" fmla="*/ 2729869 h 5440362"/>
              <a:gd name="connsiteX514" fmla="*/ 2505301 w 5092701"/>
              <a:gd name="connsiteY514" fmla="*/ 2729869 h 5440362"/>
              <a:gd name="connsiteX515" fmla="*/ 2381136 w 5092701"/>
              <a:gd name="connsiteY515" fmla="*/ 2748704 h 5440362"/>
              <a:gd name="connsiteX516" fmla="*/ 1643640 w 5092701"/>
              <a:gd name="connsiteY516" fmla="*/ 2871888 h 5440362"/>
              <a:gd name="connsiteX517" fmla="*/ 1618201 w 5092701"/>
              <a:gd name="connsiteY517" fmla="*/ 2879274 h 5440362"/>
              <a:gd name="connsiteX518" fmla="*/ 1673373 w 5092701"/>
              <a:gd name="connsiteY518" fmla="*/ 2870229 h 5440362"/>
              <a:gd name="connsiteX519" fmla="*/ 1934935 w 5092701"/>
              <a:gd name="connsiteY519" fmla="*/ 2829872 h 5440362"/>
              <a:gd name="connsiteX520" fmla="*/ 2329889 w 5092701"/>
              <a:gd name="connsiteY520" fmla="*/ 2774090 h 5440362"/>
              <a:gd name="connsiteX521" fmla="*/ 2494006 w 5092701"/>
              <a:gd name="connsiteY521" fmla="*/ 2752981 h 5440362"/>
              <a:gd name="connsiteX522" fmla="*/ 2552147 w 5092701"/>
              <a:gd name="connsiteY522" fmla="*/ 2755033 h 5440362"/>
              <a:gd name="connsiteX523" fmla="*/ 2617224 w 5092701"/>
              <a:gd name="connsiteY523" fmla="*/ 2741898 h 5440362"/>
              <a:gd name="connsiteX524" fmla="*/ 2673277 w 5092701"/>
              <a:gd name="connsiteY524" fmla="*/ 2729869 h 5440362"/>
              <a:gd name="connsiteX525" fmla="*/ 2376146 w 5092701"/>
              <a:gd name="connsiteY525" fmla="*/ 2729869 h 5440362"/>
              <a:gd name="connsiteX526" fmla="*/ 2190279 w 5092701"/>
              <a:gd name="connsiteY526" fmla="*/ 2754770 h 5440362"/>
              <a:gd name="connsiteX527" fmla="*/ 1752829 w 5092701"/>
              <a:gd name="connsiteY527" fmla="*/ 2831854 h 5440362"/>
              <a:gd name="connsiteX528" fmla="*/ 1743084 w 5092701"/>
              <a:gd name="connsiteY528" fmla="*/ 2830914 h 5440362"/>
              <a:gd name="connsiteX529" fmla="*/ 1752829 w 5092701"/>
              <a:gd name="connsiteY529" fmla="*/ 2831854 h 5440362"/>
              <a:gd name="connsiteX530" fmla="*/ 2201280 w 5092701"/>
              <a:gd name="connsiteY530" fmla="*/ 2768721 h 5440362"/>
              <a:gd name="connsiteX531" fmla="*/ 2464588 w 5092701"/>
              <a:gd name="connsiteY531" fmla="*/ 2729869 h 5440362"/>
              <a:gd name="connsiteX532" fmla="*/ 1786116 w 5092701"/>
              <a:gd name="connsiteY532" fmla="*/ 2729869 h 5440362"/>
              <a:gd name="connsiteX533" fmla="*/ 1777304 w 5092701"/>
              <a:gd name="connsiteY533" fmla="*/ 2732546 h 5440362"/>
              <a:gd name="connsiteX534" fmla="*/ 1786381 w 5092701"/>
              <a:gd name="connsiteY534" fmla="*/ 2741775 h 5440362"/>
              <a:gd name="connsiteX535" fmla="*/ 1724105 w 5092701"/>
              <a:gd name="connsiteY535" fmla="*/ 2756498 h 5440362"/>
              <a:gd name="connsiteX536" fmla="*/ 1895449 w 5092701"/>
              <a:gd name="connsiteY536" fmla="*/ 2729869 h 5440362"/>
              <a:gd name="connsiteX537" fmla="*/ 3763221 w 5092701"/>
              <a:gd name="connsiteY537" fmla="*/ 2571894 h 5440362"/>
              <a:gd name="connsiteX538" fmla="*/ 3755917 w 5092701"/>
              <a:gd name="connsiteY538" fmla="*/ 2580058 h 5440362"/>
              <a:gd name="connsiteX539" fmla="*/ 3674394 w 5092701"/>
              <a:gd name="connsiteY539" fmla="*/ 2600094 h 5440362"/>
              <a:gd name="connsiteX540" fmla="*/ 3674394 w 5092701"/>
              <a:gd name="connsiteY540" fmla="*/ 2634866 h 5440362"/>
              <a:gd name="connsiteX541" fmla="*/ 3696599 w 5092701"/>
              <a:gd name="connsiteY541" fmla="*/ 2628838 h 5440362"/>
              <a:gd name="connsiteX542" fmla="*/ 3774993 w 5092701"/>
              <a:gd name="connsiteY542" fmla="*/ 2598613 h 5440362"/>
              <a:gd name="connsiteX543" fmla="*/ 3755917 w 5092701"/>
              <a:gd name="connsiteY543" fmla="*/ 2580058 h 5440362"/>
              <a:gd name="connsiteX544" fmla="*/ 3777969 w 5092701"/>
              <a:gd name="connsiteY544" fmla="*/ 2586535 h 5440362"/>
              <a:gd name="connsiteX545" fmla="*/ 3763221 w 5092701"/>
              <a:gd name="connsiteY545" fmla="*/ 2571894 h 5440362"/>
              <a:gd name="connsiteX546" fmla="*/ 3700514 w 5092701"/>
              <a:gd name="connsiteY546" fmla="*/ 2543870 h 5440362"/>
              <a:gd name="connsiteX547" fmla="*/ 3674394 w 5092701"/>
              <a:gd name="connsiteY547" fmla="*/ 2550272 h 5440362"/>
              <a:gd name="connsiteX548" fmla="*/ 3674394 w 5092701"/>
              <a:gd name="connsiteY548" fmla="*/ 2558539 h 5440362"/>
              <a:gd name="connsiteX549" fmla="*/ 3697371 w 5092701"/>
              <a:gd name="connsiteY549" fmla="*/ 2556618 h 5440362"/>
              <a:gd name="connsiteX550" fmla="*/ 3677277 w 5092701"/>
              <a:gd name="connsiteY550" fmla="*/ 2562831 h 5440362"/>
              <a:gd name="connsiteX551" fmla="*/ 3674394 w 5092701"/>
              <a:gd name="connsiteY551" fmla="*/ 2563603 h 5440362"/>
              <a:gd name="connsiteX552" fmla="*/ 3674394 w 5092701"/>
              <a:gd name="connsiteY552" fmla="*/ 2578765 h 5440362"/>
              <a:gd name="connsiteX553" fmla="*/ 3700622 w 5092701"/>
              <a:gd name="connsiteY553" fmla="*/ 2570359 h 5440362"/>
              <a:gd name="connsiteX554" fmla="*/ 3720416 w 5092701"/>
              <a:gd name="connsiteY554" fmla="*/ 2559068 h 5440362"/>
              <a:gd name="connsiteX555" fmla="*/ 3697371 w 5092701"/>
              <a:gd name="connsiteY555" fmla="*/ 2556618 h 5440362"/>
              <a:gd name="connsiteX556" fmla="*/ 3700514 w 5092701"/>
              <a:gd name="connsiteY556" fmla="*/ 2543870 h 5440362"/>
              <a:gd name="connsiteX557" fmla="*/ 4508324 w 5092701"/>
              <a:gd name="connsiteY557" fmla="*/ 1897071 h 5440362"/>
              <a:gd name="connsiteX558" fmla="*/ 4509820 w 5092701"/>
              <a:gd name="connsiteY558" fmla="*/ 1900715 h 5440362"/>
              <a:gd name="connsiteX559" fmla="*/ 4508324 w 5092701"/>
              <a:gd name="connsiteY559" fmla="*/ 1897071 h 5440362"/>
              <a:gd name="connsiteX560" fmla="*/ 4484642 w 5092701"/>
              <a:gd name="connsiteY560" fmla="*/ 1834000 h 5440362"/>
              <a:gd name="connsiteX561" fmla="*/ 4561034 w 5092701"/>
              <a:gd name="connsiteY561" fmla="*/ 1884816 h 5440362"/>
              <a:gd name="connsiteX562" fmla="*/ 4484642 w 5092701"/>
              <a:gd name="connsiteY562" fmla="*/ 1834000 h 5440362"/>
              <a:gd name="connsiteX563" fmla="*/ 4420162 w 5092701"/>
              <a:gd name="connsiteY563" fmla="*/ 1788583 h 5440362"/>
              <a:gd name="connsiteX564" fmla="*/ 4407021 w 5092701"/>
              <a:gd name="connsiteY564" fmla="*/ 1792005 h 5440362"/>
              <a:gd name="connsiteX565" fmla="*/ 4420162 w 5092701"/>
              <a:gd name="connsiteY565" fmla="*/ 1788583 h 5440362"/>
              <a:gd name="connsiteX566" fmla="*/ 4463766 w 5092701"/>
              <a:gd name="connsiteY566" fmla="*/ 1776693 h 5440362"/>
              <a:gd name="connsiteX567" fmla="*/ 4515789 w 5092701"/>
              <a:gd name="connsiteY567" fmla="*/ 1803572 h 5440362"/>
              <a:gd name="connsiteX568" fmla="*/ 4463766 w 5092701"/>
              <a:gd name="connsiteY568" fmla="*/ 1776693 h 5440362"/>
              <a:gd name="connsiteX569" fmla="*/ 4522508 w 5092701"/>
              <a:gd name="connsiteY569" fmla="*/ 1736191 h 5440362"/>
              <a:gd name="connsiteX570" fmla="*/ 4544714 w 5092701"/>
              <a:gd name="connsiteY570" fmla="*/ 1759135 h 5440362"/>
              <a:gd name="connsiteX571" fmla="*/ 4602267 w 5092701"/>
              <a:gd name="connsiteY571" fmla="*/ 1786600 h 5440362"/>
              <a:gd name="connsiteX572" fmla="*/ 4522508 w 5092701"/>
              <a:gd name="connsiteY572" fmla="*/ 1736191 h 5440362"/>
              <a:gd name="connsiteX573" fmla="*/ 294981 w 5092701"/>
              <a:gd name="connsiteY573" fmla="*/ 1713189 h 5440362"/>
              <a:gd name="connsiteX574" fmla="*/ 306153 w 5092701"/>
              <a:gd name="connsiteY574" fmla="*/ 1716983 h 5440362"/>
              <a:gd name="connsiteX575" fmla="*/ 314953 w 5092701"/>
              <a:gd name="connsiteY575" fmla="*/ 1719795 h 5440362"/>
              <a:gd name="connsiteX576" fmla="*/ 313474 w 5092701"/>
              <a:gd name="connsiteY576" fmla="*/ 1719951 h 5440362"/>
              <a:gd name="connsiteX577" fmla="*/ 294981 w 5092701"/>
              <a:gd name="connsiteY577" fmla="*/ 1713189 h 5440362"/>
              <a:gd name="connsiteX578" fmla="*/ 4129139 w 5092701"/>
              <a:gd name="connsiteY578" fmla="*/ 1706681 h 5440362"/>
              <a:gd name="connsiteX579" fmla="*/ 4188606 w 5092701"/>
              <a:gd name="connsiteY579" fmla="*/ 1730219 h 5440362"/>
              <a:gd name="connsiteX580" fmla="*/ 4292722 w 5092701"/>
              <a:gd name="connsiteY580" fmla="*/ 1779851 h 5440362"/>
              <a:gd name="connsiteX581" fmla="*/ 4247152 w 5092701"/>
              <a:gd name="connsiteY581" fmla="*/ 1753659 h 5440362"/>
              <a:gd name="connsiteX582" fmla="*/ 4188606 w 5092701"/>
              <a:gd name="connsiteY582" fmla="*/ 1730219 h 5440362"/>
              <a:gd name="connsiteX583" fmla="*/ 4129139 w 5092701"/>
              <a:gd name="connsiteY583" fmla="*/ 1706681 h 5440362"/>
              <a:gd name="connsiteX584" fmla="*/ 320213 w 5092701"/>
              <a:gd name="connsiteY584" fmla="*/ 1700984 h 5440362"/>
              <a:gd name="connsiteX585" fmla="*/ 320224 w 5092701"/>
              <a:gd name="connsiteY585" fmla="*/ 1701035 h 5440362"/>
              <a:gd name="connsiteX586" fmla="*/ 300607 w 5092701"/>
              <a:gd name="connsiteY586" fmla="*/ 1705076 h 5440362"/>
              <a:gd name="connsiteX587" fmla="*/ 308860 w 5092701"/>
              <a:gd name="connsiteY587" fmla="*/ 1703367 h 5440362"/>
              <a:gd name="connsiteX588" fmla="*/ 4092646 w 5092701"/>
              <a:gd name="connsiteY588" fmla="*/ 1689717 h 5440362"/>
              <a:gd name="connsiteX589" fmla="*/ 4078835 w 5092701"/>
              <a:gd name="connsiteY589" fmla="*/ 1692317 h 5440362"/>
              <a:gd name="connsiteX590" fmla="*/ 4080426 w 5092701"/>
              <a:gd name="connsiteY590" fmla="*/ 1693238 h 5440362"/>
              <a:gd name="connsiteX591" fmla="*/ 4092646 w 5092701"/>
              <a:gd name="connsiteY591" fmla="*/ 1689717 h 5440362"/>
              <a:gd name="connsiteX592" fmla="*/ 4710791 w 5092701"/>
              <a:gd name="connsiteY592" fmla="*/ 1685290 h 5440362"/>
              <a:gd name="connsiteX593" fmla="*/ 4709086 w 5092701"/>
              <a:gd name="connsiteY593" fmla="*/ 1687097 h 5440362"/>
              <a:gd name="connsiteX594" fmla="*/ 4735511 w 5092701"/>
              <a:gd name="connsiteY594" fmla="*/ 1698858 h 5440362"/>
              <a:gd name="connsiteX595" fmla="*/ 4710791 w 5092701"/>
              <a:gd name="connsiteY595" fmla="*/ 1685290 h 5440362"/>
              <a:gd name="connsiteX596" fmla="*/ 4687393 w 5092701"/>
              <a:gd name="connsiteY596" fmla="*/ 1660260 h 5440362"/>
              <a:gd name="connsiteX597" fmla="*/ 4685638 w 5092701"/>
              <a:gd name="connsiteY597" fmla="*/ 1663258 h 5440362"/>
              <a:gd name="connsiteX598" fmla="*/ 4707689 w 5092701"/>
              <a:gd name="connsiteY598" fmla="*/ 1669734 h 5440362"/>
              <a:gd name="connsiteX599" fmla="*/ 4687393 w 5092701"/>
              <a:gd name="connsiteY599" fmla="*/ 1660260 h 5440362"/>
              <a:gd name="connsiteX600" fmla="*/ 4070374 w 5092701"/>
              <a:gd name="connsiteY600" fmla="*/ 1615048 h 5440362"/>
              <a:gd name="connsiteX601" fmla="*/ 4085973 w 5092701"/>
              <a:gd name="connsiteY601" fmla="*/ 1620838 h 5440362"/>
              <a:gd name="connsiteX602" fmla="*/ 4108025 w 5092701"/>
              <a:gd name="connsiteY602" fmla="*/ 1627314 h 5440362"/>
              <a:gd name="connsiteX603" fmla="*/ 4085973 w 5092701"/>
              <a:gd name="connsiteY603" fmla="*/ 1620838 h 5440362"/>
              <a:gd name="connsiteX604" fmla="*/ 4070374 w 5092701"/>
              <a:gd name="connsiteY604" fmla="*/ 1615048 h 5440362"/>
              <a:gd name="connsiteX605" fmla="*/ 3835951 w 5092701"/>
              <a:gd name="connsiteY605" fmla="*/ 1578491 h 5440362"/>
              <a:gd name="connsiteX606" fmla="*/ 3833769 w 5092701"/>
              <a:gd name="connsiteY606" fmla="*/ 1578613 h 5440362"/>
              <a:gd name="connsiteX607" fmla="*/ 3831853 w 5092701"/>
              <a:gd name="connsiteY607" fmla="*/ 1578719 h 5440362"/>
              <a:gd name="connsiteX608" fmla="*/ 3832375 w 5092701"/>
              <a:gd name="connsiteY608" fmla="*/ 1578690 h 5440362"/>
              <a:gd name="connsiteX609" fmla="*/ 3837488 w 5092701"/>
              <a:gd name="connsiteY609" fmla="*/ 1578405 h 5440362"/>
              <a:gd name="connsiteX610" fmla="*/ 3836381 w 5092701"/>
              <a:gd name="connsiteY610" fmla="*/ 1578467 h 5440362"/>
              <a:gd name="connsiteX611" fmla="*/ 3835951 w 5092701"/>
              <a:gd name="connsiteY611" fmla="*/ 1578491 h 5440362"/>
              <a:gd name="connsiteX612" fmla="*/ 3844918 w 5092701"/>
              <a:gd name="connsiteY612" fmla="*/ 1577991 h 5440362"/>
              <a:gd name="connsiteX613" fmla="*/ 3840738 w 5092701"/>
              <a:gd name="connsiteY613" fmla="*/ 1578224 h 5440362"/>
              <a:gd name="connsiteX614" fmla="*/ 3837488 w 5092701"/>
              <a:gd name="connsiteY614" fmla="*/ 1578405 h 5440362"/>
              <a:gd name="connsiteX615" fmla="*/ 3844918 w 5092701"/>
              <a:gd name="connsiteY615" fmla="*/ 1577991 h 5440362"/>
              <a:gd name="connsiteX616" fmla="*/ 3865883 w 5092701"/>
              <a:gd name="connsiteY616" fmla="*/ 1585040 h 5440362"/>
              <a:gd name="connsiteX617" fmla="*/ 3843761 w 5092701"/>
              <a:gd name="connsiteY617" fmla="*/ 1582687 h 5440362"/>
              <a:gd name="connsiteX618" fmla="*/ 303830 w 5092701"/>
              <a:gd name="connsiteY618" fmla="*/ 1568595 h 5440362"/>
              <a:gd name="connsiteX619" fmla="*/ 304111 w 5092701"/>
              <a:gd name="connsiteY619" fmla="*/ 1569555 h 5440362"/>
              <a:gd name="connsiteX620" fmla="*/ 293450 w 5092701"/>
              <a:gd name="connsiteY620" fmla="*/ 1571028 h 5440362"/>
              <a:gd name="connsiteX621" fmla="*/ 298026 w 5092701"/>
              <a:gd name="connsiteY621" fmla="*/ 1569956 h 5440362"/>
              <a:gd name="connsiteX622" fmla="*/ 3906037 w 5092701"/>
              <a:gd name="connsiteY622" fmla="*/ 1567963 h 5440362"/>
              <a:gd name="connsiteX623" fmla="*/ 3933619 w 5092701"/>
              <a:gd name="connsiteY623" fmla="*/ 1575028 h 5440362"/>
              <a:gd name="connsiteX624" fmla="*/ 3982332 w 5092701"/>
              <a:gd name="connsiteY624" fmla="*/ 1588471 h 5440362"/>
              <a:gd name="connsiteX625" fmla="*/ 3933619 w 5092701"/>
              <a:gd name="connsiteY625" fmla="*/ 1575028 h 5440362"/>
              <a:gd name="connsiteX626" fmla="*/ 3906037 w 5092701"/>
              <a:gd name="connsiteY626" fmla="*/ 1567963 h 5440362"/>
              <a:gd name="connsiteX627" fmla="*/ 3818328 w 5092701"/>
              <a:gd name="connsiteY627" fmla="*/ 1566900 h 5440362"/>
              <a:gd name="connsiteX628" fmla="*/ 3799822 w 5092701"/>
              <a:gd name="connsiteY628" fmla="*/ 1569064 h 5440362"/>
              <a:gd name="connsiteX629" fmla="*/ 3799474 w 5092701"/>
              <a:gd name="connsiteY629" fmla="*/ 1568381 h 5440362"/>
              <a:gd name="connsiteX630" fmla="*/ 3818328 w 5092701"/>
              <a:gd name="connsiteY630" fmla="*/ 1566900 h 5440362"/>
              <a:gd name="connsiteX631" fmla="*/ 3802395 w 5092701"/>
              <a:gd name="connsiteY631" fmla="*/ 1535597 h 5440362"/>
              <a:gd name="connsiteX632" fmla="*/ 3779003 w 5092701"/>
              <a:gd name="connsiteY632" fmla="*/ 1536596 h 5440362"/>
              <a:gd name="connsiteX633" fmla="*/ 3778358 w 5092701"/>
              <a:gd name="connsiteY633" fmla="*/ 1537173 h 5440362"/>
              <a:gd name="connsiteX634" fmla="*/ 3802395 w 5092701"/>
              <a:gd name="connsiteY634" fmla="*/ 1535597 h 5440362"/>
              <a:gd name="connsiteX635" fmla="*/ 4439083 w 5092701"/>
              <a:gd name="connsiteY635" fmla="*/ 1520927 h 5440362"/>
              <a:gd name="connsiteX636" fmla="*/ 4490592 w 5092701"/>
              <a:gd name="connsiteY636" fmla="*/ 1548869 h 5440362"/>
              <a:gd name="connsiteX637" fmla="*/ 4459629 w 5092701"/>
              <a:gd name="connsiteY637" fmla="*/ 1532494 h 5440362"/>
              <a:gd name="connsiteX638" fmla="*/ 4439083 w 5092701"/>
              <a:gd name="connsiteY638" fmla="*/ 1520927 h 5440362"/>
              <a:gd name="connsiteX639" fmla="*/ 3747396 w 5092701"/>
              <a:gd name="connsiteY639" fmla="*/ 1520797 h 5440362"/>
              <a:gd name="connsiteX640" fmla="*/ 3723194 w 5092701"/>
              <a:gd name="connsiteY640" fmla="*/ 1523044 h 5440362"/>
              <a:gd name="connsiteX641" fmla="*/ 3747396 w 5092701"/>
              <a:gd name="connsiteY641" fmla="*/ 1520797 h 5440362"/>
              <a:gd name="connsiteX642" fmla="*/ 3707830 w 5092701"/>
              <a:gd name="connsiteY642" fmla="*/ 1512459 h 5440362"/>
              <a:gd name="connsiteX643" fmla="*/ 3695777 w 5092701"/>
              <a:gd name="connsiteY643" fmla="*/ 1515308 h 5440362"/>
              <a:gd name="connsiteX644" fmla="*/ 3707830 w 5092701"/>
              <a:gd name="connsiteY644" fmla="*/ 1512459 h 5440362"/>
              <a:gd name="connsiteX645" fmla="*/ 3396246 w 5092701"/>
              <a:gd name="connsiteY645" fmla="*/ 1444897 h 5440362"/>
              <a:gd name="connsiteX646" fmla="*/ 3384028 w 5092701"/>
              <a:gd name="connsiteY646" fmla="*/ 1448417 h 5440362"/>
              <a:gd name="connsiteX647" fmla="*/ 3396246 w 5092701"/>
              <a:gd name="connsiteY647" fmla="*/ 1444897 h 5440362"/>
              <a:gd name="connsiteX648" fmla="*/ 3328657 w 5092701"/>
              <a:gd name="connsiteY648" fmla="*/ 1436523 h 5440362"/>
              <a:gd name="connsiteX649" fmla="*/ 3328036 w 5092701"/>
              <a:gd name="connsiteY649" fmla="*/ 1437643 h 5440362"/>
              <a:gd name="connsiteX650" fmla="*/ 3345549 w 5092701"/>
              <a:gd name="connsiteY650" fmla="*/ 1439506 h 5440362"/>
              <a:gd name="connsiteX651" fmla="*/ 3328657 w 5092701"/>
              <a:gd name="connsiteY651" fmla="*/ 1436523 h 5440362"/>
              <a:gd name="connsiteX652" fmla="*/ 3182290 w 5092701"/>
              <a:gd name="connsiteY652" fmla="*/ 1406039 h 5440362"/>
              <a:gd name="connsiteX653" fmla="*/ 3222244 w 5092701"/>
              <a:gd name="connsiteY653" fmla="*/ 1413999 h 5440362"/>
              <a:gd name="connsiteX654" fmla="*/ 3278402 w 5092701"/>
              <a:gd name="connsiteY654" fmla="*/ 1424102 h 5440362"/>
              <a:gd name="connsiteX655" fmla="*/ 3182290 w 5092701"/>
              <a:gd name="connsiteY655" fmla="*/ 1406039 h 5440362"/>
              <a:gd name="connsiteX656" fmla="*/ 2340919 w 5092701"/>
              <a:gd name="connsiteY656" fmla="*/ 1398485 h 5440362"/>
              <a:gd name="connsiteX657" fmla="*/ 2334618 w 5092701"/>
              <a:gd name="connsiteY657" fmla="*/ 1399478 h 5440362"/>
              <a:gd name="connsiteX658" fmla="*/ 2390585 w 5092701"/>
              <a:gd name="connsiteY658" fmla="*/ 1410949 h 5440362"/>
              <a:gd name="connsiteX659" fmla="*/ 3942900 w 5092701"/>
              <a:gd name="connsiteY659" fmla="*/ 1725438 h 5440362"/>
              <a:gd name="connsiteX660" fmla="*/ 4315327 w 5092701"/>
              <a:gd name="connsiteY660" fmla="*/ 1880034 h 5440362"/>
              <a:gd name="connsiteX661" fmla="*/ 4399306 w 5092701"/>
              <a:gd name="connsiteY661" fmla="*/ 1919262 h 5440362"/>
              <a:gd name="connsiteX662" fmla="*/ 4315327 w 5092701"/>
              <a:gd name="connsiteY662" fmla="*/ 1880034 h 5440362"/>
              <a:gd name="connsiteX663" fmla="*/ 3942900 w 5092701"/>
              <a:gd name="connsiteY663" fmla="*/ 1725438 h 5440362"/>
              <a:gd name="connsiteX664" fmla="*/ 3571208 w 5092701"/>
              <a:gd name="connsiteY664" fmla="*/ 1617744 h 5440362"/>
              <a:gd name="connsiteX665" fmla="*/ 2544520 w 5092701"/>
              <a:gd name="connsiteY665" fmla="*/ 1427317 h 5440362"/>
              <a:gd name="connsiteX666" fmla="*/ 2358630 w 5092701"/>
              <a:gd name="connsiteY666" fmla="*/ 1398599 h 5440362"/>
              <a:gd name="connsiteX667" fmla="*/ 2340919 w 5092701"/>
              <a:gd name="connsiteY667" fmla="*/ 1398485 h 5440362"/>
              <a:gd name="connsiteX668" fmla="*/ 3161064 w 5092701"/>
              <a:gd name="connsiteY668" fmla="*/ 1398133 h 5440362"/>
              <a:gd name="connsiteX669" fmla="*/ 3120921 w 5092701"/>
              <a:gd name="connsiteY669" fmla="*/ 1399093 h 5440362"/>
              <a:gd name="connsiteX670" fmla="*/ 3172776 w 5092701"/>
              <a:gd name="connsiteY670" fmla="*/ 1399787 h 5440362"/>
              <a:gd name="connsiteX671" fmla="*/ 3161064 w 5092701"/>
              <a:gd name="connsiteY671" fmla="*/ 1398133 h 5440362"/>
              <a:gd name="connsiteX672" fmla="*/ 2444205 w 5092701"/>
              <a:gd name="connsiteY672" fmla="*/ 1335397 h 5440362"/>
              <a:gd name="connsiteX673" fmla="*/ 2437682 w 5092701"/>
              <a:gd name="connsiteY673" fmla="*/ 1338836 h 5440362"/>
              <a:gd name="connsiteX674" fmla="*/ 2400428 w 5092701"/>
              <a:gd name="connsiteY674" fmla="*/ 1349420 h 5440362"/>
              <a:gd name="connsiteX675" fmla="*/ 2385475 w 5092701"/>
              <a:gd name="connsiteY675" fmla="*/ 1358761 h 5440362"/>
              <a:gd name="connsiteX676" fmla="*/ 2411900 w 5092701"/>
              <a:gd name="connsiteY676" fmla="*/ 1370523 h 5440362"/>
              <a:gd name="connsiteX677" fmla="*/ 2613319 w 5092701"/>
              <a:gd name="connsiteY677" fmla="*/ 1409156 h 5440362"/>
              <a:gd name="connsiteX678" fmla="*/ 3632492 w 5092701"/>
              <a:gd name="connsiteY678" fmla="*/ 1607046 h 5440362"/>
              <a:gd name="connsiteX679" fmla="*/ 3776762 w 5092701"/>
              <a:gd name="connsiteY679" fmla="*/ 1639601 h 5440362"/>
              <a:gd name="connsiteX680" fmla="*/ 3807486 w 5092701"/>
              <a:gd name="connsiteY680" fmla="*/ 1633918 h 5440362"/>
              <a:gd name="connsiteX681" fmla="*/ 3884538 w 5092701"/>
              <a:gd name="connsiteY681" fmla="*/ 1655193 h 5440362"/>
              <a:gd name="connsiteX682" fmla="*/ 3968278 w 5092701"/>
              <a:gd name="connsiteY682" fmla="*/ 1672362 h 5440362"/>
              <a:gd name="connsiteX683" fmla="*/ 4262093 w 5092701"/>
              <a:gd name="connsiteY683" fmla="*/ 1788989 h 5440362"/>
              <a:gd name="connsiteX684" fmla="*/ 4459193 w 5092701"/>
              <a:gd name="connsiteY684" fmla="*/ 1891200 h 5440362"/>
              <a:gd name="connsiteX685" fmla="*/ 4514762 w 5092701"/>
              <a:gd name="connsiteY685" fmla="*/ 1926719 h 5440362"/>
              <a:gd name="connsiteX686" fmla="*/ 4349213 w 5092701"/>
              <a:gd name="connsiteY686" fmla="*/ 1815467 h 5440362"/>
              <a:gd name="connsiteX687" fmla="*/ 3784038 w 5092701"/>
              <a:gd name="connsiteY687" fmla="*/ 1610078 h 5440362"/>
              <a:gd name="connsiteX688" fmla="*/ 3657353 w 5092701"/>
              <a:gd name="connsiteY688" fmla="*/ 1575261 h 5440362"/>
              <a:gd name="connsiteX689" fmla="*/ 3621852 w 5092701"/>
              <a:gd name="connsiteY689" fmla="*/ 1554271 h 5440362"/>
              <a:gd name="connsiteX690" fmla="*/ 3337685 w 5092701"/>
              <a:gd name="connsiteY690" fmla="*/ 1494444 h 5440362"/>
              <a:gd name="connsiteX691" fmla="*/ 2444205 w 5092701"/>
              <a:gd name="connsiteY691" fmla="*/ 1335397 h 5440362"/>
              <a:gd name="connsiteX692" fmla="*/ 2532749 w 5092701"/>
              <a:gd name="connsiteY692" fmla="*/ 1319400 h 5440362"/>
              <a:gd name="connsiteX693" fmla="*/ 2558100 w 5092701"/>
              <a:gd name="connsiteY693" fmla="*/ 1326163 h 5440362"/>
              <a:gd name="connsiteX694" fmla="*/ 2783554 w 5092701"/>
              <a:gd name="connsiteY694" fmla="*/ 1363219 h 5440362"/>
              <a:gd name="connsiteX695" fmla="*/ 3843761 w 5092701"/>
              <a:gd name="connsiteY695" fmla="*/ 1582687 h 5440362"/>
              <a:gd name="connsiteX696" fmla="*/ 3865883 w 5092701"/>
              <a:gd name="connsiteY696" fmla="*/ 1585040 h 5440362"/>
              <a:gd name="connsiteX697" fmla="*/ 3887935 w 5092701"/>
              <a:gd name="connsiteY697" fmla="*/ 1591516 h 5440362"/>
              <a:gd name="connsiteX698" fmla="*/ 4164825 w 5092701"/>
              <a:gd name="connsiteY698" fmla="*/ 1680867 h 5440362"/>
              <a:gd name="connsiteX699" fmla="*/ 4199852 w 5092701"/>
              <a:gd name="connsiteY699" fmla="*/ 1684591 h 5440362"/>
              <a:gd name="connsiteX700" fmla="*/ 4112802 w 5092701"/>
              <a:gd name="connsiteY700" fmla="*/ 1653988 h 5440362"/>
              <a:gd name="connsiteX701" fmla="*/ 2631841 w 5092701"/>
              <a:gd name="connsiteY701" fmla="*/ 1334004 h 5440362"/>
              <a:gd name="connsiteX702" fmla="*/ 2532749 w 5092701"/>
              <a:gd name="connsiteY702" fmla="*/ 1319400 h 5440362"/>
              <a:gd name="connsiteX703" fmla="*/ 2583716 w 5092701"/>
              <a:gd name="connsiteY703" fmla="*/ 1307726 h 5440362"/>
              <a:gd name="connsiteX704" fmla="*/ 2580022 w 5092701"/>
              <a:gd name="connsiteY704" fmla="*/ 1307858 h 5440362"/>
              <a:gd name="connsiteX705" fmla="*/ 2634982 w 5092701"/>
              <a:gd name="connsiteY705" fmla="*/ 1321255 h 5440362"/>
              <a:gd name="connsiteX706" fmla="*/ 2803289 w 5092701"/>
              <a:gd name="connsiteY706" fmla="*/ 1352235 h 5440362"/>
              <a:gd name="connsiteX707" fmla="*/ 3053938 w 5092701"/>
              <a:gd name="connsiteY707" fmla="*/ 1383019 h 5440362"/>
              <a:gd name="connsiteX708" fmla="*/ 3088043 w 5092701"/>
              <a:gd name="connsiteY708" fmla="*/ 1386646 h 5440362"/>
              <a:gd name="connsiteX709" fmla="*/ 3053938 w 5092701"/>
              <a:gd name="connsiteY709" fmla="*/ 1383019 h 5440362"/>
              <a:gd name="connsiteX710" fmla="*/ 2693125 w 5092701"/>
              <a:gd name="connsiteY710" fmla="*/ 1323306 h 5440362"/>
              <a:gd name="connsiteX711" fmla="*/ 2597332 w 5092701"/>
              <a:gd name="connsiteY711" fmla="*/ 1308989 h 5440362"/>
              <a:gd name="connsiteX712" fmla="*/ 2583716 w 5092701"/>
              <a:gd name="connsiteY712" fmla="*/ 1307726 h 5440362"/>
              <a:gd name="connsiteX713" fmla="*/ 2771642 w 5092701"/>
              <a:gd name="connsiteY713" fmla="*/ 1252156 h 5440362"/>
              <a:gd name="connsiteX714" fmla="*/ 2739063 w 5092701"/>
              <a:gd name="connsiteY714" fmla="*/ 1255890 h 5440362"/>
              <a:gd name="connsiteX715" fmla="*/ 2815122 w 5092701"/>
              <a:gd name="connsiteY715" fmla="*/ 1281192 h 5440362"/>
              <a:gd name="connsiteX716" fmla="*/ 3421459 w 5092701"/>
              <a:gd name="connsiteY716" fmla="*/ 1392490 h 5440362"/>
              <a:gd name="connsiteX717" fmla="*/ 3993173 w 5092701"/>
              <a:gd name="connsiteY717" fmla="*/ 1521454 h 5440362"/>
              <a:gd name="connsiteX718" fmla="*/ 4173866 w 5092701"/>
              <a:gd name="connsiteY718" fmla="*/ 1575098 h 5440362"/>
              <a:gd name="connsiteX719" fmla="*/ 4370728 w 5092701"/>
              <a:gd name="connsiteY719" fmla="*/ 1655249 h 5440362"/>
              <a:gd name="connsiteX720" fmla="*/ 4346123 w 5092701"/>
              <a:gd name="connsiteY720" fmla="*/ 1636106 h 5440362"/>
              <a:gd name="connsiteX721" fmla="*/ 4173866 w 5092701"/>
              <a:gd name="connsiteY721" fmla="*/ 1575098 h 5440362"/>
              <a:gd name="connsiteX722" fmla="*/ 2903989 w 5092701"/>
              <a:gd name="connsiteY722" fmla="*/ 1277558 h 5440362"/>
              <a:gd name="connsiteX723" fmla="*/ 2771642 w 5092701"/>
              <a:gd name="connsiteY723" fmla="*/ 1252156 h 5440362"/>
              <a:gd name="connsiteX724" fmla="*/ 2984176 w 5092701"/>
              <a:gd name="connsiteY724" fmla="*/ 1199102 h 5440362"/>
              <a:gd name="connsiteX725" fmla="*/ 2975331 w 5092701"/>
              <a:gd name="connsiteY725" fmla="*/ 1200922 h 5440362"/>
              <a:gd name="connsiteX726" fmla="*/ 2975122 w 5092701"/>
              <a:gd name="connsiteY726" fmla="*/ 1203869 h 5440362"/>
              <a:gd name="connsiteX727" fmla="*/ 2993627 w 5092701"/>
              <a:gd name="connsiteY727" fmla="*/ 1201705 h 5440362"/>
              <a:gd name="connsiteX728" fmla="*/ 2984176 w 5092701"/>
              <a:gd name="connsiteY728" fmla="*/ 1199102 h 5440362"/>
              <a:gd name="connsiteX729" fmla="*/ 1052192 w 5092701"/>
              <a:gd name="connsiteY729" fmla="*/ 1164994 h 5440362"/>
              <a:gd name="connsiteX730" fmla="*/ 995650 w 5092701"/>
              <a:gd name="connsiteY730" fmla="*/ 1181541 h 5440362"/>
              <a:gd name="connsiteX731" fmla="*/ 988462 w 5092701"/>
              <a:gd name="connsiteY731" fmla="*/ 1183050 h 5440362"/>
              <a:gd name="connsiteX732" fmla="*/ 951656 w 5092701"/>
              <a:gd name="connsiteY732" fmla="*/ 1190528 h 5440362"/>
              <a:gd name="connsiteX733" fmla="*/ 973567 w 5092701"/>
              <a:gd name="connsiteY733" fmla="*/ 1184920 h 5440362"/>
              <a:gd name="connsiteX734" fmla="*/ 1041977 w 5092701"/>
              <a:gd name="connsiteY734" fmla="*/ 1167544 h 5440362"/>
              <a:gd name="connsiteX735" fmla="*/ 3044689 w 5092701"/>
              <a:gd name="connsiteY735" fmla="*/ 1153688 h 5440362"/>
              <a:gd name="connsiteX736" fmla="*/ 3023836 w 5092701"/>
              <a:gd name="connsiteY736" fmla="*/ 1155415 h 5440362"/>
              <a:gd name="connsiteX737" fmla="*/ 3012957 w 5092701"/>
              <a:gd name="connsiteY737" fmla="*/ 1169331 h 5440362"/>
              <a:gd name="connsiteX738" fmla="*/ 3191333 w 5092701"/>
              <a:gd name="connsiteY738" fmla="*/ 1205514 h 5440362"/>
              <a:gd name="connsiteX739" fmla="*/ 3643805 w 5092701"/>
              <a:gd name="connsiteY739" fmla="*/ 1296320 h 5440362"/>
              <a:gd name="connsiteX740" fmla="*/ 4063498 w 5092701"/>
              <a:gd name="connsiteY740" fmla="*/ 1404987 h 5440362"/>
              <a:gd name="connsiteX741" fmla="*/ 4495060 w 5092701"/>
              <a:gd name="connsiteY741" fmla="*/ 1557607 h 5440362"/>
              <a:gd name="connsiteX742" fmla="*/ 4490592 w 5092701"/>
              <a:gd name="connsiteY742" fmla="*/ 1548869 h 5440362"/>
              <a:gd name="connsiteX743" fmla="*/ 4644677 w 5092701"/>
              <a:gd name="connsiteY743" fmla="*/ 1637555 h 5440362"/>
              <a:gd name="connsiteX744" fmla="*/ 4241874 w 5092701"/>
              <a:gd name="connsiteY744" fmla="*/ 1441169 h 5440362"/>
              <a:gd name="connsiteX745" fmla="*/ 3108182 w 5092701"/>
              <a:gd name="connsiteY745" fmla="*/ 1162931 h 5440362"/>
              <a:gd name="connsiteX746" fmla="*/ 3044689 w 5092701"/>
              <a:gd name="connsiteY746" fmla="*/ 1153688 h 5440362"/>
              <a:gd name="connsiteX747" fmla="*/ 3079919 w 5092701"/>
              <a:gd name="connsiteY747" fmla="*/ 1140338 h 5440362"/>
              <a:gd name="connsiteX748" fmla="*/ 3078210 w 5092701"/>
              <a:gd name="connsiteY748" fmla="*/ 1142530 h 5440362"/>
              <a:gd name="connsiteX749" fmla="*/ 3223638 w 5092701"/>
              <a:gd name="connsiteY749" fmla="*/ 1170388 h 5440362"/>
              <a:gd name="connsiteX750" fmla="*/ 3902962 w 5092701"/>
              <a:gd name="connsiteY750" fmla="*/ 1315614 h 5440362"/>
              <a:gd name="connsiteX751" fmla="*/ 4148888 w 5092701"/>
              <a:gd name="connsiteY751" fmla="*/ 1388589 h 5440362"/>
              <a:gd name="connsiteX752" fmla="*/ 4157326 w 5092701"/>
              <a:gd name="connsiteY752" fmla="*/ 1381223 h 5440362"/>
              <a:gd name="connsiteX753" fmla="*/ 4297626 w 5092701"/>
              <a:gd name="connsiteY753" fmla="*/ 1429883 h 5440362"/>
              <a:gd name="connsiteX754" fmla="*/ 4436769 w 5092701"/>
              <a:gd name="connsiteY754" fmla="*/ 1483240 h 5440362"/>
              <a:gd name="connsiteX755" fmla="*/ 3158404 w 5092701"/>
              <a:gd name="connsiteY755" fmla="*/ 1151057 h 5440362"/>
              <a:gd name="connsiteX756" fmla="*/ 3079919 w 5092701"/>
              <a:gd name="connsiteY756" fmla="*/ 1140338 h 5440362"/>
              <a:gd name="connsiteX757" fmla="*/ 1478177 w 5092701"/>
              <a:gd name="connsiteY757" fmla="*/ 1044690 h 5440362"/>
              <a:gd name="connsiteX758" fmla="*/ 1353810 w 5092701"/>
              <a:gd name="connsiteY758" fmla="*/ 1089386 h 5440362"/>
              <a:gd name="connsiteX759" fmla="*/ 1340567 w 5092701"/>
              <a:gd name="connsiteY759" fmla="*/ 1094416 h 5440362"/>
              <a:gd name="connsiteX760" fmla="*/ 1295958 w 5092701"/>
              <a:gd name="connsiteY760" fmla="*/ 1108402 h 5440362"/>
              <a:gd name="connsiteX761" fmla="*/ 1103635 w 5092701"/>
              <a:gd name="connsiteY761" fmla="*/ 1166511 h 5440362"/>
              <a:gd name="connsiteX762" fmla="*/ 979515 w 5092701"/>
              <a:gd name="connsiteY762" fmla="*/ 1203259 h 5440362"/>
              <a:gd name="connsiteX763" fmla="*/ 841578 w 5092701"/>
              <a:gd name="connsiteY763" fmla="*/ 1240313 h 5440362"/>
              <a:gd name="connsiteX764" fmla="*/ 454805 w 5092701"/>
              <a:gd name="connsiteY764" fmla="*/ 1342063 h 5440362"/>
              <a:gd name="connsiteX765" fmla="*/ 964340 w 5092701"/>
              <a:gd name="connsiteY765" fmla="*/ 1190703 h 5440362"/>
              <a:gd name="connsiteX766" fmla="*/ 995650 w 5092701"/>
              <a:gd name="connsiteY766" fmla="*/ 1181541 h 5440362"/>
              <a:gd name="connsiteX767" fmla="*/ 1089446 w 5092701"/>
              <a:gd name="connsiteY767" fmla="*/ 1161844 h 5440362"/>
              <a:gd name="connsiteX768" fmla="*/ 1184585 w 5092701"/>
              <a:gd name="connsiteY768" fmla="*/ 1134816 h 5440362"/>
              <a:gd name="connsiteX769" fmla="*/ 1099928 w 5092701"/>
              <a:gd name="connsiteY769" fmla="*/ 1153074 h 5440362"/>
              <a:gd name="connsiteX770" fmla="*/ 1052192 w 5092701"/>
              <a:gd name="connsiteY770" fmla="*/ 1164994 h 5440362"/>
              <a:gd name="connsiteX771" fmla="*/ 1151255 w 5092701"/>
              <a:gd name="connsiteY771" fmla="*/ 1136004 h 5440362"/>
              <a:gd name="connsiteX772" fmla="*/ 1478177 w 5092701"/>
              <a:gd name="connsiteY772" fmla="*/ 1044690 h 5440362"/>
              <a:gd name="connsiteX773" fmla="*/ 3395305 w 5092701"/>
              <a:gd name="connsiteY773" fmla="*/ 1022694 h 5440362"/>
              <a:gd name="connsiteX774" fmla="*/ 3524615 w 5092701"/>
              <a:gd name="connsiteY774" fmla="*/ 1066053 h 5440362"/>
              <a:gd name="connsiteX775" fmla="*/ 3687391 w 5092701"/>
              <a:gd name="connsiteY775" fmla="*/ 1096444 h 5440362"/>
              <a:gd name="connsiteX776" fmla="*/ 4033175 w 5092701"/>
              <a:gd name="connsiteY776" fmla="*/ 1171086 h 5440362"/>
              <a:gd name="connsiteX777" fmla="*/ 4618322 w 5092701"/>
              <a:gd name="connsiteY777" fmla="*/ 1387552 h 5440362"/>
              <a:gd name="connsiteX778" fmla="*/ 4652357 w 5092701"/>
              <a:gd name="connsiteY778" fmla="*/ 1395302 h 5440362"/>
              <a:gd name="connsiteX779" fmla="*/ 4509903 w 5092701"/>
              <a:gd name="connsiteY779" fmla="*/ 1328510 h 5440362"/>
              <a:gd name="connsiteX780" fmla="*/ 4033175 w 5092701"/>
              <a:gd name="connsiteY780" fmla="*/ 1171086 h 5440362"/>
              <a:gd name="connsiteX781" fmla="*/ 3550801 w 5092701"/>
              <a:gd name="connsiteY781" fmla="*/ 1055754 h 5440362"/>
              <a:gd name="connsiteX782" fmla="*/ 3395305 w 5092701"/>
              <a:gd name="connsiteY782" fmla="*/ 1022694 h 5440362"/>
              <a:gd name="connsiteX783" fmla="*/ 1526179 w 5092701"/>
              <a:gd name="connsiteY783" fmla="*/ 975896 h 5440362"/>
              <a:gd name="connsiteX784" fmla="*/ 1517399 w 5092701"/>
              <a:gd name="connsiteY784" fmla="*/ 977722 h 5440362"/>
              <a:gd name="connsiteX785" fmla="*/ 1517593 w 5092701"/>
              <a:gd name="connsiteY785" fmla="*/ 980712 h 5440362"/>
              <a:gd name="connsiteX786" fmla="*/ 1535177 w 5092701"/>
              <a:gd name="connsiteY786" fmla="*/ 978450 h 5440362"/>
              <a:gd name="connsiteX787" fmla="*/ 1526179 w 5092701"/>
              <a:gd name="connsiteY787" fmla="*/ 975896 h 5440362"/>
              <a:gd name="connsiteX788" fmla="*/ 3638895 w 5092701"/>
              <a:gd name="connsiteY788" fmla="*/ 890221 h 5440362"/>
              <a:gd name="connsiteX789" fmla="*/ 3632373 w 5092701"/>
              <a:gd name="connsiteY789" fmla="*/ 893659 h 5440362"/>
              <a:gd name="connsiteX790" fmla="*/ 3633560 w 5092701"/>
              <a:gd name="connsiteY790" fmla="*/ 891719 h 5440362"/>
              <a:gd name="connsiteX791" fmla="*/ 3638895 w 5092701"/>
              <a:gd name="connsiteY791" fmla="*/ 890221 h 5440362"/>
              <a:gd name="connsiteX792" fmla="*/ 3671439 w 5092701"/>
              <a:gd name="connsiteY792" fmla="*/ 877156 h 5440362"/>
              <a:gd name="connsiteX793" fmla="*/ 3638895 w 5092701"/>
              <a:gd name="connsiteY793" fmla="*/ 890221 h 5440362"/>
              <a:gd name="connsiteX794" fmla="*/ 3660661 w 5092701"/>
              <a:gd name="connsiteY794" fmla="*/ 878011 h 5440362"/>
              <a:gd name="connsiteX795" fmla="*/ 3671439 w 5092701"/>
              <a:gd name="connsiteY795" fmla="*/ 877156 h 5440362"/>
              <a:gd name="connsiteX796" fmla="*/ 3678127 w 5092701"/>
              <a:gd name="connsiteY796" fmla="*/ 873047 h 5440362"/>
              <a:gd name="connsiteX797" fmla="*/ 3671439 w 5092701"/>
              <a:gd name="connsiteY797" fmla="*/ 877156 h 5440362"/>
              <a:gd name="connsiteX798" fmla="*/ 3672709 w 5092701"/>
              <a:gd name="connsiteY798" fmla="*/ 874880 h 5440362"/>
              <a:gd name="connsiteX799" fmla="*/ 3678127 w 5092701"/>
              <a:gd name="connsiteY799" fmla="*/ 873047 h 5440362"/>
              <a:gd name="connsiteX800" fmla="*/ 1651273 w 5092701"/>
              <a:gd name="connsiteY800" fmla="*/ 768383 h 5440362"/>
              <a:gd name="connsiteX801" fmla="*/ 1637852 w 5092701"/>
              <a:gd name="connsiteY801" fmla="*/ 771023 h 5440362"/>
              <a:gd name="connsiteX802" fmla="*/ 1639055 w 5092701"/>
              <a:gd name="connsiteY802" fmla="*/ 771903 h 5440362"/>
              <a:gd name="connsiteX803" fmla="*/ 1651273 w 5092701"/>
              <a:gd name="connsiteY803" fmla="*/ 768383 h 5440362"/>
              <a:gd name="connsiteX804" fmla="*/ 1599203 w 5092701"/>
              <a:gd name="connsiteY804" fmla="*/ 706233 h 5440362"/>
              <a:gd name="connsiteX805" fmla="*/ 1596292 w 5092701"/>
              <a:gd name="connsiteY805" fmla="*/ 707450 h 5440362"/>
              <a:gd name="connsiteX806" fmla="*/ 1591569 w 5092701"/>
              <a:gd name="connsiteY806" fmla="*/ 749639 h 5440362"/>
              <a:gd name="connsiteX807" fmla="*/ 1599203 w 5092701"/>
              <a:gd name="connsiteY807" fmla="*/ 706233 h 5440362"/>
              <a:gd name="connsiteX808" fmla="*/ 3618924 w 5092701"/>
              <a:gd name="connsiteY808" fmla="*/ 680521 h 5440362"/>
              <a:gd name="connsiteX809" fmla="*/ 3605833 w 5092701"/>
              <a:gd name="connsiteY809" fmla="*/ 690458 h 5440362"/>
              <a:gd name="connsiteX810" fmla="*/ 3599310 w 5092701"/>
              <a:gd name="connsiteY810" fmla="*/ 693897 h 5440362"/>
              <a:gd name="connsiteX811" fmla="*/ 3605833 w 5092701"/>
              <a:gd name="connsiteY811" fmla="*/ 690458 h 5440362"/>
              <a:gd name="connsiteX812" fmla="*/ 3618924 w 5092701"/>
              <a:gd name="connsiteY812" fmla="*/ 680521 h 5440362"/>
              <a:gd name="connsiteX813" fmla="*/ 1667686 w 5092701"/>
              <a:gd name="connsiteY813" fmla="*/ 665378 h 5440362"/>
              <a:gd name="connsiteX814" fmla="*/ 1664688 w 5092701"/>
              <a:gd name="connsiteY814" fmla="*/ 667898 h 5440362"/>
              <a:gd name="connsiteX815" fmla="*/ 1665092 w 5092701"/>
              <a:gd name="connsiteY815" fmla="*/ 689288 h 5440362"/>
              <a:gd name="connsiteX816" fmla="*/ 1667686 w 5092701"/>
              <a:gd name="connsiteY816" fmla="*/ 665378 h 5440362"/>
              <a:gd name="connsiteX817" fmla="*/ 2764194 w 5092701"/>
              <a:gd name="connsiteY817" fmla="*/ 654979 h 5440362"/>
              <a:gd name="connsiteX818" fmla="*/ 2763648 w 5092701"/>
              <a:gd name="connsiteY818" fmla="*/ 657196 h 5440362"/>
              <a:gd name="connsiteX819" fmla="*/ 2763508 w 5092701"/>
              <a:gd name="connsiteY819" fmla="*/ 657762 h 5440362"/>
              <a:gd name="connsiteX820" fmla="*/ 2764764 w 5092701"/>
              <a:gd name="connsiteY820" fmla="*/ 652667 h 5440362"/>
              <a:gd name="connsiteX821" fmla="*/ 2764194 w 5092701"/>
              <a:gd name="connsiteY821" fmla="*/ 654979 h 5440362"/>
              <a:gd name="connsiteX822" fmla="*/ 2764345 w 5092701"/>
              <a:gd name="connsiteY822" fmla="*/ 654366 h 5440362"/>
              <a:gd name="connsiteX823" fmla="*/ 2771795 w 5092701"/>
              <a:gd name="connsiteY823" fmla="*/ 647648 h 5440362"/>
              <a:gd name="connsiteX824" fmla="*/ 2777904 w 5092701"/>
              <a:gd name="connsiteY824" fmla="*/ 649244 h 5440362"/>
              <a:gd name="connsiteX825" fmla="*/ 2764764 w 5092701"/>
              <a:gd name="connsiteY825" fmla="*/ 652667 h 5440362"/>
              <a:gd name="connsiteX826" fmla="*/ 2771795 w 5092701"/>
              <a:gd name="connsiteY826" fmla="*/ 647648 h 5440362"/>
              <a:gd name="connsiteX827" fmla="*/ 2794008 w 5092701"/>
              <a:gd name="connsiteY827" fmla="*/ 638417 h 5440362"/>
              <a:gd name="connsiteX828" fmla="*/ 2735197 w 5092701"/>
              <a:gd name="connsiteY828" fmla="*/ 653655 h 5440362"/>
              <a:gd name="connsiteX829" fmla="*/ 2600980 w 5092701"/>
              <a:gd name="connsiteY829" fmla="*/ 699290 h 5440362"/>
              <a:gd name="connsiteX830" fmla="*/ 2555984 w 5092701"/>
              <a:gd name="connsiteY830" fmla="*/ 714904 h 5440362"/>
              <a:gd name="connsiteX831" fmla="*/ 2586942 w 5092701"/>
              <a:gd name="connsiteY831" fmla="*/ 710191 h 5440362"/>
              <a:gd name="connsiteX832" fmla="*/ 2736593 w 5092701"/>
              <a:gd name="connsiteY832" fmla="*/ 671017 h 5440362"/>
              <a:gd name="connsiteX833" fmla="*/ 2777904 w 5092701"/>
              <a:gd name="connsiteY833" fmla="*/ 649244 h 5440362"/>
              <a:gd name="connsiteX834" fmla="*/ 2794008 w 5092701"/>
              <a:gd name="connsiteY834" fmla="*/ 638417 h 5440362"/>
              <a:gd name="connsiteX835" fmla="*/ 2860742 w 5092701"/>
              <a:gd name="connsiteY835" fmla="*/ 620181 h 5440362"/>
              <a:gd name="connsiteX836" fmla="*/ 2859749 w 5092701"/>
              <a:gd name="connsiteY836" fmla="*/ 624206 h 5440362"/>
              <a:gd name="connsiteX837" fmla="*/ 1690426 w 5092701"/>
              <a:gd name="connsiteY837" fmla="*/ 590093 h 5440362"/>
              <a:gd name="connsiteX838" fmla="*/ 1688740 w 5092701"/>
              <a:gd name="connsiteY838" fmla="*/ 593334 h 5440362"/>
              <a:gd name="connsiteX839" fmla="*/ 1693279 w 5092701"/>
              <a:gd name="connsiteY839" fmla="*/ 597949 h 5440362"/>
              <a:gd name="connsiteX840" fmla="*/ 1690426 w 5092701"/>
              <a:gd name="connsiteY840" fmla="*/ 590093 h 5440362"/>
              <a:gd name="connsiteX841" fmla="*/ 3674833 w 5092701"/>
              <a:gd name="connsiteY841" fmla="*/ 552505 h 5440362"/>
              <a:gd name="connsiteX842" fmla="*/ 3668145 w 5092701"/>
              <a:gd name="connsiteY842" fmla="*/ 556613 h 5440362"/>
              <a:gd name="connsiteX843" fmla="*/ 3671923 w 5092701"/>
              <a:gd name="connsiteY843" fmla="*/ 552798 h 5440362"/>
              <a:gd name="connsiteX844" fmla="*/ 3674833 w 5092701"/>
              <a:gd name="connsiteY844" fmla="*/ 552505 h 5440362"/>
              <a:gd name="connsiteX845" fmla="*/ 3682278 w 5092701"/>
              <a:gd name="connsiteY845" fmla="*/ 549165 h 5440362"/>
              <a:gd name="connsiteX846" fmla="*/ 3674833 w 5092701"/>
              <a:gd name="connsiteY846" fmla="*/ 552505 h 5440362"/>
              <a:gd name="connsiteX847" fmla="*/ 3678927 w 5092701"/>
              <a:gd name="connsiteY847" fmla="*/ 549325 h 5440362"/>
              <a:gd name="connsiteX848" fmla="*/ 3682278 w 5092701"/>
              <a:gd name="connsiteY848" fmla="*/ 549165 h 5440362"/>
              <a:gd name="connsiteX849" fmla="*/ 3688676 w 5092701"/>
              <a:gd name="connsiteY849" fmla="*/ 546230 h 5440362"/>
              <a:gd name="connsiteX850" fmla="*/ 3694331 w 5092701"/>
              <a:gd name="connsiteY850" fmla="*/ 546314 h 5440362"/>
              <a:gd name="connsiteX851" fmla="*/ 3682278 w 5092701"/>
              <a:gd name="connsiteY851" fmla="*/ 549165 h 5440362"/>
              <a:gd name="connsiteX852" fmla="*/ 3688676 w 5092701"/>
              <a:gd name="connsiteY852" fmla="*/ 546230 h 5440362"/>
              <a:gd name="connsiteX853" fmla="*/ 3836651 w 5092701"/>
              <a:gd name="connsiteY853" fmla="*/ 467800 h 5440362"/>
              <a:gd name="connsiteX854" fmla="*/ 3818075 w 5092701"/>
              <a:gd name="connsiteY854" fmla="*/ 474088 h 5440362"/>
              <a:gd name="connsiteX855" fmla="*/ 3827735 w 5092701"/>
              <a:gd name="connsiteY855" fmla="*/ 469435 h 5440362"/>
              <a:gd name="connsiteX856" fmla="*/ 3836651 w 5092701"/>
              <a:gd name="connsiteY856" fmla="*/ 467800 h 5440362"/>
              <a:gd name="connsiteX857" fmla="*/ 3190759 w 5092701"/>
              <a:gd name="connsiteY857" fmla="*/ 416248 h 5440362"/>
              <a:gd name="connsiteX858" fmla="*/ 3186289 w 5092701"/>
              <a:gd name="connsiteY858" fmla="*/ 419990 h 5440362"/>
              <a:gd name="connsiteX859" fmla="*/ 3198508 w 5092701"/>
              <a:gd name="connsiteY859" fmla="*/ 416470 h 5440362"/>
              <a:gd name="connsiteX860" fmla="*/ 3190759 w 5092701"/>
              <a:gd name="connsiteY860" fmla="*/ 416248 h 5440362"/>
              <a:gd name="connsiteX861" fmla="*/ 3504411 w 5092701"/>
              <a:gd name="connsiteY861" fmla="*/ 411126 h 5440362"/>
              <a:gd name="connsiteX862" fmla="*/ 3485835 w 5092701"/>
              <a:gd name="connsiteY862" fmla="*/ 417414 h 5440362"/>
              <a:gd name="connsiteX863" fmla="*/ 3491348 w 5092701"/>
              <a:gd name="connsiteY863" fmla="*/ 412319 h 5440362"/>
              <a:gd name="connsiteX864" fmla="*/ 3504411 w 5092701"/>
              <a:gd name="connsiteY864" fmla="*/ 411126 h 5440362"/>
              <a:gd name="connsiteX865" fmla="*/ 3524076 w 5092701"/>
              <a:gd name="connsiteY865" fmla="*/ 404266 h 5440362"/>
              <a:gd name="connsiteX866" fmla="*/ 3504411 w 5092701"/>
              <a:gd name="connsiteY866" fmla="*/ 411126 h 5440362"/>
              <a:gd name="connsiteX867" fmla="*/ 3510468 w 5092701"/>
              <a:gd name="connsiteY867" fmla="*/ 405744 h 5440362"/>
              <a:gd name="connsiteX868" fmla="*/ 3524076 w 5092701"/>
              <a:gd name="connsiteY868" fmla="*/ 404266 h 5440362"/>
              <a:gd name="connsiteX869" fmla="*/ 3526327 w 5092701"/>
              <a:gd name="connsiteY869" fmla="*/ 400889 h 5440362"/>
              <a:gd name="connsiteX870" fmla="*/ 3536129 w 5092701"/>
              <a:gd name="connsiteY870" fmla="*/ 401415 h 5440362"/>
              <a:gd name="connsiteX871" fmla="*/ 3524076 w 5092701"/>
              <a:gd name="connsiteY871" fmla="*/ 404266 h 5440362"/>
              <a:gd name="connsiteX872" fmla="*/ 3526327 w 5092701"/>
              <a:gd name="connsiteY872" fmla="*/ 400889 h 5440362"/>
              <a:gd name="connsiteX873" fmla="*/ 3542652 w 5092701"/>
              <a:gd name="connsiteY873" fmla="*/ 397978 h 5440362"/>
              <a:gd name="connsiteX874" fmla="*/ 3536129 w 5092701"/>
              <a:gd name="connsiteY874" fmla="*/ 401415 h 5440362"/>
              <a:gd name="connsiteX875" fmla="*/ 3537316 w 5092701"/>
              <a:gd name="connsiteY875" fmla="*/ 399476 h 5440362"/>
              <a:gd name="connsiteX876" fmla="*/ 3542652 w 5092701"/>
              <a:gd name="connsiteY876" fmla="*/ 397978 h 5440362"/>
              <a:gd name="connsiteX877" fmla="*/ 3502023 w 5092701"/>
              <a:gd name="connsiteY877" fmla="*/ 397789 h 5440362"/>
              <a:gd name="connsiteX878" fmla="*/ 3483282 w 5092701"/>
              <a:gd name="connsiteY878" fmla="*/ 404747 h 5440362"/>
              <a:gd name="connsiteX879" fmla="*/ 3488939 w 5092701"/>
              <a:gd name="connsiteY879" fmla="*/ 399066 h 5440362"/>
              <a:gd name="connsiteX880" fmla="*/ 3502023 w 5092701"/>
              <a:gd name="connsiteY880" fmla="*/ 397789 h 5440362"/>
              <a:gd name="connsiteX881" fmla="*/ 3261776 w 5092701"/>
              <a:gd name="connsiteY881" fmla="*/ 397720 h 5440362"/>
              <a:gd name="connsiteX882" fmla="*/ 3230059 w 5092701"/>
              <a:gd name="connsiteY882" fmla="*/ 407430 h 5440362"/>
              <a:gd name="connsiteX883" fmla="*/ 3217084 w 5092701"/>
              <a:gd name="connsiteY883" fmla="*/ 410181 h 5440362"/>
              <a:gd name="connsiteX884" fmla="*/ 3230059 w 5092701"/>
              <a:gd name="connsiteY884" fmla="*/ 407430 h 5440362"/>
              <a:gd name="connsiteX885" fmla="*/ 3261776 w 5092701"/>
              <a:gd name="connsiteY885" fmla="*/ 397720 h 5440362"/>
              <a:gd name="connsiteX886" fmla="*/ 3543395 w 5092701"/>
              <a:gd name="connsiteY886" fmla="*/ 394960 h 5440362"/>
              <a:gd name="connsiteX887" fmla="*/ 3542652 w 5092701"/>
              <a:gd name="connsiteY887" fmla="*/ 397978 h 5440362"/>
              <a:gd name="connsiteX888" fmla="*/ 3543093 w 5092701"/>
              <a:gd name="connsiteY888" fmla="*/ 396184 h 5440362"/>
              <a:gd name="connsiteX889" fmla="*/ 3543977 w 5092701"/>
              <a:gd name="connsiteY889" fmla="*/ 392599 h 5440362"/>
              <a:gd name="connsiteX890" fmla="*/ 3543830 w 5092701"/>
              <a:gd name="connsiteY890" fmla="*/ 393197 h 5440362"/>
              <a:gd name="connsiteX891" fmla="*/ 3543395 w 5092701"/>
              <a:gd name="connsiteY891" fmla="*/ 394960 h 5440362"/>
              <a:gd name="connsiteX892" fmla="*/ 3521521 w 5092701"/>
              <a:gd name="connsiteY892" fmla="*/ 391599 h 5440362"/>
              <a:gd name="connsiteX893" fmla="*/ 3502023 w 5092701"/>
              <a:gd name="connsiteY893" fmla="*/ 397789 h 5440362"/>
              <a:gd name="connsiteX894" fmla="*/ 3507651 w 5092701"/>
              <a:gd name="connsiteY894" fmla="*/ 392706 h 5440362"/>
              <a:gd name="connsiteX895" fmla="*/ 3521521 w 5092701"/>
              <a:gd name="connsiteY895" fmla="*/ 391599 h 5440362"/>
              <a:gd name="connsiteX896" fmla="*/ 3540263 w 5092701"/>
              <a:gd name="connsiteY896" fmla="*/ 384640 h 5440362"/>
              <a:gd name="connsiteX897" fmla="*/ 3521521 w 5092701"/>
              <a:gd name="connsiteY897" fmla="*/ 391599 h 5440362"/>
              <a:gd name="connsiteX898" fmla="*/ 3527179 w 5092701"/>
              <a:gd name="connsiteY898" fmla="*/ 385917 h 5440362"/>
              <a:gd name="connsiteX899" fmla="*/ 3540263 w 5092701"/>
              <a:gd name="connsiteY899" fmla="*/ 384640 h 5440362"/>
              <a:gd name="connsiteX900" fmla="*/ 2324746 w 5092701"/>
              <a:gd name="connsiteY900" fmla="*/ 319426 h 5440362"/>
              <a:gd name="connsiteX901" fmla="*/ 2293029 w 5092701"/>
              <a:gd name="connsiteY901" fmla="*/ 329137 h 5440362"/>
              <a:gd name="connsiteX902" fmla="*/ 2307965 w 5092701"/>
              <a:gd name="connsiteY902" fmla="*/ 320827 h 5440362"/>
              <a:gd name="connsiteX903" fmla="*/ 2324746 w 5092701"/>
              <a:gd name="connsiteY903" fmla="*/ 319426 h 5440362"/>
              <a:gd name="connsiteX904" fmla="*/ 2329532 w 5092701"/>
              <a:gd name="connsiteY904" fmla="*/ 316320 h 5440362"/>
              <a:gd name="connsiteX905" fmla="*/ 2337722 w 5092701"/>
              <a:gd name="connsiteY905" fmla="*/ 316675 h 5440362"/>
              <a:gd name="connsiteX906" fmla="*/ 2324746 w 5092701"/>
              <a:gd name="connsiteY906" fmla="*/ 319426 h 5440362"/>
              <a:gd name="connsiteX907" fmla="*/ 2329532 w 5092701"/>
              <a:gd name="connsiteY907" fmla="*/ 316320 h 5440362"/>
              <a:gd name="connsiteX908" fmla="*/ 2357219 w 5092701"/>
              <a:gd name="connsiteY908" fmla="*/ 310485 h 5440362"/>
              <a:gd name="connsiteX909" fmla="*/ 2337722 w 5092701"/>
              <a:gd name="connsiteY909" fmla="*/ 316675 h 5440362"/>
              <a:gd name="connsiteX910" fmla="*/ 2343348 w 5092701"/>
              <a:gd name="connsiteY910" fmla="*/ 311592 h 5440362"/>
              <a:gd name="connsiteX911" fmla="*/ 2357219 w 5092701"/>
              <a:gd name="connsiteY911" fmla="*/ 310485 h 5440362"/>
              <a:gd name="connsiteX912" fmla="*/ 2361689 w 5092701"/>
              <a:gd name="connsiteY912" fmla="*/ 306743 h 5440362"/>
              <a:gd name="connsiteX913" fmla="*/ 2369438 w 5092701"/>
              <a:gd name="connsiteY913" fmla="*/ 306964 h 5440362"/>
              <a:gd name="connsiteX914" fmla="*/ 2357219 w 5092701"/>
              <a:gd name="connsiteY914" fmla="*/ 310485 h 5440362"/>
              <a:gd name="connsiteX915" fmla="*/ 2361689 w 5092701"/>
              <a:gd name="connsiteY915" fmla="*/ 306743 h 5440362"/>
              <a:gd name="connsiteX916" fmla="*/ 3629165 w 5092701"/>
              <a:gd name="connsiteY916" fmla="*/ 261885 h 5440362"/>
              <a:gd name="connsiteX917" fmla="*/ 3622239 w 5092701"/>
              <a:gd name="connsiteY917" fmla="*/ 266055 h 5440362"/>
              <a:gd name="connsiteX918" fmla="*/ 3621864 w 5092701"/>
              <a:gd name="connsiteY918" fmla="*/ 266042 h 5440362"/>
              <a:gd name="connsiteX919" fmla="*/ 3302181 w 5092701"/>
              <a:gd name="connsiteY919" fmla="*/ 91292 h 5440362"/>
              <a:gd name="connsiteX920" fmla="*/ 3313482 w 5092701"/>
              <a:gd name="connsiteY920" fmla="*/ 91977 h 5440362"/>
              <a:gd name="connsiteX921" fmla="*/ 3269877 w 5092701"/>
              <a:gd name="connsiteY921" fmla="*/ 103867 h 5440362"/>
              <a:gd name="connsiteX922" fmla="*/ 3277392 w 5092701"/>
              <a:gd name="connsiteY922" fmla="*/ 96403 h 5440362"/>
              <a:gd name="connsiteX923" fmla="*/ 3289445 w 5092701"/>
              <a:gd name="connsiteY923" fmla="*/ 93553 h 5440362"/>
              <a:gd name="connsiteX924" fmla="*/ 3302181 w 5092701"/>
              <a:gd name="connsiteY924" fmla="*/ 91292 h 5440362"/>
              <a:gd name="connsiteX925" fmla="*/ 3333898 w 5092701"/>
              <a:gd name="connsiteY925" fmla="*/ 81581 h 5440362"/>
              <a:gd name="connsiteX926" fmla="*/ 3345199 w 5092701"/>
              <a:gd name="connsiteY926" fmla="*/ 82267 h 5440362"/>
              <a:gd name="connsiteX927" fmla="*/ 3313482 w 5092701"/>
              <a:gd name="connsiteY927" fmla="*/ 91977 h 5440362"/>
              <a:gd name="connsiteX928" fmla="*/ 3321163 w 5092701"/>
              <a:gd name="connsiteY928" fmla="*/ 83843 h 5440362"/>
              <a:gd name="connsiteX929" fmla="*/ 3333898 w 5092701"/>
              <a:gd name="connsiteY929" fmla="*/ 81581 h 5440362"/>
              <a:gd name="connsiteX930" fmla="*/ 3350011 w 5092701"/>
              <a:gd name="connsiteY930" fmla="*/ 77614 h 5440362"/>
              <a:gd name="connsiteX931" fmla="*/ 3358174 w 5092701"/>
              <a:gd name="connsiteY931" fmla="*/ 79515 h 5440362"/>
              <a:gd name="connsiteX932" fmla="*/ 3345199 w 5092701"/>
              <a:gd name="connsiteY932" fmla="*/ 82267 h 5440362"/>
              <a:gd name="connsiteX933" fmla="*/ 3350011 w 5092701"/>
              <a:gd name="connsiteY933" fmla="*/ 77614 h 5440362"/>
              <a:gd name="connsiteX934" fmla="*/ 3360106 w 5092701"/>
              <a:gd name="connsiteY934" fmla="*/ 74556 h 5440362"/>
              <a:gd name="connsiteX935" fmla="*/ 3364697 w 5092701"/>
              <a:gd name="connsiteY935" fmla="*/ 76077 h 5440362"/>
              <a:gd name="connsiteX936" fmla="*/ 3358174 w 5092701"/>
              <a:gd name="connsiteY936" fmla="*/ 79515 h 5440362"/>
              <a:gd name="connsiteX937" fmla="*/ 3360106 w 5092701"/>
              <a:gd name="connsiteY937" fmla="*/ 74556 h 5440362"/>
              <a:gd name="connsiteX938" fmla="*/ 3365689 w 5092701"/>
              <a:gd name="connsiteY938" fmla="*/ 72051 h 5440362"/>
              <a:gd name="connsiteX939" fmla="*/ 3376750 w 5092701"/>
              <a:gd name="connsiteY939" fmla="*/ 73227 h 5440362"/>
              <a:gd name="connsiteX940" fmla="*/ 3364697 w 5092701"/>
              <a:gd name="connsiteY940" fmla="*/ 76077 h 5440362"/>
              <a:gd name="connsiteX941" fmla="*/ 3377907 w 5092701"/>
              <a:gd name="connsiteY941" fmla="*/ 68530 h 5440362"/>
              <a:gd name="connsiteX942" fmla="*/ 3376750 w 5092701"/>
              <a:gd name="connsiteY942" fmla="*/ 73227 h 5440362"/>
              <a:gd name="connsiteX943" fmla="*/ 3776005 w 5092701"/>
              <a:gd name="connsiteY943" fmla="*/ 0 h 5440362"/>
              <a:gd name="connsiteX944" fmla="*/ 3761801 w 5092701"/>
              <a:gd name="connsiteY944" fmla="*/ 11573 h 5440362"/>
              <a:gd name="connsiteX945" fmla="*/ 3835542 w 5092701"/>
              <a:gd name="connsiteY945" fmla="*/ 19414 h 5440362"/>
              <a:gd name="connsiteX946" fmla="*/ 3845541 w 5092701"/>
              <a:gd name="connsiteY946" fmla="*/ 28740 h 5440362"/>
              <a:gd name="connsiteX947" fmla="*/ 3715862 w 5092701"/>
              <a:gd name="connsiteY947" fmla="*/ 78989 h 5440362"/>
              <a:gd name="connsiteX948" fmla="*/ 3707188 w 5092701"/>
              <a:gd name="connsiteY948" fmla="*/ 91150 h 5440362"/>
              <a:gd name="connsiteX949" fmla="*/ 3598236 w 5092701"/>
              <a:gd name="connsiteY949" fmla="*/ 126388 h 5440362"/>
              <a:gd name="connsiteX950" fmla="*/ 3673488 w 5092701"/>
              <a:gd name="connsiteY950" fmla="*/ 108912 h 5440362"/>
              <a:gd name="connsiteX951" fmla="*/ 3734842 w 5092701"/>
              <a:gd name="connsiteY951" fmla="*/ 94091 h 5440362"/>
              <a:gd name="connsiteX952" fmla="*/ 3561392 w 5092701"/>
              <a:gd name="connsiteY952" fmla="*/ 156900 h 5440362"/>
              <a:gd name="connsiteX953" fmla="*/ 3585595 w 5092701"/>
              <a:gd name="connsiteY953" fmla="*/ 154653 h 5440362"/>
              <a:gd name="connsiteX954" fmla="*/ 3561797 w 5092701"/>
              <a:gd name="connsiteY954" fmla="*/ 178289 h 5440362"/>
              <a:gd name="connsiteX955" fmla="*/ 3622088 w 5092701"/>
              <a:gd name="connsiteY955" fmla="*/ 171617 h 5440362"/>
              <a:gd name="connsiteX956" fmla="*/ 3661250 w 5092701"/>
              <a:gd name="connsiteY956" fmla="*/ 158566 h 5440362"/>
              <a:gd name="connsiteX957" fmla="*/ 3682380 w 5092701"/>
              <a:gd name="connsiteY957" fmla="*/ 164945 h 5440362"/>
              <a:gd name="connsiteX958" fmla="*/ 3589783 w 5092701"/>
              <a:gd name="connsiteY958" fmla="*/ 206742 h 5440362"/>
              <a:gd name="connsiteX959" fmla="*/ 3666192 w 5092701"/>
              <a:gd name="connsiteY959" fmla="*/ 184570 h 5440362"/>
              <a:gd name="connsiteX960" fmla="*/ 3767701 w 5092701"/>
              <a:gd name="connsiteY960" fmla="*/ 152671 h 5440362"/>
              <a:gd name="connsiteX961" fmla="*/ 3677254 w 5092701"/>
              <a:gd name="connsiteY961" fmla="*/ 185746 h 5440362"/>
              <a:gd name="connsiteX962" fmla="*/ 3719795 w 5092701"/>
              <a:gd name="connsiteY962" fmla="*/ 182006 h 5440362"/>
              <a:gd name="connsiteX963" fmla="*/ 3800813 w 5092701"/>
              <a:gd name="connsiteY963" fmla="*/ 160324 h 5440362"/>
              <a:gd name="connsiteX964" fmla="*/ 3729864 w 5092701"/>
              <a:gd name="connsiteY964" fmla="*/ 187208 h 5440362"/>
              <a:gd name="connsiteX965" fmla="*/ 3808662 w 5092701"/>
              <a:gd name="connsiteY965" fmla="*/ 178373 h 5440362"/>
              <a:gd name="connsiteX966" fmla="*/ 3871930 w 5092701"/>
              <a:gd name="connsiteY966" fmla="*/ 159623 h 5440362"/>
              <a:gd name="connsiteX967" fmla="*/ 3620088 w 5092701"/>
              <a:gd name="connsiteY967" fmla="*/ 252657 h 5440362"/>
              <a:gd name="connsiteX968" fmla="*/ 3611554 w 5092701"/>
              <a:gd name="connsiteY968" fmla="*/ 265694 h 5440362"/>
              <a:gd name="connsiteX969" fmla="*/ 3621864 w 5092701"/>
              <a:gd name="connsiteY969" fmla="*/ 266042 h 5440362"/>
              <a:gd name="connsiteX970" fmla="*/ 3592991 w 5092701"/>
              <a:gd name="connsiteY970" fmla="*/ 282484 h 5440362"/>
              <a:gd name="connsiteX971" fmla="*/ 3545170 w 5092701"/>
              <a:gd name="connsiteY971" fmla="*/ 295646 h 5440362"/>
              <a:gd name="connsiteX972" fmla="*/ 3273829 w 5092701"/>
              <a:gd name="connsiteY972" fmla="*/ 394869 h 5440362"/>
              <a:gd name="connsiteX973" fmla="*/ 3635029 w 5092701"/>
              <a:gd name="connsiteY973" fmla="*/ 287987 h 5440362"/>
              <a:gd name="connsiteX974" fmla="*/ 3736537 w 5092701"/>
              <a:gd name="connsiteY974" fmla="*/ 256088 h 5440362"/>
              <a:gd name="connsiteX975" fmla="*/ 3541439 w 5092701"/>
              <a:gd name="connsiteY975" fmla="*/ 333810 h 5440362"/>
              <a:gd name="connsiteX976" fmla="*/ 3521941 w 5092701"/>
              <a:gd name="connsiteY976" fmla="*/ 340000 h 5440362"/>
              <a:gd name="connsiteX977" fmla="*/ 3503200 w 5092701"/>
              <a:gd name="connsiteY977" fmla="*/ 346958 h 5440362"/>
              <a:gd name="connsiteX978" fmla="*/ 3490225 w 5092701"/>
              <a:gd name="connsiteY978" fmla="*/ 349710 h 5440362"/>
              <a:gd name="connsiteX979" fmla="*/ 3503200 w 5092701"/>
              <a:gd name="connsiteY979" fmla="*/ 346958 h 5440362"/>
              <a:gd name="connsiteX980" fmla="*/ 3521941 w 5092701"/>
              <a:gd name="connsiteY980" fmla="*/ 340000 h 5440362"/>
              <a:gd name="connsiteX981" fmla="*/ 3541439 w 5092701"/>
              <a:gd name="connsiteY981" fmla="*/ 333810 h 5440362"/>
              <a:gd name="connsiteX982" fmla="*/ 3655923 w 5092701"/>
              <a:gd name="connsiteY982" fmla="*/ 299160 h 5440362"/>
              <a:gd name="connsiteX983" fmla="*/ 3766103 w 5092701"/>
              <a:gd name="connsiteY983" fmla="*/ 255100 h 5440362"/>
              <a:gd name="connsiteX984" fmla="*/ 3717277 w 5092701"/>
              <a:gd name="connsiteY984" fmla="*/ 284338 h 5440362"/>
              <a:gd name="connsiteX985" fmla="*/ 3653939 w 5092701"/>
              <a:gd name="connsiteY985" fmla="*/ 307213 h 5440362"/>
              <a:gd name="connsiteX986" fmla="*/ 3558031 w 5092701"/>
              <a:gd name="connsiteY986" fmla="*/ 335575 h 5440362"/>
              <a:gd name="connsiteX987" fmla="*/ 3601731 w 5092701"/>
              <a:gd name="connsiteY987" fmla="*/ 327138 h 5440362"/>
              <a:gd name="connsiteX988" fmla="*/ 3653939 w 5092701"/>
              <a:gd name="connsiteY988" fmla="*/ 307213 h 5440362"/>
              <a:gd name="connsiteX989" fmla="*/ 3741313 w 5092701"/>
              <a:gd name="connsiteY989" fmla="*/ 282763 h 5440362"/>
              <a:gd name="connsiteX990" fmla="*/ 3785013 w 5092701"/>
              <a:gd name="connsiteY990" fmla="*/ 274326 h 5440362"/>
              <a:gd name="connsiteX991" fmla="*/ 3417696 w 5092701"/>
              <a:gd name="connsiteY991" fmla="*/ 406036 h 5440362"/>
              <a:gd name="connsiteX992" fmla="*/ 3461396 w 5092701"/>
              <a:gd name="connsiteY992" fmla="*/ 397600 h 5440362"/>
              <a:gd name="connsiteX993" fmla="*/ 3483282 w 5092701"/>
              <a:gd name="connsiteY993" fmla="*/ 404747 h 5440362"/>
              <a:gd name="connsiteX994" fmla="*/ 3485835 w 5092701"/>
              <a:gd name="connsiteY994" fmla="*/ 417414 h 5440362"/>
              <a:gd name="connsiteX995" fmla="*/ 3152219 w 5092701"/>
              <a:gd name="connsiteY995" fmla="*/ 531361 h 5440362"/>
              <a:gd name="connsiteX996" fmla="*/ 3097388 w 5092701"/>
              <a:gd name="connsiteY996" fmla="*/ 542745 h 5440362"/>
              <a:gd name="connsiteX997" fmla="*/ 3086801 w 5092701"/>
              <a:gd name="connsiteY997" fmla="*/ 558835 h 5440362"/>
              <a:gd name="connsiteX998" fmla="*/ 3083421 w 5092701"/>
              <a:gd name="connsiteY998" fmla="*/ 549524 h 5440362"/>
              <a:gd name="connsiteX999" fmla="*/ 2975390 w 5092701"/>
              <a:gd name="connsiteY999" fmla="*/ 584859 h 5440362"/>
              <a:gd name="connsiteX1000" fmla="*/ 2860742 w 5092701"/>
              <a:gd name="connsiteY1000" fmla="*/ 620181 h 5440362"/>
              <a:gd name="connsiteX1001" fmla="*/ 2859749 w 5092701"/>
              <a:gd name="connsiteY1001" fmla="*/ 624206 h 5440362"/>
              <a:gd name="connsiteX1002" fmla="*/ 2819525 w 5092701"/>
              <a:gd name="connsiteY1002" fmla="*/ 645407 h 5440362"/>
              <a:gd name="connsiteX1003" fmla="*/ 2855615 w 5092701"/>
              <a:gd name="connsiteY1003" fmla="*/ 640981 h 5440362"/>
              <a:gd name="connsiteX1004" fmla="*/ 3222344 w 5092701"/>
              <a:gd name="connsiteY1004" fmla="*/ 534687 h 5440362"/>
              <a:gd name="connsiteX1005" fmla="*/ 3355569 w 5092701"/>
              <a:gd name="connsiteY1005" fmla="*/ 493077 h 5440362"/>
              <a:gd name="connsiteX1006" fmla="*/ 3346896 w 5092701"/>
              <a:gd name="connsiteY1006" fmla="*/ 505239 h 5440362"/>
              <a:gd name="connsiteX1007" fmla="*/ 3502173 w 5092701"/>
              <a:gd name="connsiteY1007" fmla="*/ 470106 h 5440362"/>
              <a:gd name="connsiteX1008" fmla="*/ 3455331 w 5092701"/>
              <a:gd name="connsiteY1008" fmla="*/ 491291 h 5440362"/>
              <a:gd name="connsiteX1009" fmla="*/ 3512076 w 5092701"/>
              <a:gd name="connsiteY1009" fmla="*/ 475979 h 5440362"/>
              <a:gd name="connsiteX1010" fmla="*/ 3575509 w 5092701"/>
              <a:gd name="connsiteY1010" fmla="*/ 456559 h 5440362"/>
              <a:gd name="connsiteX1011" fmla="*/ 3638778 w 5092701"/>
              <a:gd name="connsiteY1011" fmla="*/ 437808 h 5440362"/>
              <a:gd name="connsiteX1012" fmla="*/ 3687843 w 5092701"/>
              <a:gd name="connsiteY1012" fmla="*/ 430631 h 5440362"/>
              <a:gd name="connsiteX1013" fmla="*/ 3600943 w 5092701"/>
              <a:gd name="connsiteY1013" fmla="*/ 472345 h 5440362"/>
              <a:gd name="connsiteX1014" fmla="*/ 3645705 w 5092701"/>
              <a:gd name="connsiteY1014" fmla="*/ 455760 h 5440362"/>
              <a:gd name="connsiteX1015" fmla="*/ 3662227 w 5092701"/>
              <a:gd name="connsiteY1015" fmla="*/ 461648 h 5440362"/>
              <a:gd name="connsiteX1016" fmla="*/ 3763734 w 5092701"/>
              <a:gd name="connsiteY1016" fmla="*/ 429749 h 5440362"/>
              <a:gd name="connsiteX1017" fmla="*/ 3651569 w 5092701"/>
              <a:gd name="connsiteY1017" fmla="*/ 481861 h 5440362"/>
              <a:gd name="connsiteX1018" fmla="*/ 3580620 w 5092701"/>
              <a:gd name="connsiteY1018" fmla="*/ 508746 h 5440362"/>
              <a:gd name="connsiteX1019" fmla="*/ 3651569 w 5092701"/>
              <a:gd name="connsiteY1019" fmla="*/ 481861 h 5440362"/>
              <a:gd name="connsiteX1020" fmla="*/ 3758608 w 5092701"/>
              <a:gd name="connsiteY1020" fmla="*/ 450550 h 5440362"/>
              <a:gd name="connsiteX1021" fmla="*/ 3845912 w 5092701"/>
              <a:gd name="connsiteY1021" fmla="*/ 430224 h 5440362"/>
              <a:gd name="connsiteX1022" fmla="*/ 3819725 w 5092701"/>
              <a:gd name="connsiteY1022" fmla="*/ 440523 h 5440362"/>
              <a:gd name="connsiteX1023" fmla="*/ 3789570 w 5092701"/>
              <a:gd name="connsiteY1023" fmla="*/ 466926 h 5440362"/>
              <a:gd name="connsiteX1024" fmla="*/ 3694515 w 5092701"/>
              <a:gd name="connsiteY1024" fmla="*/ 499511 h 5440362"/>
              <a:gd name="connsiteX1025" fmla="*/ 3454892 w 5092701"/>
              <a:gd name="connsiteY1025" fmla="*/ 589024 h 5440362"/>
              <a:gd name="connsiteX1026" fmla="*/ 3433174 w 5092701"/>
              <a:gd name="connsiteY1026" fmla="*/ 608060 h 5440362"/>
              <a:gd name="connsiteX1027" fmla="*/ 3516175 w 5092701"/>
              <a:gd name="connsiteY1027" fmla="*/ 578326 h 5440362"/>
              <a:gd name="connsiteX1028" fmla="*/ 3699053 w 5092701"/>
              <a:gd name="connsiteY1028" fmla="*/ 504125 h 5440362"/>
              <a:gd name="connsiteX1029" fmla="*/ 3722098 w 5092701"/>
              <a:gd name="connsiteY1029" fmla="*/ 506574 h 5440362"/>
              <a:gd name="connsiteX1030" fmla="*/ 3818075 w 5092701"/>
              <a:gd name="connsiteY1030" fmla="*/ 474088 h 5440362"/>
              <a:gd name="connsiteX1031" fmla="*/ 3725478 w 5092701"/>
              <a:gd name="connsiteY1031" fmla="*/ 515886 h 5440362"/>
              <a:gd name="connsiteX1032" fmla="*/ 3668145 w 5092701"/>
              <a:gd name="connsiteY1032" fmla="*/ 556613 h 5440362"/>
              <a:gd name="connsiteX1033" fmla="*/ 3564652 w 5092701"/>
              <a:gd name="connsiteY1033" fmla="*/ 596564 h 5440362"/>
              <a:gd name="connsiteX1034" fmla="*/ 3506326 w 5092701"/>
              <a:gd name="connsiteY1034" fmla="*/ 641317 h 5440362"/>
              <a:gd name="connsiteX1035" fmla="*/ 3806242 w 5092701"/>
              <a:gd name="connsiteY1035" fmla="*/ 545131 h 5440362"/>
              <a:gd name="connsiteX1036" fmla="*/ 3833658 w 5092701"/>
              <a:gd name="connsiteY1036" fmla="*/ 552867 h 5440362"/>
              <a:gd name="connsiteX1037" fmla="*/ 3701002 w 5092701"/>
              <a:gd name="connsiteY1037" fmla="*/ 615194 h 5440362"/>
              <a:gd name="connsiteX1038" fmla="*/ 3678363 w 5092701"/>
              <a:gd name="connsiteY1038" fmla="*/ 634133 h 5440362"/>
              <a:gd name="connsiteX1039" fmla="*/ 3735108 w 5092701"/>
              <a:gd name="connsiteY1039" fmla="*/ 618820 h 5440362"/>
              <a:gd name="connsiteX1040" fmla="*/ 3776729 w 5092701"/>
              <a:gd name="connsiteY1040" fmla="*/ 614983 h 5440362"/>
              <a:gd name="connsiteX1041" fmla="*/ 3633011 w 5092701"/>
              <a:gd name="connsiteY1041" fmla="*/ 676134 h 5440362"/>
              <a:gd name="connsiteX1042" fmla="*/ 3729982 w 5092701"/>
              <a:gd name="connsiteY1042" fmla="*/ 639622 h 5440362"/>
              <a:gd name="connsiteX1043" fmla="*/ 3818278 w 5092701"/>
              <a:gd name="connsiteY1043" fmla="*/ 615270 h 5440362"/>
              <a:gd name="connsiteX1044" fmla="*/ 3781601 w 5092701"/>
              <a:gd name="connsiteY1044" fmla="*/ 645111 h 5440362"/>
              <a:gd name="connsiteX1045" fmla="*/ 3876585 w 5092701"/>
              <a:gd name="connsiteY1045" fmla="*/ 616651 h 5440362"/>
              <a:gd name="connsiteX1046" fmla="*/ 3827759 w 5092701"/>
              <a:gd name="connsiteY1046" fmla="*/ 645888 h 5440362"/>
              <a:gd name="connsiteX1047" fmla="*/ 3821236 w 5092701"/>
              <a:gd name="connsiteY1047" fmla="*/ 649325 h 5440362"/>
              <a:gd name="connsiteX1048" fmla="*/ 3814714 w 5092701"/>
              <a:gd name="connsiteY1048" fmla="*/ 652763 h 5440362"/>
              <a:gd name="connsiteX1049" fmla="*/ 3808025 w 5092701"/>
              <a:gd name="connsiteY1049" fmla="*/ 656872 h 5440362"/>
              <a:gd name="connsiteX1050" fmla="*/ 3814714 w 5092701"/>
              <a:gd name="connsiteY1050" fmla="*/ 652763 h 5440362"/>
              <a:gd name="connsiteX1051" fmla="*/ 3821236 w 5092701"/>
              <a:gd name="connsiteY1051" fmla="*/ 649325 h 5440362"/>
              <a:gd name="connsiteX1052" fmla="*/ 3827759 w 5092701"/>
              <a:gd name="connsiteY1052" fmla="*/ 645888 h 5440362"/>
              <a:gd name="connsiteX1053" fmla="*/ 3876989 w 5092701"/>
              <a:gd name="connsiteY1053" fmla="*/ 638039 h 5440362"/>
              <a:gd name="connsiteX1054" fmla="*/ 3782408 w 5092701"/>
              <a:gd name="connsiteY1054" fmla="*/ 687889 h 5440362"/>
              <a:gd name="connsiteX1055" fmla="*/ 3715006 w 5092701"/>
              <a:gd name="connsiteY1055" fmla="*/ 723413 h 5440362"/>
              <a:gd name="connsiteX1056" fmla="*/ 3851612 w 5092701"/>
              <a:gd name="connsiteY1056" fmla="*/ 691115 h 5440362"/>
              <a:gd name="connsiteX1057" fmla="*/ 3831877 w 5092701"/>
              <a:gd name="connsiteY1057" fmla="*/ 702101 h 5440362"/>
              <a:gd name="connsiteX1058" fmla="*/ 3768021 w 5092701"/>
              <a:gd name="connsiteY1058" fmla="*/ 746266 h 5440362"/>
              <a:gd name="connsiteX1059" fmla="*/ 3674431 w 5092701"/>
              <a:gd name="connsiteY1059" fmla="*/ 792089 h 5440362"/>
              <a:gd name="connsiteX1060" fmla="*/ 3756372 w 5092701"/>
              <a:gd name="connsiteY1060" fmla="*/ 770505 h 5440362"/>
              <a:gd name="connsiteX1061" fmla="*/ 3700030 w 5092701"/>
              <a:gd name="connsiteY1061" fmla="*/ 807206 h 5440362"/>
              <a:gd name="connsiteX1062" fmla="*/ 3803855 w 5092701"/>
              <a:gd name="connsiteY1062" fmla="*/ 792768 h 5440362"/>
              <a:gd name="connsiteX1063" fmla="*/ 3742975 w 5092701"/>
              <a:gd name="connsiteY1063" fmla="*/ 824856 h 5440362"/>
              <a:gd name="connsiteX1064" fmla="*/ 3575462 w 5092701"/>
              <a:gd name="connsiteY1064" fmla="*/ 909642 h 5440362"/>
              <a:gd name="connsiteX1065" fmla="*/ 3632373 w 5092701"/>
              <a:gd name="connsiteY1065" fmla="*/ 893659 h 5440362"/>
              <a:gd name="connsiteX1066" fmla="*/ 3506074 w 5092701"/>
              <a:gd name="connsiteY1066" fmla="*/ 953219 h 5440362"/>
              <a:gd name="connsiteX1067" fmla="*/ 3496410 w 5092701"/>
              <a:gd name="connsiteY1067" fmla="*/ 969406 h 5440362"/>
              <a:gd name="connsiteX1068" fmla="*/ 3429007 w 5092701"/>
              <a:gd name="connsiteY1068" fmla="*/ 1004931 h 5440362"/>
              <a:gd name="connsiteX1069" fmla="*/ 3521657 w 5092701"/>
              <a:gd name="connsiteY1069" fmla="*/ 1031998 h 5440362"/>
              <a:gd name="connsiteX1070" fmla="*/ 3755197 w 5092701"/>
              <a:gd name="connsiteY1070" fmla="*/ 1082309 h 5440362"/>
              <a:gd name="connsiteX1071" fmla="*/ 4176048 w 5092701"/>
              <a:gd name="connsiteY1071" fmla="*/ 1186279 h 5440362"/>
              <a:gd name="connsiteX1072" fmla="*/ 4367803 w 5092701"/>
              <a:gd name="connsiteY1072" fmla="*/ 1241098 h 5440362"/>
              <a:gd name="connsiteX1073" fmla="*/ 4806107 w 5092701"/>
              <a:gd name="connsiteY1073" fmla="*/ 1458475 h 5440362"/>
              <a:gd name="connsiteX1074" fmla="*/ 4919213 w 5092701"/>
              <a:gd name="connsiteY1074" fmla="*/ 1594448 h 5440362"/>
              <a:gd name="connsiteX1075" fmla="*/ 4943399 w 5092701"/>
              <a:gd name="connsiteY1075" fmla="*/ 1665189 h 5440362"/>
              <a:gd name="connsiteX1076" fmla="*/ 4833991 w 5092701"/>
              <a:gd name="connsiteY1076" fmla="*/ 1871148 h 5440362"/>
              <a:gd name="connsiteX1077" fmla="*/ 4821016 w 5092701"/>
              <a:gd name="connsiteY1077" fmla="*/ 1873899 h 5440362"/>
              <a:gd name="connsiteX1078" fmla="*/ 4818865 w 5092701"/>
              <a:gd name="connsiteY1078" fmla="*/ 1882622 h 5440362"/>
              <a:gd name="connsiteX1079" fmla="*/ 4794171 w 5092701"/>
              <a:gd name="connsiteY1079" fmla="*/ 1913737 h 5440362"/>
              <a:gd name="connsiteX1080" fmla="*/ 4803082 w 5092701"/>
              <a:gd name="connsiteY1080" fmla="*/ 1923637 h 5440362"/>
              <a:gd name="connsiteX1081" fmla="*/ 4682464 w 5092701"/>
              <a:gd name="connsiteY1081" fmla="*/ 2056101 h 5440362"/>
              <a:gd name="connsiteX1082" fmla="*/ 4637516 w 5092701"/>
              <a:gd name="connsiteY1082" fmla="*/ 2119492 h 5440362"/>
              <a:gd name="connsiteX1083" fmla="*/ 4650324 w 5092701"/>
              <a:gd name="connsiteY1083" fmla="*/ 2090556 h 5440362"/>
              <a:gd name="connsiteX1084" fmla="*/ 4614473 w 5092701"/>
              <a:gd name="connsiteY1084" fmla="*/ 2117042 h 5440362"/>
              <a:gd name="connsiteX1085" fmla="*/ 4630994 w 5092701"/>
              <a:gd name="connsiteY1085" fmla="*/ 2122931 h 5440362"/>
              <a:gd name="connsiteX1086" fmla="*/ 4599847 w 5092701"/>
              <a:gd name="connsiteY1086" fmla="*/ 2153359 h 5440362"/>
              <a:gd name="connsiteX1087" fmla="*/ 4593563 w 5092701"/>
              <a:gd name="connsiteY1087" fmla="*/ 2178857 h 5440362"/>
              <a:gd name="connsiteX1088" fmla="*/ 4562415 w 5092701"/>
              <a:gd name="connsiteY1088" fmla="*/ 2209286 h 5440362"/>
              <a:gd name="connsiteX1089" fmla="*/ 4542242 w 5092701"/>
              <a:gd name="connsiteY1089" fmla="*/ 2318002 h 5440362"/>
              <a:gd name="connsiteX1090" fmla="*/ 4526713 w 5092701"/>
              <a:gd name="connsiteY1090" fmla="*/ 2308088 h 5440362"/>
              <a:gd name="connsiteX1091" fmla="*/ 4533640 w 5092701"/>
              <a:gd name="connsiteY1091" fmla="*/ 2326040 h 5440362"/>
              <a:gd name="connsiteX1092" fmla="*/ 4457380 w 5092701"/>
              <a:gd name="connsiteY1092" fmla="*/ 2420529 h 5440362"/>
              <a:gd name="connsiteX1093" fmla="*/ 4440604 w 5092701"/>
              <a:gd name="connsiteY1093" fmla="*/ 2465570 h 5440362"/>
              <a:gd name="connsiteX1094" fmla="*/ 4351868 w 5092701"/>
              <a:gd name="connsiteY1094" fmla="*/ 2587654 h 5440362"/>
              <a:gd name="connsiteX1095" fmla="*/ 4345749 w 5092701"/>
              <a:gd name="connsiteY1095" fmla="*/ 2612480 h 5440362"/>
              <a:gd name="connsiteX1096" fmla="*/ 4259824 w 5092701"/>
              <a:gd name="connsiteY1096" fmla="*/ 2723158 h 5440362"/>
              <a:gd name="connsiteX1097" fmla="*/ 4203228 w 5092701"/>
              <a:gd name="connsiteY1097" fmla="*/ 2810786 h 5440362"/>
              <a:gd name="connsiteX1098" fmla="*/ 3961183 w 5092701"/>
              <a:gd name="connsiteY1098" fmla="*/ 3032940 h 5440362"/>
              <a:gd name="connsiteX1099" fmla="*/ 2986784 w 5092701"/>
              <a:gd name="connsiteY1099" fmla="*/ 3394121 h 5440362"/>
              <a:gd name="connsiteX1100" fmla="*/ 2984634 w 5092701"/>
              <a:gd name="connsiteY1100" fmla="*/ 3402844 h 5440362"/>
              <a:gd name="connsiteX1101" fmla="*/ 2979508 w 5092701"/>
              <a:gd name="connsiteY1101" fmla="*/ 3423646 h 5440362"/>
              <a:gd name="connsiteX1102" fmla="*/ 3091954 w 5092701"/>
              <a:gd name="connsiteY1102" fmla="*/ 3399092 h 5440362"/>
              <a:gd name="connsiteX1103" fmla="*/ 4164489 w 5092701"/>
              <a:gd name="connsiteY1103" fmla="*/ 3018136 h 5440362"/>
              <a:gd name="connsiteX1104" fmla="*/ 3737209 w 5092701"/>
              <a:gd name="connsiteY1104" fmla="*/ 3432361 h 5440362"/>
              <a:gd name="connsiteX1105" fmla="*/ 4866061 w 5092701"/>
              <a:gd name="connsiteY1105" fmla="*/ 3713769 h 5440362"/>
              <a:gd name="connsiteX1106" fmla="*/ 4845002 w 5092701"/>
              <a:gd name="connsiteY1106" fmla="*/ 3703267 h 5440362"/>
              <a:gd name="connsiteX1107" fmla="*/ 4751906 w 5092701"/>
              <a:gd name="connsiteY1107" fmla="*/ 3677239 h 5440362"/>
              <a:gd name="connsiteX1108" fmla="*/ 4715974 w 5092701"/>
              <a:gd name="connsiteY1108" fmla="*/ 3667334 h 5440362"/>
              <a:gd name="connsiteX1109" fmla="*/ 4729547 w 5092701"/>
              <a:gd name="connsiteY1109" fmla="*/ 3669257 h 5440362"/>
              <a:gd name="connsiteX1110" fmla="*/ 4746900 w 5092701"/>
              <a:gd name="connsiteY1110" fmla="*/ 3674046 h 5440362"/>
              <a:gd name="connsiteX1111" fmla="*/ 4794659 w 5092701"/>
              <a:gd name="connsiteY1111" fmla="*/ 3687209 h 5440362"/>
              <a:gd name="connsiteX1112" fmla="*/ 4796469 w 5092701"/>
              <a:gd name="connsiteY1112" fmla="*/ 3687707 h 5440362"/>
              <a:gd name="connsiteX1113" fmla="*/ 4796464 w 5092701"/>
              <a:gd name="connsiteY1113" fmla="*/ 3688141 h 5440362"/>
              <a:gd name="connsiteX1114" fmla="*/ 4796310 w 5092701"/>
              <a:gd name="connsiteY1114" fmla="*/ 3688128 h 5440362"/>
              <a:gd name="connsiteX1115" fmla="*/ 4796454 w 5092701"/>
              <a:gd name="connsiteY1115" fmla="*/ 3689153 h 5440362"/>
              <a:gd name="connsiteX1116" fmla="*/ 4796464 w 5092701"/>
              <a:gd name="connsiteY1116" fmla="*/ 3688141 h 5440362"/>
              <a:gd name="connsiteX1117" fmla="*/ 4798661 w 5092701"/>
              <a:gd name="connsiteY1117" fmla="*/ 3688309 h 5440362"/>
              <a:gd name="connsiteX1118" fmla="*/ 4829568 w 5092701"/>
              <a:gd name="connsiteY1118" fmla="*/ 3696805 h 5440362"/>
              <a:gd name="connsiteX1119" fmla="*/ 4799325 w 5092701"/>
              <a:gd name="connsiteY1119" fmla="*/ 3688360 h 5440362"/>
              <a:gd name="connsiteX1120" fmla="*/ 4798661 w 5092701"/>
              <a:gd name="connsiteY1120" fmla="*/ 3688309 h 5440362"/>
              <a:gd name="connsiteX1121" fmla="*/ 4796469 w 5092701"/>
              <a:gd name="connsiteY1121" fmla="*/ 3687707 h 5440362"/>
              <a:gd name="connsiteX1122" fmla="*/ 4796492 w 5092701"/>
              <a:gd name="connsiteY1122" fmla="*/ 3685244 h 5440362"/>
              <a:gd name="connsiteX1123" fmla="*/ 4820561 w 5092701"/>
              <a:gd name="connsiteY1123" fmla="*/ 3683453 h 5440362"/>
              <a:gd name="connsiteX1124" fmla="*/ 4738039 w 5092701"/>
              <a:gd name="connsiteY1124" fmla="*/ 3670461 h 5440362"/>
              <a:gd name="connsiteX1125" fmla="*/ 4729547 w 5092701"/>
              <a:gd name="connsiteY1125" fmla="*/ 3669257 h 5440362"/>
              <a:gd name="connsiteX1126" fmla="*/ 4691700 w 5092701"/>
              <a:gd name="connsiteY1126" fmla="*/ 3658813 h 5440362"/>
              <a:gd name="connsiteX1127" fmla="*/ 4723552 w 5092701"/>
              <a:gd name="connsiteY1127" fmla="*/ 3659441 h 5440362"/>
              <a:gd name="connsiteX1128" fmla="*/ 4877306 w 5092701"/>
              <a:gd name="connsiteY1128" fmla="*/ 3668141 h 5440362"/>
              <a:gd name="connsiteX1129" fmla="*/ 4910420 w 5092701"/>
              <a:gd name="connsiteY1129" fmla="*/ 3675794 h 5440362"/>
              <a:gd name="connsiteX1130" fmla="*/ 4922807 w 5092701"/>
              <a:gd name="connsiteY1130" fmla="*/ 3698457 h 5440362"/>
              <a:gd name="connsiteX1131" fmla="*/ 4837083 w 5092701"/>
              <a:gd name="connsiteY1131" fmla="*/ 3689341 h 5440362"/>
              <a:gd name="connsiteX1132" fmla="*/ 4852612 w 5092701"/>
              <a:gd name="connsiteY1132" fmla="*/ 3699256 h 5440362"/>
              <a:gd name="connsiteX1133" fmla="*/ 4925196 w 5092701"/>
              <a:gd name="connsiteY1133" fmla="*/ 3711794 h 5440362"/>
              <a:gd name="connsiteX1134" fmla="*/ 4937582 w 5092701"/>
              <a:gd name="connsiteY1134" fmla="*/ 3734458 h 5440362"/>
              <a:gd name="connsiteX1135" fmla="*/ 4954174 w 5092701"/>
              <a:gd name="connsiteY1135" fmla="*/ 3736221 h 5440362"/>
              <a:gd name="connsiteX1136" fmla="*/ 4946659 w 5092701"/>
              <a:gd name="connsiteY1136" fmla="*/ 3743686 h 5440362"/>
              <a:gd name="connsiteX1137" fmla="*/ 4995136 w 5092701"/>
              <a:gd name="connsiteY1137" fmla="*/ 3761923 h 5440362"/>
              <a:gd name="connsiteX1138" fmla="*/ 4982494 w 5092701"/>
              <a:gd name="connsiteY1138" fmla="*/ 3790188 h 5440362"/>
              <a:gd name="connsiteX1139" fmla="*/ 5049308 w 5092701"/>
              <a:gd name="connsiteY1139" fmla="*/ 3780078 h 5440362"/>
              <a:gd name="connsiteX1140" fmla="*/ 5028652 w 5092701"/>
              <a:gd name="connsiteY1140" fmla="*/ 3790965 h 5440362"/>
              <a:gd name="connsiteX1141" fmla="*/ 5025675 w 5092701"/>
              <a:gd name="connsiteY1141" fmla="*/ 3803043 h 5440362"/>
              <a:gd name="connsiteX1142" fmla="*/ 5050116 w 5092701"/>
              <a:gd name="connsiteY1142" fmla="*/ 3822856 h 5440362"/>
              <a:gd name="connsiteX1143" fmla="*/ 5092658 w 5092701"/>
              <a:gd name="connsiteY1143" fmla="*/ 3819117 h 5440362"/>
              <a:gd name="connsiteX1144" fmla="*/ 5059950 w 5092701"/>
              <a:gd name="connsiteY1144" fmla="*/ 3832854 h 5440362"/>
              <a:gd name="connsiteX1145" fmla="*/ 5067041 w 5092701"/>
              <a:gd name="connsiteY1145" fmla="*/ 3850134 h 5440362"/>
              <a:gd name="connsiteX1146" fmla="*/ 5020717 w 5092701"/>
              <a:gd name="connsiteY1146" fmla="*/ 3850029 h 5440362"/>
              <a:gd name="connsiteX1147" fmla="*/ 5010296 w 5092701"/>
              <a:gd name="connsiteY1147" fmla="*/ 3865446 h 5440362"/>
              <a:gd name="connsiteX1148" fmla="*/ 5037713 w 5092701"/>
              <a:gd name="connsiteY1148" fmla="*/ 3873182 h 5440362"/>
              <a:gd name="connsiteX1149" fmla="*/ 5015002 w 5092701"/>
              <a:gd name="connsiteY1149" fmla="*/ 3896244 h 5440362"/>
              <a:gd name="connsiteX1150" fmla="*/ 4976174 w 5092701"/>
              <a:gd name="connsiteY1150" fmla="*/ 3934807 h 5440362"/>
              <a:gd name="connsiteX1151" fmla="*/ 4963533 w 5092701"/>
              <a:gd name="connsiteY1151" fmla="*/ 3963072 h 5440362"/>
              <a:gd name="connsiteX1152" fmla="*/ 4978141 w 5092701"/>
              <a:gd name="connsiteY1152" fmla="*/ 3972889 h 5440362"/>
              <a:gd name="connsiteX1153" fmla="*/ 4920167 w 5092701"/>
              <a:gd name="connsiteY1153" fmla="*/ 3997022 h 5440362"/>
              <a:gd name="connsiteX1154" fmla="*/ 4890670 w 5092701"/>
              <a:gd name="connsiteY1154" fmla="*/ 3993886 h 5440362"/>
              <a:gd name="connsiteX1155" fmla="*/ 4874482 w 5092701"/>
              <a:gd name="connsiteY1155" fmla="*/ 4013511 h 5440362"/>
              <a:gd name="connsiteX1156" fmla="*/ 4914048 w 5092701"/>
              <a:gd name="connsiteY1156" fmla="*/ 4021849 h 5440362"/>
              <a:gd name="connsiteX1157" fmla="*/ 4892400 w 5092701"/>
              <a:gd name="connsiteY1157" fmla="*/ 4036762 h 5440362"/>
              <a:gd name="connsiteX1158" fmla="*/ 4862244 w 5092701"/>
              <a:gd name="connsiteY1158" fmla="*/ 4063165 h 5440362"/>
              <a:gd name="connsiteX1159" fmla="*/ 4844899 w 5092701"/>
              <a:gd name="connsiteY1159" fmla="*/ 4087487 h 5440362"/>
              <a:gd name="connsiteX1160" fmla="*/ 4826393 w 5092701"/>
              <a:gd name="connsiteY1160" fmla="*/ 4089650 h 5440362"/>
              <a:gd name="connsiteX1161" fmla="*/ 4823416 w 5092701"/>
              <a:gd name="connsiteY1161" fmla="*/ 4101728 h 5440362"/>
              <a:gd name="connsiteX1162" fmla="*/ 4792692 w 5092701"/>
              <a:gd name="connsiteY1162" fmla="*/ 4107413 h 5440362"/>
              <a:gd name="connsiteX1163" fmla="*/ 4783193 w 5092701"/>
              <a:gd name="connsiteY1163" fmla="*/ 4122928 h 5440362"/>
              <a:gd name="connsiteX1164" fmla="*/ 4775512 w 5092701"/>
              <a:gd name="connsiteY1164" fmla="*/ 4131063 h 5440362"/>
              <a:gd name="connsiteX1165" fmla="*/ 4810021 w 5092701"/>
              <a:gd name="connsiteY1165" fmla="*/ 4156079 h 5440362"/>
              <a:gd name="connsiteX1166" fmla="*/ 4780859 w 5092701"/>
              <a:gd name="connsiteY1166" fmla="*/ 4178455 h 5440362"/>
              <a:gd name="connsiteX1167" fmla="*/ 4803902 w 5092701"/>
              <a:gd name="connsiteY1167" fmla="*/ 4180906 h 5440362"/>
              <a:gd name="connsiteX1168" fmla="*/ 4775732 w 5092701"/>
              <a:gd name="connsiteY1168" fmla="*/ 4199257 h 5440362"/>
              <a:gd name="connsiteX1169" fmla="*/ 4759140 w 5092701"/>
              <a:gd name="connsiteY1169" fmla="*/ 4197492 h 5440362"/>
              <a:gd name="connsiteX1170" fmla="*/ 4747490 w 5092701"/>
              <a:gd name="connsiteY1170" fmla="*/ 4221731 h 5440362"/>
              <a:gd name="connsiteX1171" fmla="*/ 4697268 w 5092701"/>
              <a:gd name="connsiteY1171" fmla="*/ 4233606 h 5440362"/>
              <a:gd name="connsiteX1172" fmla="*/ 4695688 w 5092701"/>
              <a:gd name="connsiteY1172" fmla="*/ 4263046 h 5440362"/>
              <a:gd name="connsiteX1173" fmla="*/ 4691553 w 5092701"/>
              <a:gd name="connsiteY1173" fmla="*/ 4279822 h 5440362"/>
              <a:gd name="connsiteX1174" fmla="*/ 4722113 w 5092701"/>
              <a:gd name="connsiteY1174" fmla="*/ 4274808 h 5440362"/>
              <a:gd name="connsiteX1175" fmla="*/ 4691957 w 5092701"/>
              <a:gd name="connsiteY1175" fmla="*/ 4301211 h 5440362"/>
              <a:gd name="connsiteX1176" fmla="*/ 4690211 w 5092701"/>
              <a:gd name="connsiteY1176" fmla="*/ 4331322 h 5440362"/>
              <a:gd name="connsiteX1177" fmla="*/ 4632403 w 5092701"/>
              <a:gd name="connsiteY1177" fmla="*/ 4354785 h 5440362"/>
              <a:gd name="connsiteX1178" fmla="*/ 4647011 w 5092701"/>
              <a:gd name="connsiteY1178" fmla="*/ 4364602 h 5440362"/>
              <a:gd name="connsiteX1179" fmla="*/ 4617681 w 5092701"/>
              <a:gd name="connsiteY1179" fmla="*/ 4387649 h 5440362"/>
              <a:gd name="connsiteX1180" fmla="*/ 4589441 w 5092701"/>
              <a:gd name="connsiteY1180" fmla="*/ 4410123 h 5440362"/>
              <a:gd name="connsiteX1181" fmla="*/ 4628084 w 5092701"/>
              <a:gd name="connsiteY1181" fmla="*/ 4418364 h 5440362"/>
              <a:gd name="connsiteX1182" fmla="*/ 4593391 w 5092701"/>
              <a:gd name="connsiteY1182" fmla="*/ 4440152 h 5440362"/>
              <a:gd name="connsiteX1183" fmla="*/ 4600317 w 5092701"/>
              <a:gd name="connsiteY1183" fmla="*/ 4458104 h 5440362"/>
              <a:gd name="connsiteX1184" fmla="*/ 4589257 w 5092701"/>
              <a:gd name="connsiteY1184" fmla="*/ 4456927 h 5440362"/>
              <a:gd name="connsiteX1185" fmla="*/ 4586114 w 5092701"/>
              <a:gd name="connsiteY1185" fmla="*/ 4469677 h 5440362"/>
              <a:gd name="connsiteX1186" fmla="*/ 4548040 w 5092701"/>
              <a:gd name="connsiteY1186" fmla="*/ 4482154 h 5440362"/>
              <a:gd name="connsiteX1187" fmla="*/ 4542510 w 5092701"/>
              <a:gd name="connsiteY1187" fmla="*/ 4481566 h 5440362"/>
              <a:gd name="connsiteX1188" fmla="*/ 4529369 w 5092701"/>
              <a:gd name="connsiteY1188" fmla="*/ 4484989 h 5440362"/>
              <a:gd name="connsiteX1189" fmla="*/ 4528376 w 5092701"/>
              <a:gd name="connsiteY1189" fmla="*/ 4489015 h 5440362"/>
              <a:gd name="connsiteX1190" fmla="*/ 4512592 w 5092701"/>
              <a:gd name="connsiteY1190" fmla="*/ 4530028 h 5440362"/>
              <a:gd name="connsiteX1191" fmla="*/ 4510608 w 5092701"/>
              <a:gd name="connsiteY1191" fmla="*/ 4538081 h 5440362"/>
              <a:gd name="connsiteX1192" fmla="*/ 4469227 w 5092701"/>
              <a:gd name="connsiteY1192" fmla="*/ 4563977 h 5440362"/>
              <a:gd name="connsiteX1193" fmla="*/ 4485112 w 5092701"/>
              <a:gd name="connsiteY1193" fmla="*/ 4580483 h 5440362"/>
              <a:gd name="connsiteX1194" fmla="*/ 4487026 w 5092701"/>
              <a:gd name="connsiteY1194" fmla="*/ 4580533 h 5440362"/>
              <a:gd name="connsiteX1195" fmla="*/ 4480830 w 5092701"/>
              <a:gd name="connsiteY1195" fmla="*/ 4586067 h 5440362"/>
              <a:gd name="connsiteX1196" fmla="*/ 4396698 w 5092701"/>
              <a:gd name="connsiteY1196" fmla="*/ 4620304 h 5440362"/>
              <a:gd name="connsiteX1197" fmla="*/ 4412297 w 5092701"/>
              <a:gd name="connsiteY1197" fmla="*/ 4626094 h 5440362"/>
              <a:gd name="connsiteX1198" fmla="*/ 4386040 w 5092701"/>
              <a:gd name="connsiteY1198" fmla="*/ 4640517 h 5440362"/>
              <a:gd name="connsiteX1199" fmla="*/ 4446332 w 5092701"/>
              <a:gd name="connsiteY1199" fmla="*/ 4633845 h 5440362"/>
              <a:gd name="connsiteX1200" fmla="*/ 4386444 w 5092701"/>
              <a:gd name="connsiteY1200" fmla="*/ 4661906 h 5440362"/>
              <a:gd name="connsiteX1201" fmla="*/ 4355297 w 5092701"/>
              <a:gd name="connsiteY1201" fmla="*/ 4692335 h 5440362"/>
              <a:gd name="connsiteX1202" fmla="*/ 4293021 w 5092701"/>
              <a:gd name="connsiteY1202" fmla="*/ 4707059 h 5440362"/>
              <a:gd name="connsiteX1203" fmla="*/ 4310534 w 5092701"/>
              <a:gd name="connsiteY1203" fmla="*/ 4708920 h 5440362"/>
              <a:gd name="connsiteX1204" fmla="*/ 4211415 w 5092701"/>
              <a:gd name="connsiteY1204" fmla="*/ 4754157 h 5440362"/>
              <a:gd name="connsiteX1205" fmla="*/ 4191328 w 5092701"/>
              <a:gd name="connsiteY1205" fmla="*/ 4785761 h 5440362"/>
              <a:gd name="connsiteX1206" fmla="*/ 4226426 w 5092701"/>
              <a:gd name="connsiteY1206" fmla="*/ 4785362 h 5440362"/>
              <a:gd name="connsiteX1207" fmla="*/ 4308200 w 5092701"/>
              <a:gd name="connsiteY1207" fmla="*/ 4764448 h 5440362"/>
              <a:gd name="connsiteX1208" fmla="*/ 4112864 w 5092701"/>
              <a:gd name="connsiteY1208" fmla="*/ 4820110 h 5440362"/>
              <a:gd name="connsiteX1209" fmla="*/ 4073632 w 5092701"/>
              <a:gd name="connsiteY1209" fmla="*/ 4837284 h 5440362"/>
              <a:gd name="connsiteX1210" fmla="*/ 4074036 w 5092701"/>
              <a:gd name="connsiteY1210" fmla="*/ 4858673 h 5440362"/>
              <a:gd name="connsiteX1211" fmla="*/ 4010199 w 5092701"/>
              <a:gd name="connsiteY1211" fmla="*/ 4856705 h 5440362"/>
              <a:gd name="connsiteX1212" fmla="*/ 4009207 w 5092701"/>
              <a:gd name="connsiteY1212" fmla="*/ 4860731 h 5440362"/>
              <a:gd name="connsiteX1213" fmla="*/ 3902000 w 5092701"/>
              <a:gd name="connsiteY1213" fmla="*/ 4865858 h 5440362"/>
              <a:gd name="connsiteX1214" fmla="*/ 3801485 w 5092701"/>
              <a:gd name="connsiteY1214" fmla="*/ 4893730 h 5440362"/>
              <a:gd name="connsiteX1215" fmla="*/ 3474575 w 5092701"/>
              <a:gd name="connsiteY1215" fmla="*/ 4957436 h 5440362"/>
              <a:gd name="connsiteX1216" fmla="*/ 2153180 w 5092701"/>
              <a:gd name="connsiteY1216" fmla="*/ 5179809 h 5440362"/>
              <a:gd name="connsiteX1217" fmla="*/ 1765670 w 5092701"/>
              <a:gd name="connsiteY1217" fmla="*/ 5232250 h 5440362"/>
              <a:gd name="connsiteX1218" fmla="*/ 2497231 w 5092701"/>
              <a:gd name="connsiteY1218" fmla="*/ 5159381 h 5440362"/>
              <a:gd name="connsiteX1219" fmla="*/ 2319440 w 5092701"/>
              <a:gd name="connsiteY1219" fmla="*/ 5193093 h 5440362"/>
              <a:gd name="connsiteX1220" fmla="*/ 2237003 w 5092701"/>
              <a:gd name="connsiteY1220" fmla="*/ 5211723 h 5440362"/>
              <a:gd name="connsiteX1221" fmla="*/ 2013543 w 5092701"/>
              <a:gd name="connsiteY1221" fmla="*/ 5253440 h 5440362"/>
              <a:gd name="connsiteX1222" fmla="*/ 1978538 w 5092701"/>
              <a:gd name="connsiteY1222" fmla="*/ 5272419 h 5440362"/>
              <a:gd name="connsiteX1223" fmla="*/ 1901994 w 5092701"/>
              <a:gd name="connsiteY1223" fmla="*/ 5291111 h 5440362"/>
              <a:gd name="connsiteX1224" fmla="*/ 1847700 w 5092701"/>
              <a:gd name="connsiteY1224" fmla="*/ 5315745 h 5440362"/>
              <a:gd name="connsiteX1225" fmla="*/ 1281904 w 5092701"/>
              <a:gd name="connsiteY1225" fmla="*/ 5360529 h 5440362"/>
              <a:gd name="connsiteX1226" fmla="*/ 1849662 w 5092701"/>
              <a:gd name="connsiteY1226" fmla="*/ 5321370 h 5440362"/>
              <a:gd name="connsiteX1227" fmla="*/ 2486940 w 5092701"/>
              <a:gd name="connsiteY1227" fmla="*/ 5269048 h 5440362"/>
              <a:gd name="connsiteX1228" fmla="*/ 1766327 w 5092701"/>
              <a:gd name="connsiteY1228" fmla="*/ 5342461 h 5440362"/>
              <a:gd name="connsiteX1229" fmla="*/ 1764377 w 5092701"/>
              <a:gd name="connsiteY1229" fmla="*/ 5344424 h 5440362"/>
              <a:gd name="connsiteX1230" fmla="*/ 1733253 w 5092701"/>
              <a:gd name="connsiteY1230" fmla="*/ 5347202 h 5440362"/>
              <a:gd name="connsiteX1231" fmla="*/ 1725792 w 5092701"/>
              <a:gd name="connsiteY1231" fmla="*/ 5347821 h 5440362"/>
              <a:gd name="connsiteX1232" fmla="*/ 1708396 w 5092701"/>
              <a:gd name="connsiteY1232" fmla="*/ 5346456 h 5440362"/>
              <a:gd name="connsiteX1233" fmla="*/ 1692023 w 5092701"/>
              <a:gd name="connsiteY1233" fmla="*/ 5350268 h 5440362"/>
              <a:gd name="connsiteX1234" fmla="*/ 1702211 w 5092701"/>
              <a:gd name="connsiteY1234" fmla="*/ 5349776 h 5440362"/>
              <a:gd name="connsiteX1235" fmla="*/ 1725792 w 5092701"/>
              <a:gd name="connsiteY1235" fmla="*/ 5347821 h 5440362"/>
              <a:gd name="connsiteX1236" fmla="*/ 1735370 w 5092701"/>
              <a:gd name="connsiteY1236" fmla="*/ 5348573 h 5440362"/>
              <a:gd name="connsiteX1237" fmla="*/ 1759248 w 5092701"/>
              <a:gd name="connsiteY1237" fmla="*/ 5349586 h 5440362"/>
              <a:gd name="connsiteX1238" fmla="*/ 1764377 w 5092701"/>
              <a:gd name="connsiteY1238" fmla="*/ 5344424 h 5440362"/>
              <a:gd name="connsiteX1239" fmla="*/ 1782193 w 5092701"/>
              <a:gd name="connsiteY1239" fmla="*/ 5342833 h 5440362"/>
              <a:gd name="connsiteX1240" fmla="*/ 2702258 w 5092701"/>
              <a:gd name="connsiteY1240" fmla="*/ 5252777 h 5440362"/>
              <a:gd name="connsiteX1241" fmla="*/ 2545198 w 5092701"/>
              <a:gd name="connsiteY1241" fmla="*/ 5273668 h 5440362"/>
              <a:gd name="connsiteX1242" fmla="*/ 2798336 w 5092701"/>
              <a:gd name="connsiteY1242" fmla="*/ 5255489 h 5440362"/>
              <a:gd name="connsiteX1243" fmla="*/ 2415666 w 5092701"/>
              <a:gd name="connsiteY1243" fmla="*/ 5304909 h 5440362"/>
              <a:gd name="connsiteX1244" fmla="*/ 2391118 w 5092701"/>
              <a:gd name="connsiteY1244" fmla="*/ 5307740 h 5440362"/>
              <a:gd name="connsiteX1245" fmla="*/ 2240640 w 5092701"/>
              <a:gd name="connsiteY1245" fmla="*/ 5321863 h 5440362"/>
              <a:gd name="connsiteX1246" fmla="*/ 1210410 w 5092701"/>
              <a:gd name="connsiteY1246" fmla="*/ 5416947 h 5440362"/>
              <a:gd name="connsiteX1247" fmla="*/ 1187622 w 5092701"/>
              <a:gd name="connsiteY1247" fmla="*/ 5418674 h 5440362"/>
              <a:gd name="connsiteX1248" fmla="*/ 1176757 w 5092701"/>
              <a:gd name="connsiteY1248" fmla="*/ 5419498 h 5440362"/>
              <a:gd name="connsiteX1249" fmla="*/ 1132657 w 5092701"/>
              <a:gd name="connsiteY1249" fmla="*/ 5421092 h 5440362"/>
              <a:gd name="connsiteX1250" fmla="*/ 1174277 w 5092701"/>
              <a:gd name="connsiteY1250" fmla="*/ 5417255 h 5440362"/>
              <a:gd name="connsiteX1251" fmla="*/ 1155368 w 5092701"/>
              <a:gd name="connsiteY1251" fmla="*/ 5398030 h 5440362"/>
              <a:gd name="connsiteX1252" fmla="*/ 1124808 w 5092701"/>
              <a:gd name="connsiteY1252" fmla="*/ 5403043 h 5440362"/>
              <a:gd name="connsiteX1253" fmla="*/ 1143903 w 5092701"/>
              <a:gd name="connsiteY1253" fmla="*/ 5375465 h 5440362"/>
              <a:gd name="connsiteX1254" fmla="*/ 813025 w 5092701"/>
              <a:gd name="connsiteY1254" fmla="*/ 5377082 h 5440362"/>
              <a:gd name="connsiteX1255" fmla="*/ 866877 w 5092701"/>
              <a:gd name="connsiteY1255" fmla="*/ 5356659 h 5440362"/>
              <a:gd name="connsiteX1256" fmla="*/ 690061 w 5092701"/>
              <a:gd name="connsiteY1256" fmla="*/ 5346268 h 5440362"/>
              <a:gd name="connsiteX1257" fmla="*/ 1176612 w 5092701"/>
              <a:gd name="connsiteY1257" fmla="*/ 5361727 h 5440362"/>
              <a:gd name="connsiteX1258" fmla="*/ 744103 w 5092701"/>
              <a:gd name="connsiteY1258" fmla="*/ 5335008 h 5440362"/>
              <a:gd name="connsiteX1259" fmla="*/ 1128723 w 5092701"/>
              <a:gd name="connsiteY1259" fmla="*/ 5318075 h 5440362"/>
              <a:gd name="connsiteX1260" fmla="*/ 1234350 w 5092701"/>
              <a:gd name="connsiteY1260" fmla="*/ 5342389 h 5440362"/>
              <a:gd name="connsiteX1261" fmla="*/ 1192396 w 5092701"/>
              <a:gd name="connsiteY1261" fmla="*/ 5320713 h 5440362"/>
              <a:gd name="connsiteX1262" fmla="*/ 1175471 w 5092701"/>
              <a:gd name="connsiteY1262" fmla="*/ 5293437 h 5440362"/>
              <a:gd name="connsiteX1263" fmla="*/ 1155568 w 5092701"/>
              <a:gd name="connsiteY1263" fmla="*/ 5278237 h 5440362"/>
              <a:gd name="connsiteX1264" fmla="*/ 1185724 w 5092701"/>
              <a:gd name="connsiteY1264" fmla="*/ 5251835 h 5440362"/>
              <a:gd name="connsiteX1265" fmla="*/ 1203237 w 5092701"/>
              <a:gd name="connsiteY1265" fmla="*/ 5253697 h 5440362"/>
              <a:gd name="connsiteX1266" fmla="*/ 1229827 w 5092701"/>
              <a:gd name="connsiteY1266" fmla="*/ 5264788 h 5440362"/>
              <a:gd name="connsiteX1267" fmla="*/ 1219829 w 5092701"/>
              <a:gd name="connsiteY1267" fmla="*/ 5255461 h 5440362"/>
              <a:gd name="connsiteX1268" fmla="*/ 1255848 w 5092701"/>
              <a:gd name="connsiteY1268" fmla="*/ 5255160 h 5440362"/>
              <a:gd name="connsiteX1269" fmla="*/ 1762325 w 5092701"/>
              <a:gd name="connsiteY1269" fmla="*/ 5210427 h 5440362"/>
              <a:gd name="connsiteX1270" fmla="*/ 1790886 w 5092701"/>
              <a:gd name="connsiteY1270" fmla="*/ 5202963 h 5440362"/>
              <a:gd name="connsiteX1271" fmla="*/ 1943671 w 5092701"/>
              <a:gd name="connsiteY1271" fmla="*/ 5186841 h 5440362"/>
              <a:gd name="connsiteX1272" fmla="*/ 1760532 w 5092701"/>
              <a:gd name="connsiteY1272" fmla="*/ 5177198 h 5440362"/>
              <a:gd name="connsiteX1273" fmla="*/ 1845592 w 5092701"/>
              <a:gd name="connsiteY1273" fmla="*/ 5180590 h 5440362"/>
              <a:gd name="connsiteX1274" fmla="*/ 1890211 w 5092701"/>
              <a:gd name="connsiteY1274" fmla="*/ 5167201 h 5440362"/>
              <a:gd name="connsiteX1275" fmla="*/ 1922550 w 5092701"/>
              <a:gd name="connsiteY1275" fmla="*/ 5163687 h 5440362"/>
              <a:gd name="connsiteX1276" fmla="*/ 2095891 w 5092701"/>
              <a:gd name="connsiteY1276" fmla="*/ 5146729 h 5440362"/>
              <a:gd name="connsiteX1277" fmla="*/ 2006087 w 5092701"/>
              <a:gd name="connsiteY1277" fmla="*/ 5135889 h 5440362"/>
              <a:gd name="connsiteX1278" fmla="*/ 1861633 w 5092701"/>
              <a:gd name="connsiteY1278" fmla="*/ 5124488 h 5440362"/>
              <a:gd name="connsiteX1279" fmla="*/ 2068331 w 5092701"/>
              <a:gd name="connsiteY1279" fmla="*/ 5106386 h 5440362"/>
              <a:gd name="connsiteX1280" fmla="*/ 1953395 w 5092701"/>
              <a:gd name="connsiteY1280" fmla="*/ 5115214 h 5440362"/>
              <a:gd name="connsiteX1281" fmla="*/ 2075739 w 5092701"/>
              <a:gd name="connsiteY1281" fmla="*/ 5091632 h 5440362"/>
              <a:gd name="connsiteX1282" fmla="*/ 2278126 w 5092701"/>
              <a:gd name="connsiteY1282" fmla="*/ 5083266 h 5440362"/>
              <a:gd name="connsiteX1283" fmla="*/ 2207130 w 5092701"/>
              <a:gd name="connsiteY1283" fmla="*/ 5064255 h 5440362"/>
              <a:gd name="connsiteX1284" fmla="*/ 2292604 w 5092701"/>
              <a:gd name="connsiteY1284" fmla="*/ 5046870 h 5440362"/>
              <a:gd name="connsiteX1285" fmla="*/ 2134778 w 5092701"/>
              <a:gd name="connsiteY1285" fmla="*/ 5032453 h 5440362"/>
              <a:gd name="connsiteX1286" fmla="*/ 2038274 w 5092701"/>
              <a:gd name="connsiteY1286" fmla="*/ 5024238 h 5440362"/>
              <a:gd name="connsiteX1287" fmla="*/ 2253217 w 5092701"/>
              <a:gd name="connsiteY1287" fmla="*/ 5015943 h 5440362"/>
              <a:gd name="connsiteX1288" fmla="*/ 2149513 w 5092701"/>
              <a:gd name="connsiteY1288" fmla="*/ 5011774 h 5440362"/>
              <a:gd name="connsiteX1289" fmla="*/ 2212401 w 5092701"/>
              <a:gd name="connsiteY1289" fmla="*/ 5001035 h 5440362"/>
              <a:gd name="connsiteX1290" fmla="*/ 2192476 w 5092701"/>
              <a:gd name="connsiteY1290" fmla="*/ 4992814 h 5440362"/>
              <a:gd name="connsiteX1291" fmla="*/ 2163660 w 5092701"/>
              <a:gd name="connsiteY1291" fmla="*/ 4978984 h 5440362"/>
              <a:gd name="connsiteX1292" fmla="*/ 2140842 w 5092701"/>
              <a:gd name="connsiteY1292" fmla="*/ 4978657 h 5440362"/>
              <a:gd name="connsiteX1293" fmla="*/ 2176874 w 5092701"/>
              <a:gd name="connsiteY1293" fmla="*/ 4968056 h 5440362"/>
              <a:gd name="connsiteX1294" fmla="*/ 2192531 w 5092701"/>
              <a:gd name="connsiteY1294" fmla="*/ 4947438 h 5440362"/>
              <a:gd name="connsiteX1295" fmla="*/ 2244186 w 5092701"/>
              <a:gd name="connsiteY1295" fmla="*/ 4940195 h 5440362"/>
              <a:gd name="connsiteX1296" fmla="*/ 2198502 w 5092701"/>
              <a:gd name="connsiteY1296" fmla="*/ 4929807 h 5440362"/>
              <a:gd name="connsiteX1297" fmla="*/ 2458295 w 5092701"/>
              <a:gd name="connsiteY1297" fmla="*/ 4913497 h 5440362"/>
              <a:gd name="connsiteX1298" fmla="*/ 2278792 w 5092701"/>
              <a:gd name="connsiteY1298" fmla="*/ 4898038 h 5440362"/>
              <a:gd name="connsiteX1299" fmla="*/ 2309125 w 5092701"/>
              <a:gd name="connsiteY1299" fmla="*/ 4865231 h 5440362"/>
              <a:gd name="connsiteX1300" fmla="*/ 2276548 w 5092701"/>
              <a:gd name="connsiteY1300" fmla="*/ 4858885 h 5440362"/>
              <a:gd name="connsiteX1301" fmla="*/ 2247546 w 5092701"/>
              <a:gd name="connsiteY1301" fmla="*/ 4858854 h 5440362"/>
              <a:gd name="connsiteX1302" fmla="*/ 2249233 w 5092701"/>
              <a:gd name="connsiteY1302" fmla="*/ 4850541 h 5440362"/>
              <a:gd name="connsiteX1303" fmla="*/ 2263139 w 5092701"/>
              <a:gd name="connsiteY1303" fmla="*/ 4840180 h 5440362"/>
              <a:gd name="connsiteX1304" fmla="*/ 2384594 w 5092701"/>
              <a:gd name="connsiteY1304" fmla="*/ 4826301 h 5440362"/>
              <a:gd name="connsiteX1305" fmla="*/ 2450716 w 5092701"/>
              <a:gd name="connsiteY1305" fmla="*/ 4821448 h 5440362"/>
              <a:gd name="connsiteX1306" fmla="*/ 2575108 w 5092701"/>
              <a:gd name="connsiteY1306" fmla="*/ 4807083 h 5440362"/>
              <a:gd name="connsiteX1307" fmla="*/ 2437476 w 5092701"/>
              <a:gd name="connsiteY1307" fmla="*/ 4791248 h 5440362"/>
              <a:gd name="connsiteX1308" fmla="*/ 2481403 w 5092701"/>
              <a:gd name="connsiteY1308" fmla="*/ 4752328 h 5440362"/>
              <a:gd name="connsiteX1309" fmla="*/ 2547277 w 5092701"/>
              <a:gd name="connsiteY1309" fmla="*/ 4721625 h 5440362"/>
              <a:gd name="connsiteX1310" fmla="*/ 2536784 w 5092701"/>
              <a:gd name="connsiteY1310" fmla="*/ 4717860 h 5440362"/>
              <a:gd name="connsiteX1311" fmla="*/ 2519553 w 5092701"/>
              <a:gd name="connsiteY1311" fmla="*/ 4714980 h 5440362"/>
              <a:gd name="connsiteX1312" fmla="*/ 2573298 w 5092701"/>
              <a:gd name="connsiteY1312" fmla="*/ 4714878 h 5440362"/>
              <a:gd name="connsiteX1313" fmla="*/ 2619142 w 5092701"/>
              <a:gd name="connsiteY1313" fmla="*/ 4712754 h 5440362"/>
              <a:gd name="connsiteX1314" fmla="*/ 2607090 w 5092701"/>
              <a:gd name="connsiteY1314" fmla="*/ 4688727 h 5440362"/>
              <a:gd name="connsiteX1315" fmla="*/ 2726650 w 5092701"/>
              <a:gd name="connsiteY1315" fmla="*/ 4647758 h 5440362"/>
              <a:gd name="connsiteX1316" fmla="*/ 2721139 w 5092701"/>
              <a:gd name="connsiteY1316" fmla="*/ 4633494 h 5440362"/>
              <a:gd name="connsiteX1317" fmla="*/ 2989148 w 5092701"/>
              <a:gd name="connsiteY1317" fmla="*/ 4458136 h 5440362"/>
              <a:gd name="connsiteX1318" fmla="*/ 2966961 w 5092701"/>
              <a:gd name="connsiteY1318" fmla="*/ 4448814 h 5440362"/>
              <a:gd name="connsiteX1319" fmla="*/ 2836381 w 5092701"/>
              <a:gd name="connsiteY1319" fmla="*/ 4423026 h 5440362"/>
              <a:gd name="connsiteX1320" fmla="*/ 2910896 w 5092701"/>
              <a:gd name="connsiteY1320" fmla="*/ 4377059 h 5440362"/>
              <a:gd name="connsiteX1321" fmla="*/ 3195052 w 5092701"/>
              <a:gd name="connsiteY1321" fmla="*/ 4215529 h 5440362"/>
              <a:gd name="connsiteX1322" fmla="*/ 2989095 w 5092701"/>
              <a:gd name="connsiteY1322" fmla="*/ 4278849 h 5440362"/>
              <a:gd name="connsiteX1323" fmla="*/ 2759636 w 5092701"/>
              <a:gd name="connsiteY1323" fmla="*/ 4309953 h 5440362"/>
              <a:gd name="connsiteX1324" fmla="*/ 2610480 w 5092701"/>
              <a:gd name="connsiteY1324" fmla="*/ 4329648 h 5440362"/>
              <a:gd name="connsiteX1325" fmla="*/ 1714575 w 5092701"/>
              <a:gd name="connsiteY1325" fmla="*/ 4556824 h 5440362"/>
              <a:gd name="connsiteX1326" fmla="*/ 279363 w 5092701"/>
              <a:gd name="connsiteY1326" fmla="*/ 4695686 h 5440362"/>
              <a:gd name="connsiteX1327" fmla="*/ 1684199 w 5092701"/>
              <a:gd name="connsiteY1327" fmla="*/ 4515032 h 5440362"/>
              <a:gd name="connsiteX1328" fmla="*/ 95 w 5092701"/>
              <a:gd name="connsiteY1328" fmla="*/ 4627921 h 5440362"/>
              <a:gd name="connsiteX1329" fmla="*/ 1631184 w 5092701"/>
              <a:gd name="connsiteY1329" fmla="*/ 4492181 h 5440362"/>
              <a:gd name="connsiteX1330" fmla="*/ 281918 w 5092701"/>
              <a:gd name="connsiteY1330" fmla="*/ 4595472 h 5440362"/>
              <a:gd name="connsiteX1331" fmla="*/ 1457936 w 5092701"/>
              <a:gd name="connsiteY1331" fmla="*/ 4435198 h 5440362"/>
              <a:gd name="connsiteX1332" fmla="*/ 15704 w 5092701"/>
              <a:gd name="connsiteY1332" fmla="*/ 4508662 h 5440362"/>
              <a:gd name="connsiteX1333" fmla="*/ 66897 w 5092701"/>
              <a:gd name="connsiteY1333" fmla="*/ 4470230 h 5440362"/>
              <a:gd name="connsiteX1334" fmla="*/ 71560 w 5092701"/>
              <a:gd name="connsiteY1334" fmla="*/ 4469305 h 5440362"/>
              <a:gd name="connsiteX1335" fmla="*/ 107170 w 5092701"/>
              <a:gd name="connsiteY1335" fmla="*/ 4478437 h 5440362"/>
              <a:gd name="connsiteX1336" fmla="*/ 1247649 w 5092701"/>
              <a:gd name="connsiteY1336" fmla="*/ 4335325 h 5440362"/>
              <a:gd name="connsiteX1337" fmla="*/ 1291528 w 5092701"/>
              <a:gd name="connsiteY1337" fmla="*/ 4327380 h 5440362"/>
              <a:gd name="connsiteX1338" fmla="*/ 1292336 w 5092701"/>
              <a:gd name="connsiteY1338" fmla="*/ 4327277 h 5440362"/>
              <a:gd name="connsiteX1339" fmla="*/ 1342096 w 5092701"/>
              <a:gd name="connsiteY1339" fmla="*/ 4319043 h 5440362"/>
              <a:gd name="connsiteX1340" fmla="*/ 1311343 w 5092701"/>
              <a:gd name="connsiteY1340" fmla="*/ 4323793 h 5440362"/>
              <a:gd name="connsiteX1341" fmla="*/ 1291528 w 5092701"/>
              <a:gd name="connsiteY1341" fmla="*/ 4327380 h 5440362"/>
              <a:gd name="connsiteX1342" fmla="*/ 1221185 w 5092701"/>
              <a:gd name="connsiteY1342" fmla="*/ 4336384 h 5440362"/>
              <a:gd name="connsiteX1343" fmla="*/ 133312 w 5092701"/>
              <a:gd name="connsiteY1343" fmla="*/ 4457045 h 5440362"/>
              <a:gd name="connsiteX1344" fmla="*/ 71560 w 5092701"/>
              <a:gd name="connsiteY1344" fmla="*/ 4469305 h 5440362"/>
              <a:gd name="connsiteX1345" fmla="*/ 67798 w 5092701"/>
              <a:gd name="connsiteY1345" fmla="*/ 4468339 h 5440362"/>
              <a:gd name="connsiteX1346" fmla="*/ 510386 w 5092701"/>
              <a:gd name="connsiteY1346" fmla="*/ 3873776 h 5440362"/>
              <a:gd name="connsiteX1347" fmla="*/ 525346 w 5092701"/>
              <a:gd name="connsiteY1347" fmla="*/ 3862973 h 5440362"/>
              <a:gd name="connsiteX1348" fmla="*/ 509578 w 5092701"/>
              <a:gd name="connsiteY1348" fmla="*/ 3830999 h 5440362"/>
              <a:gd name="connsiteX1349" fmla="*/ 533615 w 5092701"/>
              <a:gd name="connsiteY1349" fmla="*/ 3829422 h 5440362"/>
              <a:gd name="connsiteX1350" fmla="*/ 539734 w 5092701"/>
              <a:gd name="connsiteY1350" fmla="*/ 3804596 h 5440362"/>
              <a:gd name="connsiteX1351" fmla="*/ 562373 w 5092701"/>
              <a:gd name="connsiteY1351" fmla="*/ 3785656 h 5440362"/>
              <a:gd name="connsiteX1352" fmla="*/ 554525 w 5092701"/>
              <a:gd name="connsiteY1352" fmla="*/ 3767608 h 5440362"/>
              <a:gd name="connsiteX1353" fmla="*/ 570642 w 5092701"/>
              <a:gd name="connsiteY1353" fmla="*/ 3752107 h 5440362"/>
              <a:gd name="connsiteX1354" fmla="*/ 545061 w 5092701"/>
              <a:gd name="connsiteY1354" fmla="*/ 3664002 h 5440362"/>
              <a:gd name="connsiteX1355" fmla="*/ 563637 w 5092701"/>
              <a:gd name="connsiteY1355" fmla="*/ 3657714 h 5440362"/>
              <a:gd name="connsiteX1356" fmla="*/ 571247 w 5092701"/>
              <a:gd name="connsiteY1356" fmla="*/ 3653703 h 5440362"/>
              <a:gd name="connsiteX1357" fmla="*/ 1368236 w 5092701"/>
              <a:gd name="connsiteY1357" fmla="*/ 3918922 h 5440362"/>
              <a:gd name="connsiteX1358" fmla="*/ 1298400 w 5092701"/>
              <a:gd name="connsiteY1358" fmla="*/ 3884106 h 5440362"/>
              <a:gd name="connsiteX1359" fmla="*/ 1282953 w 5092701"/>
              <a:gd name="connsiteY1359" fmla="*/ 3877336 h 5440362"/>
              <a:gd name="connsiteX1360" fmla="*/ 1336373 w 5092701"/>
              <a:gd name="connsiteY1360" fmla="*/ 3898273 h 5440362"/>
              <a:gd name="connsiteX1361" fmla="*/ 1616013 w 5092701"/>
              <a:gd name="connsiteY1361" fmla="*/ 4003421 h 5440362"/>
              <a:gd name="connsiteX1362" fmla="*/ 652871 w 5092701"/>
              <a:gd name="connsiteY1362" fmla="*/ 3560473 h 5440362"/>
              <a:gd name="connsiteX1363" fmla="*/ 682859 w 5092701"/>
              <a:gd name="connsiteY1363" fmla="*/ 3507885 h 5440362"/>
              <a:gd name="connsiteX1364" fmla="*/ 727551 w 5092701"/>
              <a:gd name="connsiteY1364" fmla="*/ 3495423 h 5440362"/>
              <a:gd name="connsiteX1365" fmla="*/ 743738 w 5092701"/>
              <a:gd name="connsiteY1365" fmla="*/ 3475799 h 5440362"/>
              <a:gd name="connsiteX1366" fmla="*/ 783963 w 5092701"/>
              <a:gd name="connsiteY1366" fmla="*/ 3454598 h 5440362"/>
              <a:gd name="connsiteX1367" fmla="*/ 797526 w 5092701"/>
              <a:gd name="connsiteY1367" fmla="*/ 3426431 h 5440362"/>
              <a:gd name="connsiteX1368" fmla="*/ 824775 w 5092701"/>
              <a:gd name="connsiteY1368" fmla="*/ 3407982 h 5440362"/>
              <a:gd name="connsiteX1369" fmla="*/ 863787 w 5092701"/>
              <a:gd name="connsiteY1369" fmla="*/ 3322615 h 5440362"/>
              <a:gd name="connsiteX1370" fmla="*/ 888981 w 5092701"/>
              <a:gd name="connsiteY1370" fmla="*/ 3316342 h 5440362"/>
              <a:gd name="connsiteX1371" fmla="*/ 899638 w 5092701"/>
              <a:gd name="connsiteY1371" fmla="*/ 3296129 h 5440362"/>
              <a:gd name="connsiteX1372" fmla="*/ 901035 w 5092701"/>
              <a:gd name="connsiteY1372" fmla="*/ 3313493 h 5440362"/>
              <a:gd name="connsiteX1373" fmla="*/ 976303 w 5092701"/>
              <a:gd name="connsiteY1373" fmla="*/ 3223028 h 5440362"/>
              <a:gd name="connsiteX1374" fmla="*/ 1006861 w 5092701"/>
              <a:gd name="connsiteY1374" fmla="*/ 3218015 h 5440362"/>
              <a:gd name="connsiteX1375" fmla="*/ 1020661 w 5092701"/>
              <a:gd name="connsiteY1375" fmla="*/ 3185053 h 5440362"/>
              <a:gd name="connsiteX1376" fmla="*/ 1095175 w 5092701"/>
              <a:gd name="connsiteY1376" fmla="*/ 3120675 h 5440362"/>
              <a:gd name="connsiteX1377" fmla="*/ 1103278 w 5092701"/>
              <a:gd name="connsiteY1377" fmla="*/ 3087796 h 5440362"/>
              <a:gd name="connsiteX1378" fmla="*/ 1150375 w 5092701"/>
              <a:gd name="connsiteY1378" fmla="*/ 3015682 h 5440362"/>
              <a:gd name="connsiteX1379" fmla="*/ 1206383 w 5092701"/>
              <a:gd name="connsiteY1379" fmla="*/ 2953468 h 5440362"/>
              <a:gd name="connsiteX1380" fmla="*/ 1298022 w 5092701"/>
              <a:gd name="connsiteY1380" fmla="*/ 2796575 h 5440362"/>
              <a:gd name="connsiteX1381" fmla="*/ 1320662 w 5092701"/>
              <a:gd name="connsiteY1381" fmla="*/ 2777636 h 5440362"/>
              <a:gd name="connsiteX1382" fmla="*/ 1336447 w 5092701"/>
              <a:gd name="connsiteY1382" fmla="*/ 2736623 h 5440362"/>
              <a:gd name="connsiteX1383" fmla="*/ 1340083 w 5092701"/>
              <a:gd name="connsiteY1383" fmla="*/ 2733634 h 5440362"/>
              <a:gd name="connsiteX1384" fmla="*/ 1382789 w 5092701"/>
              <a:gd name="connsiteY1384" fmla="*/ 2690595 h 5440362"/>
              <a:gd name="connsiteX1385" fmla="*/ 1352968 w 5092701"/>
              <a:gd name="connsiteY1385" fmla="*/ 2742512 h 5440362"/>
              <a:gd name="connsiteX1386" fmla="*/ 1374686 w 5092701"/>
              <a:gd name="connsiteY1386" fmla="*/ 2723473 h 5440362"/>
              <a:gd name="connsiteX1387" fmla="*/ 1494296 w 5092701"/>
              <a:gd name="connsiteY1387" fmla="*/ 2668023 h 5440362"/>
              <a:gd name="connsiteX1388" fmla="*/ 1582758 w 5092701"/>
              <a:gd name="connsiteY1388" fmla="*/ 2643000 h 5440362"/>
              <a:gd name="connsiteX1389" fmla="*/ 1724133 w 5092701"/>
              <a:gd name="connsiteY1389" fmla="*/ 2596147 h 5440362"/>
              <a:gd name="connsiteX1390" fmla="*/ 1755441 w 5092701"/>
              <a:gd name="connsiteY1390" fmla="*/ 2588710 h 5440362"/>
              <a:gd name="connsiteX1391" fmla="*/ 1755441 w 5092701"/>
              <a:gd name="connsiteY1391" fmla="*/ 2573914 h 5440362"/>
              <a:gd name="connsiteX1392" fmla="*/ 1683997 w 5092701"/>
              <a:gd name="connsiteY1392" fmla="*/ 2590165 h 5440362"/>
              <a:gd name="connsiteX1393" fmla="*/ 1267030 w 5092701"/>
              <a:gd name="connsiteY1393" fmla="*/ 2622216 h 5440362"/>
              <a:gd name="connsiteX1394" fmla="*/ 474691 w 5092701"/>
              <a:gd name="connsiteY1394" fmla="*/ 2284673 h 5440362"/>
              <a:gd name="connsiteX1395" fmla="*/ 408736 w 5092701"/>
              <a:gd name="connsiteY1395" fmla="*/ 2257514 h 5440362"/>
              <a:gd name="connsiteX1396" fmla="*/ 336355 w 5092701"/>
              <a:gd name="connsiteY1396" fmla="*/ 2062745 h 5440362"/>
              <a:gd name="connsiteX1397" fmla="*/ 301843 w 5092701"/>
              <a:gd name="connsiteY1397" fmla="*/ 1984470 h 5440362"/>
              <a:gd name="connsiteX1398" fmla="*/ 314241 w 5092701"/>
              <a:gd name="connsiteY1398" fmla="*/ 1946603 h 5440362"/>
              <a:gd name="connsiteX1399" fmla="*/ 322562 w 5092701"/>
              <a:gd name="connsiteY1399" fmla="*/ 1927294 h 5440362"/>
              <a:gd name="connsiteX1400" fmla="*/ 318670 w 5092701"/>
              <a:gd name="connsiteY1400" fmla="*/ 1876058 h 5440362"/>
              <a:gd name="connsiteX1401" fmla="*/ 255602 w 5092701"/>
              <a:gd name="connsiteY1401" fmla="*/ 1870970 h 5440362"/>
              <a:gd name="connsiteX1402" fmla="*/ 276431 w 5092701"/>
              <a:gd name="connsiteY1402" fmla="*/ 1836202 h 5440362"/>
              <a:gd name="connsiteX1403" fmla="*/ 293601 w 5092701"/>
              <a:gd name="connsiteY1403" fmla="*/ 1820701 h 5440362"/>
              <a:gd name="connsiteX1404" fmla="*/ 287791 w 5092701"/>
              <a:gd name="connsiteY1404" fmla="*/ 1790806 h 5440362"/>
              <a:gd name="connsiteX1405" fmla="*/ 280724 w 5092701"/>
              <a:gd name="connsiteY1405" fmla="*/ 1747840 h 5440362"/>
              <a:gd name="connsiteX1406" fmla="*/ 347860 w 5092701"/>
              <a:gd name="connsiteY1406" fmla="*/ 1733976 h 5440362"/>
              <a:gd name="connsiteX1407" fmla="*/ 325638 w 5092701"/>
              <a:gd name="connsiteY1407" fmla="*/ 1723209 h 5440362"/>
              <a:gd name="connsiteX1408" fmla="*/ 314953 w 5092701"/>
              <a:gd name="connsiteY1408" fmla="*/ 1719795 h 5440362"/>
              <a:gd name="connsiteX1409" fmla="*/ 319515 w 5092701"/>
              <a:gd name="connsiteY1409" fmla="*/ 1719317 h 5440362"/>
              <a:gd name="connsiteX1410" fmla="*/ 320848 w 5092701"/>
              <a:gd name="connsiteY1410" fmla="*/ 1703944 h 5440362"/>
              <a:gd name="connsiteX1411" fmla="*/ 320224 w 5092701"/>
              <a:gd name="connsiteY1411" fmla="*/ 1701035 h 5440362"/>
              <a:gd name="connsiteX1412" fmla="*/ 1160463 w 5092701"/>
              <a:gd name="connsiteY1412" fmla="*/ 1527930 h 5440362"/>
              <a:gd name="connsiteX1413" fmla="*/ 1160463 w 5092701"/>
              <a:gd name="connsiteY1413" fmla="*/ 1524252 h 5440362"/>
              <a:gd name="connsiteX1414" fmla="*/ 1133509 w 5092701"/>
              <a:gd name="connsiteY1414" fmla="*/ 1529871 h 5440362"/>
              <a:gd name="connsiteX1415" fmla="*/ 332776 w 5092701"/>
              <a:gd name="connsiteY1415" fmla="*/ 1698347 h 5440362"/>
              <a:gd name="connsiteX1416" fmla="*/ 320213 w 5092701"/>
              <a:gd name="connsiteY1416" fmla="*/ 1700984 h 5440362"/>
              <a:gd name="connsiteX1417" fmla="*/ 316931 w 5092701"/>
              <a:gd name="connsiteY1417" fmla="*/ 1685672 h 5440362"/>
              <a:gd name="connsiteX1418" fmla="*/ 299472 w 5092701"/>
              <a:gd name="connsiteY1418" fmla="*/ 1668603 h 5440362"/>
              <a:gd name="connsiteX1419" fmla="*/ 287071 w 5092701"/>
              <a:gd name="connsiteY1419" fmla="*/ 1657758 h 5440362"/>
              <a:gd name="connsiteX1420" fmla="*/ 323719 w 5092701"/>
              <a:gd name="connsiteY1420" fmla="*/ 1643089 h 5440362"/>
              <a:gd name="connsiteX1421" fmla="*/ 354145 w 5092701"/>
              <a:gd name="connsiteY1421" fmla="*/ 1630887 h 5440362"/>
              <a:gd name="connsiteX1422" fmla="*/ 383743 w 5092701"/>
              <a:gd name="connsiteY1422" fmla="*/ 1617597 h 5440362"/>
              <a:gd name="connsiteX1423" fmla="*/ 401187 w 5092701"/>
              <a:gd name="connsiteY1423" fmla="*/ 1613432 h 5440362"/>
              <a:gd name="connsiteX1424" fmla="*/ 372064 w 5092701"/>
              <a:gd name="connsiteY1424" fmla="*/ 1605397 h 5440362"/>
              <a:gd name="connsiteX1425" fmla="*/ 1126003 w 5092701"/>
              <a:gd name="connsiteY1425" fmla="*/ 1426678 h 5440362"/>
              <a:gd name="connsiteX1426" fmla="*/ 1160463 w 5092701"/>
              <a:gd name="connsiteY1426" fmla="*/ 1418616 h 5440362"/>
              <a:gd name="connsiteX1427" fmla="*/ 1160463 w 5092701"/>
              <a:gd name="connsiteY1427" fmla="*/ 1414473 h 5440362"/>
              <a:gd name="connsiteX1428" fmla="*/ 1115030 w 5092701"/>
              <a:gd name="connsiteY1428" fmla="*/ 1424244 h 5440362"/>
              <a:gd name="connsiteX1429" fmla="*/ 339679 w 5092701"/>
              <a:gd name="connsiteY1429" fmla="*/ 1589530 h 5440362"/>
              <a:gd name="connsiteX1430" fmla="*/ 885365 w 5092701"/>
              <a:gd name="connsiteY1430" fmla="*/ 1436813 h 5440362"/>
              <a:gd name="connsiteX1431" fmla="*/ 315107 w 5092701"/>
              <a:gd name="connsiteY1431" fmla="*/ 1565953 h 5440362"/>
              <a:gd name="connsiteX1432" fmla="*/ 303830 w 5092701"/>
              <a:gd name="connsiteY1432" fmla="*/ 1568595 h 5440362"/>
              <a:gd name="connsiteX1433" fmla="*/ 302382 w 5092701"/>
              <a:gd name="connsiteY1433" fmla="*/ 1563665 h 5440362"/>
              <a:gd name="connsiteX1434" fmla="*/ 324348 w 5092701"/>
              <a:gd name="connsiteY1434" fmla="*/ 1540744 h 5440362"/>
              <a:gd name="connsiteX1435" fmla="*/ 528384 w 5092701"/>
              <a:gd name="connsiteY1435" fmla="*/ 1462186 h 5440362"/>
              <a:gd name="connsiteX1436" fmla="*/ 634987 w 5092701"/>
              <a:gd name="connsiteY1436" fmla="*/ 1433018 h 5440362"/>
              <a:gd name="connsiteX1437" fmla="*/ 679958 w 5092701"/>
              <a:gd name="connsiteY1437" fmla="*/ 1422346 h 5440362"/>
              <a:gd name="connsiteX1438" fmla="*/ 777225 w 5092701"/>
              <a:gd name="connsiteY1438" fmla="*/ 1396804 h 5440362"/>
              <a:gd name="connsiteX1439" fmla="*/ 839406 w 5092701"/>
              <a:gd name="connsiteY1439" fmla="*/ 1379754 h 5440362"/>
              <a:gd name="connsiteX1440" fmla="*/ 898942 w 5092701"/>
              <a:gd name="connsiteY1440" fmla="*/ 1364529 h 5440362"/>
              <a:gd name="connsiteX1441" fmla="*/ 1025721 w 5092701"/>
              <a:gd name="connsiteY1441" fmla="*/ 1330070 h 5440362"/>
              <a:gd name="connsiteX1442" fmla="*/ 874460 w 5092701"/>
              <a:gd name="connsiteY1442" fmla="*/ 1370143 h 5440362"/>
              <a:gd name="connsiteX1443" fmla="*/ 839406 w 5092701"/>
              <a:gd name="connsiteY1443" fmla="*/ 1379754 h 5440362"/>
              <a:gd name="connsiteX1444" fmla="*/ 783517 w 5092701"/>
              <a:gd name="connsiteY1444" fmla="*/ 1394046 h 5440362"/>
              <a:gd name="connsiteX1445" fmla="*/ 654678 w 5092701"/>
              <a:gd name="connsiteY1445" fmla="*/ 1427630 h 5440362"/>
              <a:gd name="connsiteX1446" fmla="*/ 634987 w 5092701"/>
              <a:gd name="connsiteY1446" fmla="*/ 1433018 h 5440362"/>
              <a:gd name="connsiteX1447" fmla="*/ 596683 w 5092701"/>
              <a:gd name="connsiteY1447" fmla="*/ 1442108 h 5440362"/>
              <a:gd name="connsiteX1448" fmla="*/ 528211 w 5092701"/>
              <a:gd name="connsiteY1448" fmla="*/ 1445644 h 5440362"/>
              <a:gd name="connsiteX1449" fmla="*/ 562032 w 5092701"/>
              <a:gd name="connsiteY1449" fmla="*/ 1418778 h 5440362"/>
              <a:gd name="connsiteX1450" fmla="*/ 626481 w 5092701"/>
              <a:gd name="connsiteY1450" fmla="*/ 1389560 h 5440362"/>
              <a:gd name="connsiteX1451" fmla="*/ 215744 w 5092701"/>
              <a:gd name="connsiteY1451" fmla="*/ 1460009 h 5440362"/>
              <a:gd name="connsiteX1452" fmla="*/ 262053 w 5092701"/>
              <a:gd name="connsiteY1452" fmla="*/ 1423583 h 5440362"/>
              <a:gd name="connsiteX1453" fmla="*/ 881575 w 5092701"/>
              <a:gd name="connsiteY1453" fmla="*/ 1232256 h 5440362"/>
              <a:gd name="connsiteX1454" fmla="*/ 979515 w 5092701"/>
              <a:gd name="connsiteY1454" fmla="*/ 1203259 h 5440362"/>
              <a:gd name="connsiteX1455" fmla="*/ 986856 w 5092701"/>
              <a:gd name="connsiteY1455" fmla="*/ 1201287 h 5440362"/>
              <a:gd name="connsiteX1456" fmla="*/ 1243324 w 5092701"/>
              <a:gd name="connsiteY1456" fmla="*/ 1132457 h 5440362"/>
              <a:gd name="connsiteX1457" fmla="*/ 1313929 w 5092701"/>
              <a:gd name="connsiteY1457" fmla="*/ 1104536 h 5440362"/>
              <a:gd name="connsiteX1458" fmla="*/ 1340567 w 5092701"/>
              <a:gd name="connsiteY1458" fmla="*/ 1094416 h 5440362"/>
              <a:gd name="connsiteX1459" fmla="*/ 1372124 w 5092701"/>
              <a:gd name="connsiteY1459" fmla="*/ 1084523 h 5440362"/>
              <a:gd name="connsiteX1460" fmla="*/ 1478177 w 5092701"/>
              <a:gd name="connsiteY1460" fmla="*/ 1044690 h 5440362"/>
              <a:gd name="connsiteX1461" fmla="*/ 829207 w 5092701"/>
              <a:gd name="connsiteY1461" fmla="*/ 1210852 h 5440362"/>
              <a:gd name="connsiteX1462" fmla="*/ 765350 w 5092701"/>
              <a:gd name="connsiteY1462" fmla="*/ 1228716 h 5440362"/>
              <a:gd name="connsiteX1463" fmla="*/ 752764 w 5092701"/>
              <a:gd name="connsiteY1463" fmla="*/ 1231313 h 5440362"/>
              <a:gd name="connsiteX1464" fmla="*/ 534176 w 5092701"/>
              <a:gd name="connsiteY1464" fmla="*/ 1289746 h 5440362"/>
              <a:gd name="connsiteX1465" fmla="*/ 749397 w 5092701"/>
              <a:gd name="connsiteY1465" fmla="*/ 1233179 h 5440362"/>
              <a:gd name="connsiteX1466" fmla="*/ 765350 w 5092701"/>
              <a:gd name="connsiteY1466" fmla="*/ 1228716 h 5440362"/>
              <a:gd name="connsiteX1467" fmla="*/ 871363 w 5092701"/>
              <a:gd name="connsiteY1467" fmla="*/ 1206841 h 5440362"/>
              <a:gd name="connsiteX1468" fmla="*/ 951656 w 5092701"/>
              <a:gd name="connsiteY1468" fmla="*/ 1190528 h 5440362"/>
              <a:gd name="connsiteX1469" fmla="*/ 897337 w 5092701"/>
              <a:gd name="connsiteY1469" fmla="*/ 1204430 h 5440362"/>
              <a:gd name="connsiteX1470" fmla="*/ 286536 w 5092701"/>
              <a:gd name="connsiteY1470" fmla="*/ 1347073 h 5440362"/>
              <a:gd name="connsiteX1471" fmla="*/ 1509928 w 5092701"/>
              <a:gd name="connsiteY1471" fmla="*/ 915859 h 5440362"/>
              <a:gd name="connsiteX1472" fmla="*/ 369520 w 5092701"/>
              <a:gd name="connsiteY1472" fmla="*/ 1280685 h 5440362"/>
              <a:gd name="connsiteX1473" fmla="*/ 608386 w 5092701"/>
              <a:gd name="connsiteY1473" fmla="*/ 1179426 h 5440362"/>
              <a:gd name="connsiteX1474" fmla="*/ 775940 w 5092701"/>
              <a:gd name="connsiteY1474" fmla="*/ 1099455 h 5440362"/>
              <a:gd name="connsiteX1475" fmla="*/ 1031561 w 5092701"/>
              <a:gd name="connsiteY1475" fmla="*/ 999251 h 5440362"/>
              <a:gd name="connsiteX1476" fmla="*/ 1283500 w 5092701"/>
              <a:gd name="connsiteY1476" fmla="*/ 861601 h 5440362"/>
              <a:gd name="connsiteX1477" fmla="*/ 1377062 w 5092701"/>
              <a:gd name="connsiteY1477" fmla="*/ 803550 h 5440362"/>
              <a:gd name="connsiteX1478" fmla="*/ 1705516 w 5092701"/>
              <a:gd name="connsiteY1478" fmla="*/ 548295 h 5440362"/>
              <a:gd name="connsiteX1479" fmla="*/ 1711380 w 5092701"/>
              <a:gd name="connsiteY1479" fmla="*/ 574395 h 5440362"/>
              <a:gd name="connsiteX1480" fmla="*/ 1789036 w 5092701"/>
              <a:gd name="connsiteY1480" fmla="*/ 497268 h 5440362"/>
              <a:gd name="connsiteX1481" fmla="*/ 1890140 w 5092701"/>
              <a:gd name="connsiteY1481" fmla="*/ 443981 h 5440362"/>
              <a:gd name="connsiteX1482" fmla="*/ 1872038 w 5092701"/>
              <a:gd name="connsiteY1482" fmla="*/ 467534 h 5440362"/>
              <a:gd name="connsiteX1483" fmla="*/ 1891536 w 5092701"/>
              <a:gd name="connsiteY1483" fmla="*/ 461344 h 5440362"/>
              <a:gd name="connsiteX1484" fmla="*/ 1900613 w 5092701"/>
              <a:gd name="connsiteY1484" fmla="*/ 470572 h 5440362"/>
              <a:gd name="connsiteX1485" fmla="*/ 1961327 w 5092701"/>
              <a:gd name="connsiteY1485" fmla="*/ 439156 h 5440362"/>
              <a:gd name="connsiteX1486" fmla="*/ 2293029 w 5092701"/>
              <a:gd name="connsiteY1486" fmla="*/ 329137 h 5440362"/>
              <a:gd name="connsiteX1487" fmla="*/ 2285514 w 5092701"/>
              <a:gd name="connsiteY1487" fmla="*/ 336600 h 5440362"/>
              <a:gd name="connsiteX1488" fmla="*/ 2967996 w 5092701"/>
              <a:gd name="connsiteY1488" fmla="*/ 161970 h 5440362"/>
              <a:gd name="connsiteX1489" fmla="*/ 3380884 w 5092701"/>
              <a:gd name="connsiteY1489" fmla="*/ 56452 h 5440362"/>
              <a:gd name="connsiteX1490" fmla="*/ 3456302 w 5092701"/>
              <a:gd name="connsiteY1490" fmla="*/ 38305 h 5440362"/>
              <a:gd name="connsiteX1491" fmla="*/ 3377907 w 5092701"/>
              <a:gd name="connsiteY1491" fmla="*/ 68530 h 5440362"/>
              <a:gd name="connsiteX1492" fmla="*/ 3365689 w 5092701"/>
              <a:gd name="connsiteY1492" fmla="*/ 72051 h 5440362"/>
              <a:gd name="connsiteX1493" fmla="*/ 3321163 w 5092701"/>
              <a:gd name="connsiteY1493" fmla="*/ 83843 h 5440362"/>
              <a:gd name="connsiteX1494" fmla="*/ 3289445 w 5092701"/>
              <a:gd name="connsiteY1494" fmla="*/ 93553 h 5440362"/>
              <a:gd name="connsiteX1495" fmla="*/ 3277392 w 5092701"/>
              <a:gd name="connsiteY1495" fmla="*/ 96403 h 5440362"/>
              <a:gd name="connsiteX1496" fmla="*/ 3188930 w 5092701"/>
              <a:gd name="connsiteY1496" fmla="*/ 121425 h 5440362"/>
              <a:gd name="connsiteX1497" fmla="*/ 3158370 w 5092701"/>
              <a:gd name="connsiteY1497" fmla="*/ 126439 h 5440362"/>
              <a:gd name="connsiteX1498" fmla="*/ 3146317 w 5092701"/>
              <a:gd name="connsiteY1498" fmla="*/ 129288 h 5440362"/>
              <a:gd name="connsiteX1499" fmla="*/ 3158370 w 5092701"/>
              <a:gd name="connsiteY1499" fmla="*/ 126439 h 5440362"/>
              <a:gd name="connsiteX1500" fmla="*/ 3188930 w 5092701"/>
              <a:gd name="connsiteY1500" fmla="*/ 121425 h 5440362"/>
              <a:gd name="connsiteX1501" fmla="*/ 3269877 w 5092701"/>
              <a:gd name="connsiteY1501" fmla="*/ 103867 h 5440362"/>
              <a:gd name="connsiteX1502" fmla="*/ 3198928 w 5092701"/>
              <a:gd name="connsiteY1502" fmla="*/ 130752 h 5440362"/>
              <a:gd name="connsiteX1503" fmla="*/ 3159767 w 5092701"/>
              <a:gd name="connsiteY1503" fmla="*/ 143802 h 5440362"/>
              <a:gd name="connsiteX1504" fmla="*/ 3433899 w 5092701"/>
              <a:gd name="connsiteY1504" fmla="*/ 79305 h 5440362"/>
              <a:gd name="connsiteX1505" fmla="*/ 3419862 w 5092701"/>
              <a:gd name="connsiteY1505" fmla="*/ 90206 h 5440362"/>
              <a:gd name="connsiteX1506" fmla="*/ 3512696 w 5092701"/>
              <a:gd name="connsiteY1506" fmla="*/ 70468 h 5440362"/>
              <a:gd name="connsiteX1507" fmla="*/ 3601158 w 5092701"/>
              <a:gd name="connsiteY1507" fmla="*/ 45446 h 5440362"/>
              <a:gd name="connsiteX1508" fmla="*/ 3776005 w 5092701"/>
              <a:gd name="connsiteY1508" fmla="*/ 0 h 544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Lst>
            <a:rect l="l" t="t" r="r" b="b"/>
            <a:pathLst>
              <a:path w="5092701" h="5440362">
                <a:moveTo>
                  <a:pt x="1798673" y="5374311"/>
                </a:moveTo>
                <a:lnTo>
                  <a:pt x="1676959" y="5387564"/>
                </a:lnTo>
                <a:cubicBezTo>
                  <a:pt x="1388877" y="5418713"/>
                  <a:pt x="1156840" y="5442428"/>
                  <a:pt x="1150645" y="5440220"/>
                </a:cubicBezTo>
                <a:cubicBezTo>
                  <a:pt x="1146870" y="5438269"/>
                  <a:pt x="1406314" y="5412468"/>
                  <a:pt x="1732148" y="5380767"/>
                </a:cubicBezTo>
                <a:close/>
                <a:moveTo>
                  <a:pt x="1160436" y="5336477"/>
                </a:moveTo>
                <a:cubicBezTo>
                  <a:pt x="1159559" y="5336826"/>
                  <a:pt x="1158942" y="5337470"/>
                  <a:pt x="1158694" y="5338476"/>
                </a:cubicBezTo>
                <a:cubicBezTo>
                  <a:pt x="1158694" y="5338476"/>
                  <a:pt x="1165621" y="5356428"/>
                  <a:pt x="1179588" y="5349650"/>
                </a:cubicBezTo>
                <a:cubicBezTo>
                  <a:pt x="1185440" y="5346055"/>
                  <a:pt x="1166574" y="5334031"/>
                  <a:pt x="1160436" y="5336477"/>
                </a:cubicBezTo>
                <a:close/>
                <a:moveTo>
                  <a:pt x="1270272" y="5311780"/>
                </a:moveTo>
                <a:cubicBezTo>
                  <a:pt x="1265732" y="5307166"/>
                  <a:pt x="1258052" y="5315301"/>
                  <a:pt x="1258052" y="5315301"/>
                </a:cubicBezTo>
                <a:cubicBezTo>
                  <a:pt x="1244156" y="5317955"/>
                  <a:pt x="1238585" y="5319686"/>
                  <a:pt x="1237893" y="5320635"/>
                </a:cubicBezTo>
                <a:cubicBezTo>
                  <a:pt x="1235817" y="5323480"/>
                  <a:pt x="1277646" y="5319278"/>
                  <a:pt x="1270272" y="5311780"/>
                </a:cubicBezTo>
                <a:close/>
                <a:moveTo>
                  <a:pt x="2991688" y="5255688"/>
                </a:moveTo>
                <a:cubicBezTo>
                  <a:pt x="2999442" y="5255438"/>
                  <a:pt x="3003440" y="5255591"/>
                  <a:pt x="3003292" y="5256188"/>
                </a:cubicBezTo>
                <a:cubicBezTo>
                  <a:pt x="3002735" y="5258454"/>
                  <a:pt x="2413429" y="5314753"/>
                  <a:pt x="1899686" y="5364507"/>
                </a:cubicBezTo>
                <a:lnTo>
                  <a:pt x="1798673" y="5374311"/>
                </a:lnTo>
                <a:lnTo>
                  <a:pt x="1824884" y="5371456"/>
                </a:lnTo>
                <a:cubicBezTo>
                  <a:pt x="1975908" y="5354900"/>
                  <a:pt x="2133869" y="5337257"/>
                  <a:pt x="2277542" y="5320836"/>
                </a:cubicBezTo>
                <a:lnTo>
                  <a:pt x="2391118" y="5307740"/>
                </a:lnTo>
                <a:lnTo>
                  <a:pt x="2410262" y="5305943"/>
                </a:lnTo>
                <a:cubicBezTo>
                  <a:pt x="2699096" y="5278954"/>
                  <a:pt x="2937412" y="5257442"/>
                  <a:pt x="2991688" y="5255688"/>
                </a:cubicBezTo>
                <a:close/>
                <a:moveTo>
                  <a:pt x="2099560" y="5255360"/>
                </a:moveTo>
                <a:cubicBezTo>
                  <a:pt x="2092046" y="5262824"/>
                  <a:pt x="2080984" y="5261648"/>
                  <a:pt x="2069002" y="5260374"/>
                </a:cubicBezTo>
                <a:cubicBezTo>
                  <a:pt x="2075524" y="5256936"/>
                  <a:pt x="2082969" y="5253596"/>
                  <a:pt x="2099560" y="5255360"/>
                </a:cubicBezTo>
                <a:close/>
                <a:moveTo>
                  <a:pt x="2104836" y="5251704"/>
                </a:moveTo>
                <a:cubicBezTo>
                  <a:pt x="2107862" y="5251423"/>
                  <a:pt x="2112240" y="5251888"/>
                  <a:pt x="2118232" y="5252526"/>
                </a:cubicBezTo>
                <a:cubicBezTo>
                  <a:pt x="2117074" y="5257222"/>
                  <a:pt x="2105092" y="5255948"/>
                  <a:pt x="2099560" y="5255360"/>
                </a:cubicBezTo>
                <a:cubicBezTo>
                  <a:pt x="2100140" y="5253012"/>
                  <a:pt x="2101812" y="5251984"/>
                  <a:pt x="2104836" y="5251704"/>
                </a:cubicBezTo>
                <a:close/>
                <a:moveTo>
                  <a:pt x="2148791" y="5247512"/>
                </a:moveTo>
                <a:cubicBezTo>
                  <a:pt x="2140354" y="5254878"/>
                  <a:pt x="2129293" y="5253702"/>
                  <a:pt x="2118232" y="5252526"/>
                </a:cubicBezTo>
                <a:cubicBezTo>
                  <a:pt x="2124754" y="5249088"/>
                  <a:pt x="2131278" y="5245649"/>
                  <a:pt x="2148791" y="5247512"/>
                </a:cubicBezTo>
                <a:close/>
                <a:moveTo>
                  <a:pt x="2179350" y="5242498"/>
                </a:moveTo>
                <a:cubicBezTo>
                  <a:pt x="2171835" y="5249963"/>
                  <a:pt x="2159851" y="5248688"/>
                  <a:pt x="2148791" y="5247512"/>
                </a:cubicBezTo>
                <a:cubicBezTo>
                  <a:pt x="2155314" y="5244074"/>
                  <a:pt x="2161837" y="5240636"/>
                  <a:pt x="2179350" y="5242498"/>
                </a:cubicBezTo>
                <a:close/>
                <a:moveTo>
                  <a:pt x="2184511" y="5238830"/>
                </a:moveTo>
                <a:cubicBezTo>
                  <a:pt x="2187422" y="5238536"/>
                  <a:pt x="2191570" y="5238977"/>
                  <a:pt x="2197100" y="5239566"/>
                </a:cubicBezTo>
                <a:cubicBezTo>
                  <a:pt x="2195942" y="5244263"/>
                  <a:pt x="2184881" y="5243087"/>
                  <a:pt x="2179350" y="5242498"/>
                </a:cubicBezTo>
                <a:cubicBezTo>
                  <a:pt x="2179929" y="5240150"/>
                  <a:pt x="2181601" y="5239123"/>
                  <a:pt x="2184511" y="5238830"/>
                </a:cubicBezTo>
                <a:close/>
                <a:moveTo>
                  <a:pt x="2201886" y="5236459"/>
                </a:moveTo>
                <a:cubicBezTo>
                  <a:pt x="2204314" y="5236201"/>
                  <a:pt x="2207310" y="5236520"/>
                  <a:pt x="2210075" y="5236813"/>
                </a:cubicBezTo>
                <a:cubicBezTo>
                  <a:pt x="2209083" y="5240839"/>
                  <a:pt x="2203552" y="5240252"/>
                  <a:pt x="2197100" y="5239566"/>
                </a:cubicBezTo>
                <a:cubicBezTo>
                  <a:pt x="2197596" y="5237552"/>
                  <a:pt x="2199457" y="5236717"/>
                  <a:pt x="2201886" y="5236459"/>
                </a:cubicBezTo>
                <a:close/>
                <a:moveTo>
                  <a:pt x="2215092" y="5233732"/>
                </a:moveTo>
                <a:cubicBezTo>
                  <a:pt x="2217980" y="5233523"/>
                  <a:pt x="2222128" y="5233964"/>
                  <a:pt x="2227659" y="5234553"/>
                </a:cubicBezTo>
                <a:cubicBezTo>
                  <a:pt x="2226667" y="5238578"/>
                  <a:pt x="2215605" y="5237402"/>
                  <a:pt x="2210075" y="5236813"/>
                </a:cubicBezTo>
                <a:cubicBezTo>
                  <a:pt x="2210571" y="5234801"/>
                  <a:pt x="2212202" y="5233942"/>
                  <a:pt x="2215092" y="5233732"/>
                </a:cubicBezTo>
                <a:close/>
                <a:moveTo>
                  <a:pt x="2232099" y="5231409"/>
                </a:moveTo>
                <a:cubicBezTo>
                  <a:pt x="2234412" y="5231138"/>
                  <a:pt x="2237408" y="5231457"/>
                  <a:pt x="2240634" y="5231801"/>
                </a:cubicBezTo>
                <a:cubicBezTo>
                  <a:pt x="2233189" y="5235141"/>
                  <a:pt x="2233189" y="5235141"/>
                  <a:pt x="2227659" y="5234553"/>
                </a:cubicBezTo>
                <a:cubicBezTo>
                  <a:pt x="2228155" y="5232539"/>
                  <a:pt x="2229786" y="5231680"/>
                  <a:pt x="2232099" y="5231409"/>
                </a:cubicBezTo>
                <a:close/>
                <a:moveTo>
                  <a:pt x="2245650" y="5228719"/>
                </a:moveTo>
                <a:cubicBezTo>
                  <a:pt x="2248539" y="5228509"/>
                  <a:pt x="2252687" y="5228950"/>
                  <a:pt x="2258218" y="5229539"/>
                </a:cubicBezTo>
                <a:cubicBezTo>
                  <a:pt x="2251695" y="5232977"/>
                  <a:pt x="2246165" y="5232389"/>
                  <a:pt x="2240634" y="5231801"/>
                </a:cubicBezTo>
                <a:cubicBezTo>
                  <a:pt x="2241130" y="5229788"/>
                  <a:pt x="2242762" y="5228928"/>
                  <a:pt x="2245650" y="5228719"/>
                </a:cubicBezTo>
                <a:close/>
                <a:moveTo>
                  <a:pt x="2260729" y="5225588"/>
                </a:moveTo>
                <a:cubicBezTo>
                  <a:pt x="2262372" y="5225161"/>
                  <a:pt x="2265367" y="5225479"/>
                  <a:pt x="2271359" y="5226116"/>
                </a:cubicBezTo>
                <a:cubicBezTo>
                  <a:pt x="2263749" y="5230127"/>
                  <a:pt x="2263749" y="5230127"/>
                  <a:pt x="2258218" y="5229539"/>
                </a:cubicBezTo>
                <a:cubicBezTo>
                  <a:pt x="2258797" y="5227190"/>
                  <a:pt x="2259086" y="5226017"/>
                  <a:pt x="2260729" y="5225588"/>
                </a:cubicBezTo>
                <a:close/>
                <a:moveTo>
                  <a:pt x="2299173" y="5224951"/>
                </a:moveTo>
                <a:lnTo>
                  <a:pt x="2298666" y="5225663"/>
                </a:lnTo>
                <a:lnTo>
                  <a:pt x="2298259" y="5226233"/>
                </a:lnTo>
                <a:close/>
                <a:moveTo>
                  <a:pt x="2301918" y="5221103"/>
                </a:moveTo>
                <a:lnTo>
                  <a:pt x="2299173" y="5224951"/>
                </a:lnTo>
                <a:lnTo>
                  <a:pt x="2300698" y="5222812"/>
                </a:lnTo>
                <a:close/>
                <a:moveTo>
                  <a:pt x="2551292" y="5153879"/>
                </a:moveTo>
                <a:lnTo>
                  <a:pt x="2550737" y="5154342"/>
                </a:lnTo>
                <a:lnTo>
                  <a:pt x="2551136" y="5154009"/>
                </a:lnTo>
                <a:close/>
                <a:moveTo>
                  <a:pt x="2560687" y="5146020"/>
                </a:moveTo>
                <a:lnTo>
                  <a:pt x="2552197" y="5153122"/>
                </a:lnTo>
                <a:lnTo>
                  <a:pt x="2551292" y="5153879"/>
                </a:lnTo>
                <a:lnTo>
                  <a:pt x="2554187" y="5151457"/>
                </a:lnTo>
                <a:close/>
                <a:moveTo>
                  <a:pt x="1347823" y="5144187"/>
                </a:moveTo>
                <a:lnTo>
                  <a:pt x="1349733" y="5144748"/>
                </a:lnTo>
                <a:lnTo>
                  <a:pt x="1352834" y="5145659"/>
                </a:lnTo>
                <a:close/>
                <a:moveTo>
                  <a:pt x="1343531" y="5142927"/>
                </a:moveTo>
                <a:lnTo>
                  <a:pt x="1344564" y="5143230"/>
                </a:lnTo>
                <a:lnTo>
                  <a:pt x="1347823" y="5144187"/>
                </a:lnTo>
                <a:lnTo>
                  <a:pt x="1346503" y="5143800"/>
                </a:lnTo>
                <a:close/>
                <a:moveTo>
                  <a:pt x="2565206" y="5142510"/>
                </a:moveTo>
                <a:lnTo>
                  <a:pt x="2564717" y="5142890"/>
                </a:lnTo>
                <a:lnTo>
                  <a:pt x="2560687" y="5146020"/>
                </a:lnTo>
                <a:lnTo>
                  <a:pt x="2562661" y="5144486"/>
                </a:lnTo>
                <a:close/>
                <a:moveTo>
                  <a:pt x="2566609" y="5141420"/>
                </a:moveTo>
                <a:lnTo>
                  <a:pt x="2565206" y="5142510"/>
                </a:lnTo>
                <a:lnTo>
                  <a:pt x="2565951" y="5141931"/>
                </a:lnTo>
                <a:close/>
                <a:moveTo>
                  <a:pt x="1243073" y="5138119"/>
                </a:moveTo>
                <a:cubicBezTo>
                  <a:pt x="1241915" y="5142816"/>
                  <a:pt x="1230855" y="5141640"/>
                  <a:pt x="1230855" y="5141640"/>
                </a:cubicBezTo>
                <a:cubicBezTo>
                  <a:pt x="1229241" y="5141469"/>
                  <a:pt x="1229199" y="5141163"/>
                  <a:pt x="1230041" y="5140800"/>
                </a:cubicBezTo>
                <a:cubicBezTo>
                  <a:pt x="1232571" y="5139713"/>
                  <a:pt x="1243073" y="5138119"/>
                  <a:pt x="1243073" y="5138119"/>
                </a:cubicBezTo>
                <a:close/>
                <a:moveTo>
                  <a:pt x="2585663" y="4997144"/>
                </a:moveTo>
                <a:cubicBezTo>
                  <a:pt x="2551078" y="4997680"/>
                  <a:pt x="2491031" y="5002756"/>
                  <a:pt x="2496047" y="4999675"/>
                </a:cubicBezTo>
                <a:cubicBezTo>
                  <a:pt x="2477305" y="5006633"/>
                  <a:pt x="2612710" y="5008001"/>
                  <a:pt x="2608408" y="4998592"/>
                </a:cubicBezTo>
                <a:cubicBezTo>
                  <a:pt x="2605890" y="4997291"/>
                  <a:pt x="2597191" y="4996965"/>
                  <a:pt x="2585663" y="4997144"/>
                </a:cubicBezTo>
                <a:close/>
                <a:moveTo>
                  <a:pt x="3670756" y="4980685"/>
                </a:moveTo>
                <a:lnTo>
                  <a:pt x="3673166" y="4981393"/>
                </a:lnTo>
                <a:lnTo>
                  <a:pt x="3673727" y="4981558"/>
                </a:lnTo>
                <a:lnTo>
                  <a:pt x="3675027" y="4981939"/>
                </a:lnTo>
                <a:lnTo>
                  <a:pt x="3680058" y="4983417"/>
                </a:lnTo>
                <a:lnTo>
                  <a:pt x="3676957" y="4982506"/>
                </a:lnTo>
                <a:lnTo>
                  <a:pt x="3675027" y="4981939"/>
                </a:lnTo>
                <a:lnTo>
                  <a:pt x="3673166" y="4981393"/>
                </a:lnTo>
                <a:lnTo>
                  <a:pt x="3671789" y="4980988"/>
                </a:lnTo>
                <a:close/>
                <a:moveTo>
                  <a:pt x="2139397" y="4978636"/>
                </a:moveTo>
                <a:lnTo>
                  <a:pt x="2140842" y="4978657"/>
                </a:lnTo>
                <a:lnTo>
                  <a:pt x="2140731" y="4978689"/>
                </a:lnTo>
                <a:cubicBezTo>
                  <a:pt x="2137035" y="4978813"/>
                  <a:pt x="2135411" y="4978829"/>
                  <a:pt x="2135356" y="4978799"/>
                </a:cubicBezTo>
                <a:cubicBezTo>
                  <a:pt x="2135302" y="4978770"/>
                  <a:pt x="2136815" y="4978694"/>
                  <a:pt x="2139397" y="4978636"/>
                </a:cubicBezTo>
                <a:close/>
                <a:moveTo>
                  <a:pt x="2618325" y="4950571"/>
                </a:moveTo>
                <a:cubicBezTo>
                  <a:pt x="2618254" y="4950499"/>
                  <a:pt x="2616907" y="4950628"/>
                  <a:pt x="2614443" y="4950933"/>
                </a:cubicBezTo>
                <a:lnTo>
                  <a:pt x="2613999" y="4950992"/>
                </a:lnTo>
                <a:lnTo>
                  <a:pt x="2433932" y="4968510"/>
                </a:lnTo>
                <a:cubicBezTo>
                  <a:pt x="2429836" y="4964975"/>
                  <a:pt x="2293649" y="4996547"/>
                  <a:pt x="2290363" y="4998909"/>
                </a:cubicBezTo>
                <a:cubicBezTo>
                  <a:pt x="2289405" y="4999598"/>
                  <a:pt x="2540351" y="4961189"/>
                  <a:pt x="2603862" y="4952349"/>
                </a:cubicBezTo>
                <a:lnTo>
                  <a:pt x="2613999" y="4950992"/>
                </a:lnTo>
                <a:close/>
                <a:moveTo>
                  <a:pt x="3986456" y="4907527"/>
                </a:moveTo>
                <a:cubicBezTo>
                  <a:pt x="3987854" y="4907375"/>
                  <a:pt x="3988108" y="4907471"/>
                  <a:pt x="3987454" y="4907762"/>
                </a:cubicBezTo>
                <a:cubicBezTo>
                  <a:pt x="3983095" y="4909706"/>
                  <a:pt x="3938353" y="4920334"/>
                  <a:pt x="3922710" y="4923835"/>
                </a:cubicBezTo>
                <a:cubicBezTo>
                  <a:pt x="3867878" y="4935220"/>
                  <a:pt x="3815672" y="4955145"/>
                  <a:pt x="3765449" y="4967019"/>
                </a:cubicBezTo>
                <a:cubicBezTo>
                  <a:pt x="3679066" y="4987443"/>
                  <a:pt x="3790477" y="4961418"/>
                  <a:pt x="3801468" y="4966718"/>
                </a:cubicBezTo>
                <a:cubicBezTo>
                  <a:pt x="3817068" y="4972508"/>
                  <a:pt x="3768759" y="4980454"/>
                  <a:pt x="3755784" y="4983207"/>
                </a:cubicBezTo>
                <a:cubicBezTo>
                  <a:pt x="3730755" y="4988809"/>
                  <a:pt x="3701188" y="4989795"/>
                  <a:pt x="3694665" y="4993234"/>
                </a:cubicBezTo>
                <a:cubicBezTo>
                  <a:pt x="3689135" y="4992646"/>
                  <a:pt x="3692516" y="5001957"/>
                  <a:pt x="3699039" y="4998519"/>
                </a:cubicBezTo>
                <a:cubicBezTo>
                  <a:pt x="3623716" y="5020118"/>
                  <a:pt x="3526343" y="5035242"/>
                  <a:pt x="3421360" y="5054376"/>
                </a:cubicBezTo>
                <a:cubicBezTo>
                  <a:pt x="3237673" y="5085799"/>
                  <a:pt x="3059283" y="5122605"/>
                  <a:pt x="2868153" y="5157368"/>
                </a:cubicBezTo>
                <a:cubicBezTo>
                  <a:pt x="2782762" y="5173766"/>
                  <a:pt x="2634008" y="5205461"/>
                  <a:pt x="2559345" y="5197521"/>
                </a:cubicBezTo>
                <a:cubicBezTo>
                  <a:pt x="2592054" y="5183784"/>
                  <a:pt x="2639135" y="5184659"/>
                  <a:pt x="2671843" y="5170922"/>
                </a:cubicBezTo>
                <a:cubicBezTo>
                  <a:pt x="2654330" y="5169060"/>
                  <a:pt x="2537222" y="5195169"/>
                  <a:pt x="2529374" y="5177120"/>
                </a:cubicBezTo>
                <a:cubicBezTo>
                  <a:pt x="2529374" y="5177120"/>
                  <a:pt x="2547880" y="5174955"/>
                  <a:pt x="2548872" y="5170930"/>
                </a:cubicBezTo>
                <a:cubicBezTo>
                  <a:pt x="2602711" y="5163571"/>
                  <a:pt x="2665909" y="5148945"/>
                  <a:pt x="2708687" y="5140411"/>
                </a:cubicBezTo>
                <a:lnTo>
                  <a:pt x="3255372" y="5040857"/>
                </a:lnTo>
                <a:cubicBezTo>
                  <a:pt x="3482827" y="4996874"/>
                  <a:pt x="3702769" y="4960354"/>
                  <a:pt x="3936678" y="4917057"/>
                </a:cubicBezTo>
                <a:cubicBezTo>
                  <a:pt x="3967780" y="4910682"/>
                  <a:pt x="3982262" y="4907985"/>
                  <a:pt x="3986456" y="4907527"/>
                </a:cubicBezTo>
                <a:close/>
                <a:moveTo>
                  <a:pt x="2218552" y="4858823"/>
                </a:moveTo>
                <a:lnTo>
                  <a:pt x="2247546" y="4858854"/>
                </a:lnTo>
                <a:lnTo>
                  <a:pt x="2246901" y="4862034"/>
                </a:lnTo>
                <a:lnTo>
                  <a:pt x="2133866" y="4865952"/>
                </a:lnTo>
                <a:cubicBezTo>
                  <a:pt x="2137210" y="4863898"/>
                  <a:pt x="2177391" y="4860232"/>
                  <a:pt x="2218552" y="4858823"/>
                </a:cubicBezTo>
                <a:close/>
                <a:moveTo>
                  <a:pt x="1291496" y="4842820"/>
                </a:moveTo>
                <a:lnTo>
                  <a:pt x="1233742" y="4853405"/>
                </a:lnTo>
                <a:cubicBezTo>
                  <a:pt x="981254" y="4899726"/>
                  <a:pt x="645159" y="4961823"/>
                  <a:pt x="646227" y="4961311"/>
                </a:cubicBezTo>
                <a:cubicBezTo>
                  <a:pt x="649432" y="4959776"/>
                  <a:pt x="993010" y="4896478"/>
                  <a:pt x="1251074" y="4850065"/>
                </a:cubicBezTo>
                <a:close/>
                <a:moveTo>
                  <a:pt x="1525606" y="4802269"/>
                </a:moveTo>
                <a:lnTo>
                  <a:pt x="1515289" y="4803784"/>
                </a:lnTo>
                <a:cubicBezTo>
                  <a:pt x="1485013" y="4808519"/>
                  <a:pt x="1414265" y="4820882"/>
                  <a:pt x="1325502" y="4836726"/>
                </a:cubicBezTo>
                <a:lnTo>
                  <a:pt x="1291496" y="4842820"/>
                </a:lnTo>
                <a:lnTo>
                  <a:pt x="1306559" y="4840059"/>
                </a:lnTo>
                <a:cubicBezTo>
                  <a:pt x="1422339" y="4818868"/>
                  <a:pt x="1506698" y="4803580"/>
                  <a:pt x="1507040" y="4803993"/>
                </a:cubicBezTo>
                <a:close/>
                <a:moveTo>
                  <a:pt x="1531241" y="4801745"/>
                </a:moveTo>
                <a:lnTo>
                  <a:pt x="1525606" y="4802269"/>
                </a:lnTo>
                <a:lnTo>
                  <a:pt x="1526950" y="4802071"/>
                </a:lnTo>
                <a:cubicBezTo>
                  <a:pt x="1529643" y="4801725"/>
                  <a:pt x="1531108" y="4801610"/>
                  <a:pt x="1531241" y="4801745"/>
                </a:cubicBezTo>
                <a:close/>
                <a:moveTo>
                  <a:pt x="2486297" y="4711057"/>
                </a:moveTo>
                <a:cubicBezTo>
                  <a:pt x="2493777" y="4711531"/>
                  <a:pt x="2503128" y="4712528"/>
                  <a:pt x="2512245" y="4713758"/>
                </a:cubicBezTo>
                <a:lnTo>
                  <a:pt x="2519553" y="4714980"/>
                </a:lnTo>
                <a:lnTo>
                  <a:pt x="2511663" y="4714994"/>
                </a:lnTo>
                <a:cubicBezTo>
                  <a:pt x="2482337" y="4714646"/>
                  <a:pt x="2459330" y="4713758"/>
                  <a:pt x="2461000" y="4712655"/>
                </a:cubicBezTo>
                <a:cubicBezTo>
                  <a:pt x="2461558" y="4712287"/>
                  <a:pt x="2464857" y="4711894"/>
                  <a:pt x="2471578" y="4711490"/>
                </a:cubicBezTo>
                <a:cubicBezTo>
                  <a:pt x="2473209" y="4710631"/>
                  <a:pt x="2478817" y="4710583"/>
                  <a:pt x="2486297" y="4711057"/>
                </a:cubicBezTo>
                <a:close/>
                <a:moveTo>
                  <a:pt x="4489294" y="4578506"/>
                </a:moveTo>
                <a:cubicBezTo>
                  <a:pt x="4489025" y="4579597"/>
                  <a:pt x="4488495" y="4580251"/>
                  <a:pt x="4487774" y="4580552"/>
                </a:cubicBezTo>
                <a:lnTo>
                  <a:pt x="4487026" y="4580533"/>
                </a:lnTo>
                <a:close/>
                <a:moveTo>
                  <a:pt x="4529369" y="4484989"/>
                </a:moveTo>
                <a:lnTo>
                  <a:pt x="4541352" y="4486263"/>
                </a:lnTo>
                <a:cubicBezTo>
                  <a:pt x="4540360" y="4490289"/>
                  <a:pt x="4533907" y="4489603"/>
                  <a:pt x="4528376" y="4489015"/>
                </a:cubicBezTo>
                <a:close/>
                <a:moveTo>
                  <a:pt x="4542510" y="4481566"/>
                </a:moveTo>
                <a:lnTo>
                  <a:pt x="4548040" y="4482154"/>
                </a:lnTo>
                <a:cubicBezTo>
                  <a:pt x="4548040" y="4482154"/>
                  <a:pt x="4546882" y="4486851"/>
                  <a:pt x="4541352" y="4486263"/>
                </a:cubicBezTo>
                <a:close/>
                <a:moveTo>
                  <a:pt x="4672062" y="4280407"/>
                </a:moveTo>
                <a:cubicBezTo>
                  <a:pt x="4671351" y="4278792"/>
                  <a:pt x="4668491" y="4278402"/>
                  <a:pt x="4661986" y="4280809"/>
                </a:cubicBezTo>
                <a:lnTo>
                  <a:pt x="4660829" y="4285506"/>
                </a:lnTo>
                <a:cubicBezTo>
                  <a:pt x="4656984" y="4301107"/>
                  <a:pt x="4674194" y="4285249"/>
                  <a:pt x="4672062" y="4280407"/>
                </a:cubicBezTo>
                <a:close/>
                <a:moveTo>
                  <a:pt x="4895797" y="3973084"/>
                </a:moveTo>
                <a:cubicBezTo>
                  <a:pt x="4887501" y="3972202"/>
                  <a:pt x="4864475" y="3977113"/>
                  <a:pt x="4854977" y="3983268"/>
                </a:cubicBezTo>
                <a:cubicBezTo>
                  <a:pt x="4851810" y="3985321"/>
                  <a:pt x="4850147" y="3987510"/>
                  <a:pt x="4851034" y="3989671"/>
                </a:cubicBezTo>
                <a:cubicBezTo>
                  <a:pt x="4852026" y="3985646"/>
                  <a:pt x="4913714" y="3996336"/>
                  <a:pt x="4923309" y="3984273"/>
                </a:cubicBezTo>
                <a:cubicBezTo>
                  <a:pt x="4926286" y="3972194"/>
                  <a:pt x="4914302" y="3970922"/>
                  <a:pt x="4895797" y="3973084"/>
                </a:cubicBezTo>
                <a:close/>
                <a:moveTo>
                  <a:pt x="4934679" y="3962539"/>
                </a:moveTo>
                <a:cubicBezTo>
                  <a:pt x="4931860" y="3962578"/>
                  <a:pt x="4928590" y="3963295"/>
                  <a:pt x="4927163" y="3964499"/>
                </a:cubicBezTo>
                <a:cubicBezTo>
                  <a:pt x="4926211" y="3965302"/>
                  <a:pt x="4926078" y="3966321"/>
                  <a:pt x="4927443" y="3967498"/>
                </a:cubicBezTo>
                <a:lnTo>
                  <a:pt x="4939497" y="3964648"/>
                </a:lnTo>
                <a:cubicBezTo>
                  <a:pt x="4939869" y="3963138"/>
                  <a:pt x="4937499" y="3962499"/>
                  <a:pt x="4934679" y="3962539"/>
                </a:cubicBezTo>
                <a:close/>
                <a:moveTo>
                  <a:pt x="5039980" y="3843342"/>
                </a:moveTo>
                <a:cubicBezTo>
                  <a:pt x="5037302" y="3843275"/>
                  <a:pt x="5034281" y="3843390"/>
                  <a:pt x="5032905" y="3844115"/>
                </a:cubicBezTo>
                <a:cubicBezTo>
                  <a:pt x="5031988" y="3844599"/>
                  <a:pt x="5031802" y="3845354"/>
                  <a:pt x="5032936" y="3846507"/>
                </a:cubicBezTo>
                <a:lnTo>
                  <a:pt x="5044990" y="3843657"/>
                </a:lnTo>
                <a:cubicBezTo>
                  <a:pt x="5044990" y="3843657"/>
                  <a:pt x="5042657" y="3843409"/>
                  <a:pt x="5039980" y="3843342"/>
                </a:cubicBezTo>
                <a:close/>
                <a:moveTo>
                  <a:pt x="2547796" y="3819977"/>
                </a:moveTo>
                <a:cubicBezTo>
                  <a:pt x="2543141" y="3819841"/>
                  <a:pt x="2538258" y="3820491"/>
                  <a:pt x="2535709" y="3821657"/>
                </a:cubicBezTo>
                <a:cubicBezTo>
                  <a:pt x="2534011" y="3822433"/>
                  <a:pt x="2533349" y="3823439"/>
                  <a:pt x="2534484" y="3824592"/>
                </a:cubicBezTo>
                <a:lnTo>
                  <a:pt x="2558520" y="3823017"/>
                </a:lnTo>
                <a:cubicBezTo>
                  <a:pt x="2556880" y="3821035"/>
                  <a:pt x="2552452" y="3820112"/>
                  <a:pt x="2547796" y="3819977"/>
                </a:cubicBezTo>
                <a:close/>
                <a:moveTo>
                  <a:pt x="2522047" y="3812758"/>
                </a:moveTo>
                <a:cubicBezTo>
                  <a:pt x="2518360" y="3812741"/>
                  <a:pt x="2514652" y="3813485"/>
                  <a:pt x="2512866" y="3814795"/>
                </a:cubicBezTo>
                <a:cubicBezTo>
                  <a:pt x="2511675" y="3815669"/>
                  <a:pt x="2511339" y="3816795"/>
                  <a:pt x="2512431" y="3818116"/>
                </a:cubicBezTo>
                <a:lnTo>
                  <a:pt x="2531103" y="3815282"/>
                </a:lnTo>
                <a:cubicBezTo>
                  <a:pt x="2529401" y="3813551"/>
                  <a:pt x="2525735" y="3812774"/>
                  <a:pt x="2522047" y="3812758"/>
                </a:cubicBezTo>
                <a:close/>
                <a:moveTo>
                  <a:pt x="2216422" y="3767525"/>
                </a:moveTo>
                <a:cubicBezTo>
                  <a:pt x="2214230" y="3767651"/>
                  <a:pt x="2211421" y="3768522"/>
                  <a:pt x="2209391" y="3769742"/>
                </a:cubicBezTo>
                <a:cubicBezTo>
                  <a:pt x="2208038" y="3770556"/>
                  <a:pt x="2207030" y="3771525"/>
                  <a:pt x="2206782" y="3772532"/>
                </a:cubicBezTo>
                <a:cubicBezTo>
                  <a:pt x="2206782" y="3772532"/>
                  <a:pt x="2225288" y="3770368"/>
                  <a:pt x="2219757" y="3769780"/>
                </a:cubicBezTo>
                <a:cubicBezTo>
                  <a:pt x="2220191" y="3768019"/>
                  <a:pt x="2218615" y="3767399"/>
                  <a:pt x="2216422" y="3767525"/>
                </a:cubicBezTo>
                <a:close/>
                <a:moveTo>
                  <a:pt x="2020165" y="3755221"/>
                </a:moveTo>
                <a:cubicBezTo>
                  <a:pt x="2018139" y="3755345"/>
                  <a:pt x="2015550" y="3756135"/>
                  <a:pt x="2013669" y="3757290"/>
                </a:cubicBezTo>
                <a:cubicBezTo>
                  <a:pt x="2012415" y="3758062"/>
                  <a:pt x="2011475" y="3758994"/>
                  <a:pt x="2011227" y="3760000"/>
                </a:cubicBezTo>
                <a:cubicBezTo>
                  <a:pt x="2016758" y="3760588"/>
                  <a:pt x="2028811" y="3757739"/>
                  <a:pt x="2023281" y="3757151"/>
                </a:cubicBezTo>
                <a:cubicBezTo>
                  <a:pt x="2023653" y="3755641"/>
                  <a:pt x="2022190" y="3755098"/>
                  <a:pt x="2020165" y="3755221"/>
                </a:cubicBezTo>
                <a:close/>
                <a:moveTo>
                  <a:pt x="4993740" y="3744560"/>
                </a:moveTo>
                <a:cubicBezTo>
                  <a:pt x="4992748" y="3748586"/>
                  <a:pt x="4981686" y="3747410"/>
                  <a:pt x="4981686" y="3747410"/>
                </a:cubicBezTo>
                <a:cubicBezTo>
                  <a:pt x="4980073" y="3747238"/>
                  <a:pt x="4980020" y="3746975"/>
                  <a:pt x="4980847" y="3746675"/>
                </a:cubicBezTo>
                <a:cubicBezTo>
                  <a:pt x="4983330" y="3745777"/>
                  <a:pt x="4993740" y="3744560"/>
                  <a:pt x="4993740" y="3744560"/>
                </a:cubicBezTo>
                <a:close/>
                <a:moveTo>
                  <a:pt x="2247263" y="3736677"/>
                </a:moveTo>
                <a:cubicBezTo>
                  <a:pt x="2243293" y="3736594"/>
                  <a:pt x="2239019" y="3737205"/>
                  <a:pt x="2236101" y="3738251"/>
                </a:cubicBezTo>
                <a:cubicBezTo>
                  <a:pt x="2234155" y="3738948"/>
                  <a:pt x="2232812" y="3739838"/>
                  <a:pt x="2232565" y="3740844"/>
                </a:cubicBezTo>
                <a:cubicBezTo>
                  <a:pt x="2238095" y="3741432"/>
                  <a:pt x="2262132" y="3739856"/>
                  <a:pt x="2256601" y="3739269"/>
                </a:cubicBezTo>
                <a:cubicBezTo>
                  <a:pt x="2254899" y="3737538"/>
                  <a:pt x="2251233" y="3736761"/>
                  <a:pt x="2247263" y="3736677"/>
                </a:cubicBezTo>
                <a:close/>
                <a:moveTo>
                  <a:pt x="1960326" y="3735812"/>
                </a:moveTo>
                <a:cubicBezTo>
                  <a:pt x="1958130" y="3735954"/>
                  <a:pt x="1955329" y="3736794"/>
                  <a:pt x="1953283" y="3738077"/>
                </a:cubicBezTo>
                <a:cubicBezTo>
                  <a:pt x="1951920" y="3738933"/>
                  <a:pt x="1950892" y="3739985"/>
                  <a:pt x="1950602" y="3741159"/>
                </a:cubicBezTo>
                <a:cubicBezTo>
                  <a:pt x="1957055" y="3741845"/>
                  <a:pt x="1969273" y="3738325"/>
                  <a:pt x="1963743" y="3737736"/>
                </a:cubicBezTo>
                <a:cubicBezTo>
                  <a:pt x="1964115" y="3736227"/>
                  <a:pt x="1962523" y="3735670"/>
                  <a:pt x="1960326" y="3735812"/>
                </a:cubicBezTo>
                <a:close/>
                <a:moveTo>
                  <a:pt x="2225611" y="3730244"/>
                </a:moveTo>
                <a:cubicBezTo>
                  <a:pt x="2223423" y="3730350"/>
                  <a:pt x="2220640" y="3731119"/>
                  <a:pt x="2218629" y="3732261"/>
                </a:cubicBezTo>
                <a:cubicBezTo>
                  <a:pt x="2217288" y="3733022"/>
                  <a:pt x="2216291" y="3733950"/>
                  <a:pt x="2216043" y="3734955"/>
                </a:cubicBezTo>
                <a:cubicBezTo>
                  <a:pt x="2216043" y="3734955"/>
                  <a:pt x="2234549" y="3732792"/>
                  <a:pt x="2229019" y="3732204"/>
                </a:cubicBezTo>
                <a:cubicBezTo>
                  <a:pt x="2229391" y="3730695"/>
                  <a:pt x="2227799" y="3730138"/>
                  <a:pt x="2225611" y="3730244"/>
                </a:cubicBezTo>
                <a:close/>
                <a:moveTo>
                  <a:pt x="2192498" y="3722592"/>
                </a:moveTo>
                <a:cubicBezTo>
                  <a:pt x="2190310" y="3722698"/>
                  <a:pt x="2187526" y="3723467"/>
                  <a:pt x="2185516" y="3724609"/>
                </a:cubicBezTo>
                <a:cubicBezTo>
                  <a:pt x="2184175" y="3725369"/>
                  <a:pt x="2183178" y="3726296"/>
                  <a:pt x="2182930" y="3727303"/>
                </a:cubicBezTo>
                <a:cubicBezTo>
                  <a:pt x="2182930" y="3727303"/>
                  <a:pt x="2201436" y="3725139"/>
                  <a:pt x="2195906" y="3724551"/>
                </a:cubicBezTo>
                <a:cubicBezTo>
                  <a:pt x="2196278" y="3723042"/>
                  <a:pt x="2194685" y="3722485"/>
                  <a:pt x="2192498" y="3722592"/>
                </a:cubicBezTo>
                <a:close/>
                <a:moveTo>
                  <a:pt x="2174299" y="3716222"/>
                </a:moveTo>
                <a:cubicBezTo>
                  <a:pt x="2171135" y="3716244"/>
                  <a:pt x="2167159" y="3716992"/>
                  <a:pt x="2164351" y="3718129"/>
                </a:cubicBezTo>
                <a:cubicBezTo>
                  <a:pt x="2162480" y="3718888"/>
                  <a:pt x="2161126" y="3719821"/>
                  <a:pt x="2160879" y="3720826"/>
                </a:cubicBezTo>
                <a:cubicBezTo>
                  <a:pt x="2167331" y="3721513"/>
                  <a:pt x="2184914" y="3719251"/>
                  <a:pt x="2179385" y="3718663"/>
                </a:cubicBezTo>
                <a:cubicBezTo>
                  <a:pt x="2179819" y="3716901"/>
                  <a:pt x="2177464" y="3716199"/>
                  <a:pt x="2174299" y="3716222"/>
                </a:cubicBezTo>
                <a:close/>
                <a:moveTo>
                  <a:pt x="5019820" y="3715562"/>
                </a:moveTo>
                <a:cubicBezTo>
                  <a:pt x="5021174" y="3720321"/>
                  <a:pt x="5007074" y="3736511"/>
                  <a:pt x="5010919" y="3720909"/>
                </a:cubicBezTo>
                <a:lnTo>
                  <a:pt x="5012078" y="3716212"/>
                </a:lnTo>
                <a:cubicBezTo>
                  <a:pt x="5017200" y="3713658"/>
                  <a:pt x="5019369" y="3713975"/>
                  <a:pt x="5019820" y="3715562"/>
                </a:cubicBezTo>
                <a:close/>
                <a:moveTo>
                  <a:pt x="1768385" y="3715546"/>
                </a:moveTo>
                <a:cubicBezTo>
                  <a:pt x="1765008" y="3715141"/>
                  <a:pt x="1763277" y="3715387"/>
                  <a:pt x="1763720" y="3716467"/>
                </a:cubicBezTo>
                <a:lnTo>
                  <a:pt x="1834319" y="3737057"/>
                </a:lnTo>
                <a:cubicBezTo>
                  <a:pt x="1986437" y="3787662"/>
                  <a:pt x="2133261" y="3832884"/>
                  <a:pt x="2299583" y="3871915"/>
                </a:cubicBezTo>
                <a:cubicBezTo>
                  <a:pt x="2167296" y="3840635"/>
                  <a:pt x="2342528" y="3889565"/>
                  <a:pt x="2340140" y="3876228"/>
                </a:cubicBezTo>
                <a:lnTo>
                  <a:pt x="2317096" y="3873778"/>
                </a:lnTo>
                <a:cubicBezTo>
                  <a:pt x="2161836" y="3835923"/>
                  <a:pt x="2041602" y="3801791"/>
                  <a:pt x="1900309" y="3757157"/>
                </a:cubicBezTo>
                <a:cubicBezTo>
                  <a:pt x="1896338" y="3753120"/>
                  <a:pt x="1792025" y="3718380"/>
                  <a:pt x="1768385" y="3715546"/>
                </a:cubicBezTo>
                <a:close/>
                <a:moveTo>
                  <a:pt x="2152623" y="3709436"/>
                </a:moveTo>
                <a:cubicBezTo>
                  <a:pt x="2149616" y="3709491"/>
                  <a:pt x="2145843" y="3710228"/>
                  <a:pt x="2143150" y="3711442"/>
                </a:cubicBezTo>
                <a:cubicBezTo>
                  <a:pt x="2141354" y="3712252"/>
                  <a:pt x="2140038" y="3713274"/>
                  <a:pt x="2139748" y="3714449"/>
                </a:cubicBezTo>
                <a:cubicBezTo>
                  <a:pt x="2145279" y="3715037"/>
                  <a:pt x="2163028" y="3712103"/>
                  <a:pt x="2157498" y="3711515"/>
                </a:cubicBezTo>
                <a:cubicBezTo>
                  <a:pt x="2157870" y="3710006"/>
                  <a:pt x="2155630" y="3709380"/>
                  <a:pt x="2152623" y="3709436"/>
                </a:cubicBezTo>
                <a:close/>
                <a:moveTo>
                  <a:pt x="4922807" y="3698457"/>
                </a:moveTo>
                <a:lnTo>
                  <a:pt x="4930081" y="3698744"/>
                </a:lnTo>
                <a:lnTo>
                  <a:pt x="4928089" y="3700052"/>
                </a:lnTo>
                <a:cubicBezTo>
                  <a:pt x="4926459" y="3700912"/>
                  <a:pt x="4925076" y="3700765"/>
                  <a:pt x="4922807" y="3698457"/>
                </a:cubicBezTo>
                <a:close/>
                <a:moveTo>
                  <a:pt x="4934860" y="3695608"/>
                </a:moveTo>
                <a:cubicBezTo>
                  <a:pt x="4934364" y="3697620"/>
                  <a:pt x="4932734" y="3698480"/>
                  <a:pt x="4930535" y="3698762"/>
                </a:cubicBezTo>
                <a:lnTo>
                  <a:pt x="4930081" y="3698744"/>
                </a:lnTo>
                <a:close/>
                <a:moveTo>
                  <a:pt x="4878395" y="3663730"/>
                </a:moveTo>
                <a:lnTo>
                  <a:pt x="4877306" y="3668141"/>
                </a:lnTo>
                <a:lnTo>
                  <a:pt x="4878028" y="3665216"/>
                </a:lnTo>
                <a:close/>
                <a:moveTo>
                  <a:pt x="4879098" y="3660873"/>
                </a:moveTo>
                <a:lnTo>
                  <a:pt x="4878395" y="3663730"/>
                </a:lnTo>
                <a:lnTo>
                  <a:pt x="4878779" y="3662169"/>
                </a:lnTo>
                <a:close/>
                <a:moveTo>
                  <a:pt x="4879470" y="3659366"/>
                </a:moveTo>
                <a:lnTo>
                  <a:pt x="4879098" y="3660873"/>
                </a:lnTo>
                <a:lnTo>
                  <a:pt x="4879229" y="3660341"/>
                </a:lnTo>
                <a:close/>
                <a:moveTo>
                  <a:pt x="4668777" y="3658361"/>
                </a:moveTo>
                <a:lnTo>
                  <a:pt x="4684535" y="3658672"/>
                </a:lnTo>
                <a:lnTo>
                  <a:pt x="4691666" y="3660634"/>
                </a:lnTo>
                <a:lnTo>
                  <a:pt x="4715974" y="3667334"/>
                </a:lnTo>
                <a:lnTo>
                  <a:pt x="4684756" y="3662911"/>
                </a:lnTo>
                <a:cubicBezTo>
                  <a:pt x="4671323" y="3660741"/>
                  <a:pt x="4664109" y="3659070"/>
                  <a:pt x="4668777" y="3658361"/>
                </a:cubicBezTo>
                <a:close/>
                <a:moveTo>
                  <a:pt x="4874919" y="3654804"/>
                </a:moveTo>
                <a:cubicBezTo>
                  <a:pt x="4874919" y="3654804"/>
                  <a:pt x="4854263" y="3665691"/>
                  <a:pt x="4845352" y="3655791"/>
                </a:cubicBezTo>
                <a:close/>
                <a:moveTo>
                  <a:pt x="1805058" y="3644864"/>
                </a:moveTo>
                <a:cubicBezTo>
                  <a:pt x="1804535" y="3644934"/>
                  <a:pt x="1803752" y="3645145"/>
                  <a:pt x="1803725" y="3645532"/>
                </a:cubicBezTo>
                <a:lnTo>
                  <a:pt x="1804635" y="3646023"/>
                </a:lnTo>
                <a:lnTo>
                  <a:pt x="1804128" y="3648462"/>
                </a:lnTo>
                <a:cubicBezTo>
                  <a:pt x="1804128" y="3648462"/>
                  <a:pt x="1852676" y="3662576"/>
                  <a:pt x="1847145" y="3661988"/>
                </a:cubicBezTo>
                <a:cubicBezTo>
                  <a:pt x="1891248" y="3674941"/>
                  <a:pt x="1922212" y="3691316"/>
                  <a:pt x="1972839" y="3700832"/>
                </a:cubicBezTo>
                <a:cubicBezTo>
                  <a:pt x="1982907" y="3706033"/>
                  <a:pt x="1999428" y="3711922"/>
                  <a:pt x="2016020" y="3713686"/>
                </a:cubicBezTo>
                <a:cubicBezTo>
                  <a:pt x="2021480" y="3718399"/>
                  <a:pt x="2033534" y="3715549"/>
                  <a:pt x="2038072" y="3720163"/>
                </a:cubicBezTo>
                <a:cubicBezTo>
                  <a:pt x="2082011" y="3733786"/>
                  <a:pt x="2125192" y="3746641"/>
                  <a:pt x="2174826" y="3760182"/>
                </a:cubicBezTo>
                <a:cubicBezTo>
                  <a:pt x="2138168" y="3743890"/>
                  <a:pt x="2094230" y="3730266"/>
                  <a:pt x="2038072" y="3720163"/>
                </a:cubicBezTo>
                <a:cubicBezTo>
                  <a:pt x="2040056" y="3712110"/>
                  <a:pt x="2028004" y="3714961"/>
                  <a:pt x="2016020" y="3713686"/>
                </a:cubicBezTo>
                <a:cubicBezTo>
                  <a:pt x="2012475" y="3705047"/>
                  <a:pt x="1996972" y="3676815"/>
                  <a:pt x="1973927" y="3674365"/>
                </a:cubicBezTo>
                <a:cubicBezTo>
                  <a:pt x="1948495" y="3658577"/>
                  <a:pt x="1848902" y="3655112"/>
                  <a:pt x="1820720" y="3650226"/>
                </a:cubicBezTo>
                <a:cubicBezTo>
                  <a:pt x="1813675" y="3649004"/>
                  <a:pt x="1809411" y="3648025"/>
                  <a:pt x="1806917" y="3647254"/>
                </a:cubicBezTo>
                <a:lnTo>
                  <a:pt x="1804635" y="3646023"/>
                </a:lnTo>
                <a:lnTo>
                  <a:pt x="1804836" y="3645051"/>
                </a:lnTo>
                <a:cubicBezTo>
                  <a:pt x="1805846" y="3644868"/>
                  <a:pt x="1805582" y="3644795"/>
                  <a:pt x="1805058" y="3644864"/>
                </a:cubicBezTo>
                <a:close/>
                <a:moveTo>
                  <a:pt x="2890489" y="3617128"/>
                </a:moveTo>
                <a:cubicBezTo>
                  <a:pt x="2887483" y="3617183"/>
                  <a:pt x="2883710" y="3617920"/>
                  <a:pt x="2881016" y="3619134"/>
                </a:cubicBezTo>
                <a:cubicBezTo>
                  <a:pt x="2879221" y="3619944"/>
                  <a:pt x="2877905" y="3620966"/>
                  <a:pt x="2877615" y="3622140"/>
                </a:cubicBezTo>
                <a:cubicBezTo>
                  <a:pt x="2883146" y="3622729"/>
                  <a:pt x="2901817" y="3619893"/>
                  <a:pt x="2895365" y="3619208"/>
                </a:cubicBezTo>
                <a:cubicBezTo>
                  <a:pt x="2895737" y="3617698"/>
                  <a:pt x="2893496" y="3617073"/>
                  <a:pt x="2890489" y="3617128"/>
                </a:cubicBezTo>
                <a:close/>
                <a:moveTo>
                  <a:pt x="2867327" y="3610497"/>
                </a:moveTo>
                <a:cubicBezTo>
                  <a:pt x="2863195" y="3610397"/>
                  <a:pt x="2858078" y="3610918"/>
                  <a:pt x="2854511" y="3611895"/>
                </a:cubicBezTo>
                <a:cubicBezTo>
                  <a:pt x="2852134" y="3612545"/>
                  <a:pt x="2850446" y="3613399"/>
                  <a:pt x="2850198" y="3614405"/>
                </a:cubicBezTo>
                <a:cubicBezTo>
                  <a:pt x="2854571" y="3619689"/>
                  <a:pt x="2879765" y="3613418"/>
                  <a:pt x="2874234" y="3612829"/>
                </a:cubicBezTo>
                <a:cubicBezTo>
                  <a:pt x="2874607" y="3611319"/>
                  <a:pt x="2871459" y="3610597"/>
                  <a:pt x="2867327" y="3610497"/>
                </a:cubicBezTo>
                <a:close/>
                <a:moveTo>
                  <a:pt x="2828053" y="3602190"/>
                </a:moveTo>
                <a:cubicBezTo>
                  <a:pt x="2824083" y="3602107"/>
                  <a:pt x="2819161" y="3602649"/>
                  <a:pt x="2815724" y="3603639"/>
                </a:cubicBezTo>
                <a:cubicBezTo>
                  <a:pt x="2813433" y="3604298"/>
                  <a:pt x="2811803" y="3605157"/>
                  <a:pt x="2811554" y="3606164"/>
                </a:cubicBezTo>
                <a:cubicBezTo>
                  <a:pt x="2816093" y="3610778"/>
                  <a:pt x="2841121" y="3605177"/>
                  <a:pt x="2834669" y="3604490"/>
                </a:cubicBezTo>
                <a:cubicBezTo>
                  <a:pt x="2835041" y="3602981"/>
                  <a:pt x="2832023" y="3602273"/>
                  <a:pt x="2828053" y="3602190"/>
                </a:cubicBezTo>
                <a:close/>
                <a:moveTo>
                  <a:pt x="2798219" y="3595386"/>
                </a:moveTo>
                <a:cubicBezTo>
                  <a:pt x="2791598" y="3595264"/>
                  <a:pt x="2777520" y="3598414"/>
                  <a:pt x="2777520" y="3598414"/>
                </a:cubicBezTo>
                <a:cubicBezTo>
                  <a:pt x="2787518" y="3607740"/>
                  <a:pt x="2807087" y="3597426"/>
                  <a:pt x="2801556" y="3596838"/>
                </a:cubicBezTo>
                <a:cubicBezTo>
                  <a:pt x="2801804" y="3595832"/>
                  <a:pt x="2800426" y="3595427"/>
                  <a:pt x="2798219" y="3595386"/>
                </a:cubicBezTo>
                <a:close/>
                <a:moveTo>
                  <a:pt x="2737003" y="3580323"/>
                </a:moveTo>
                <a:lnTo>
                  <a:pt x="2739465" y="3582204"/>
                </a:lnTo>
                <a:lnTo>
                  <a:pt x="2742190" y="3584285"/>
                </a:lnTo>
                <a:lnTo>
                  <a:pt x="2745399" y="3586735"/>
                </a:lnTo>
                <a:lnTo>
                  <a:pt x="2742600" y="3584598"/>
                </a:lnTo>
                <a:lnTo>
                  <a:pt x="2742190" y="3584285"/>
                </a:lnTo>
                <a:lnTo>
                  <a:pt x="2739685" y="3582371"/>
                </a:lnTo>
                <a:lnTo>
                  <a:pt x="2739465" y="3582204"/>
                </a:lnTo>
                <a:lnTo>
                  <a:pt x="2737935" y="3581035"/>
                </a:lnTo>
                <a:close/>
                <a:moveTo>
                  <a:pt x="2565233" y="3579347"/>
                </a:moveTo>
                <a:cubicBezTo>
                  <a:pt x="2561953" y="3578923"/>
                  <a:pt x="2560037" y="3578902"/>
                  <a:pt x="2559913" y="3579406"/>
                </a:cubicBezTo>
                <a:cubicBezTo>
                  <a:pt x="2558920" y="3583432"/>
                  <a:pt x="2598557" y="3587647"/>
                  <a:pt x="2620443" y="3594793"/>
                </a:cubicBezTo>
                <a:cubicBezTo>
                  <a:pt x="2670077" y="3608335"/>
                  <a:pt x="2702198" y="3620013"/>
                  <a:pt x="2746207" y="3629513"/>
                </a:cubicBezTo>
                <a:cubicBezTo>
                  <a:pt x="2773789" y="3636578"/>
                  <a:pt x="2825408" y="3642067"/>
                  <a:pt x="2792295" y="3634414"/>
                </a:cubicBezTo>
                <a:cubicBezTo>
                  <a:pt x="2760339" y="3622064"/>
                  <a:pt x="2721697" y="3613823"/>
                  <a:pt x="2687662" y="3606073"/>
                </a:cubicBezTo>
                <a:cubicBezTo>
                  <a:pt x="2677983" y="3605044"/>
                  <a:pt x="2588194" y="3582316"/>
                  <a:pt x="2565233" y="3579347"/>
                </a:cubicBezTo>
                <a:close/>
                <a:moveTo>
                  <a:pt x="541539" y="3577984"/>
                </a:moveTo>
                <a:cubicBezTo>
                  <a:pt x="552833" y="3577978"/>
                  <a:pt x="620957" y="3599771"/>
                  <a:pt x="614044" y="3599036"/>
                </a:cubicBezTo>
                <a:cubicBezTo>
                  <a:pt x="601777" y="3594117"/>
                  <a:pt x="1033911" y="3769341"/>
                  <a:pt x="1249419" y="3862639"/>
                </a:cubicBezTo>
                <a:lnTo>
                  <a:pt x="1282953" y="3877336"/>
                </a:lnTo>
                <a:lnTo>
                  <a:pt x="1171297" y="3833573"/>
                </a:lnTo>
                <a:cubicBezTo>
                  <a:pt x="942557" y="3743578"/>
                  <a:pt x="694565" y="3644812"/>
                  <a:pt x="611068" y="3611114"/>
                </a:cubicBezTo>
                <a:cubicBezTo>
                  <a:pt x="548444" y="3585839"/>
                  <a:pt x="534763" y="3577988"/>
                  <a:pt x="541539" y="3577984"/>
                </a:cubicBezTo>
                <a:close/>
                <a:moveTo>
                  <a:pt x="2702647" y="3571640"/>
                </a:moveTo>
                <a:cubicBezTo>
                  <a:pt x="2697996" y="3571484"/>
                  <a:pt x="2693139" y="3572033"/>
                  <a:pt x="2690610" y="3573120"/>
                </a:cubicBezTo>
                <a:cubicBezTo>
                  <a:pt x="2688924" y="3573844"/>
                  <a:pt x="2688272" y="3574808"/>
                  <a:pt x="2689407" y="3575961"/>
                </a:cubicBezTo>
                <a:cubicBezTo>
                  <a:pt x="2688250" y="3580658"/>
                  <a:pt x="2713443" y="3574386"/>
                  <a:pt x="2713443" y="3574386"/>
                </a:cubicBezTo>
                <a:cubicBezTo>
                  <a:pt x="2711741" y="3572656"/>
                  <a:pt x="2707298" y="3571796"/>
                  <a:pt x="2702647" y="3571640"/>
                </a:cubicBezTo>
                <a:close/>
                <a:moveTo>
                  <a:pt x="2670879" y="3564131"/>
                </a:moveTo>
                <a:cubicBezTo>
                  <a:pt x="2667228" y="3564081"/>
                  <a:pt x="2663677" y="3564769"/>
                  <a:pt x="2662033" y="3565949"/>
                </a:cubicBezTo>
                <a:cubicBezTo>
                  <a:pt x="2660938" y="3566736"/>
                  <a:pt x="2660690" y="3567743"/>
                  <a:pt x="2661825" y="3568897"/>
                </a:cubicBezTo>
                <a:lnTo>
                  <a:pt x="2680331" y="3566733"/>
                </a:lnTo>
                <a:cubicBezTo>
                  <a:pt x="2678283" y="3564966"/>
                  <a:pt x="2674531" y="3564180"/>
                  <a:pt x="2670879" y="3564131"/>
                </a:cubicBezTo>
                <a:close/>
                <a:moveTo>
                  <a:pt x="2502294" y="3562143"/>
                </a:moveTo>
                <a:cubicBezTo>
                  <a:pt x="2500012" y="3562245"/>
                  <a:pt x="2498804" y="3563010"/>
                  <a:pt x="2499217" y="3564689"/>
                </a:cubicBezTo>
                <a:cubicBezTo>
                  <a:pt x="2500209" y="3560662"/>
                  <a:pt x="2520348" y="3571067"/>
                  <a:pt x="2520348" y="3571067"/>
                </a:cubicBezTo>
                <a:cubicBezTo>
                  <a:pt x="2586899" y="3593207"/>
                  <a:pt x="2518273" y="3561432"/>
                  <a:pt x="2502294" y="3562143"/>
                </a:cubicBezTo>
                <a:close/>
                <a:moveTo>
                  <a:pt x="3881604" y="3480516"/>
                </a:moveTo>
                <a:cubicBezTo>
                  <a:pt x="3887134" y="3481105"/>
                  <a:pt x="4656558" y="3661882"/>
                  <a:pt x="4656558" y="3661882"/>
                </a:cubicBezTo>
                <a:cubicBezTo>
                  <a:pt x="4656558" y="3661882"/>
                  <a:pt x="3896141" y="3494456"/>
                  <a:pt x="3881604" y="3480516"/>
                </a:cubicBezTo>
                <a:close/>
                <a:moveTo>
                  <a:pt x="3910364" y="3444677"/>
                </a:moveTo>
                <a:cubicBezTo>
                  <a:pt x="3897824" y="3439428"/>
                  <a:pt x="4414670" y="3582341"/>
                  <a:pt x="4688399" y="3657902"/>
                </a:cubicBezTo>
                <a:lnTo>
                  <a:pt x="4691700" y="3658813"/>
                </a:lnTo>
                <a:lnTo>
                  <a:pt x="4684535" y="3658672"/>
                </a:lnTo>
                <a:lnTo>
                  <a:pt x="4621152" y="3641235"/>
                </a:lnTo>
                <a:cubicBezTo>
                  <a:pt x="4346940" y="3565846"/>
                  <a:pt x="3917920" y="3448322"/>
                  <a:pt x="3910364" y="3444677"/>
                </a:cubicBezTo>
                <a:close/>
                <a:moveTo>
                  <a:pt x="941555" y="3402328"/>
                </a:moveTo>
                <a:lnTo>
                  <a:pt x="1731230" y="3697785"/>
                </a:lnTo>
                <a:cubicBezTo>
                  <a:pt x="1731684" y="3698778"/>
                  <a:pt x="1732137" y="3699770"/>
                  <a:pt x="1732591" y="3700762"/>
                </a:cubicBezTo>
                <a:cubicBezTo>
                  <a:pt x="1732591" y="3700762"/>
                  <a:pt x="1732322" y="3700175"/>
                  <a:pt x="1731987" y="3699439"/>
                </a:cubicBezTo>
                <a:cubicBezTo>
                  <a:pt x="1731734" y="3698888"/>
                  <a:pt x="1731482" y="3698337"/>
                  <a:pt x="1731230" y="3697785"/>
                </a:cubicBezTo>
                <a:cubicBezTo>
                  <a:pt x="1731146" y="3697602"/>
                  <a:pt x="1731062" y="3697417"/>
                  <a:pt x="1730978" y="3697233"/>
                </a:cubicBezTo>
                <a:cubicBezTo>
                  <a:pt x="1730709" y="3696646"/>
                  <a:pt x="941354" y="3401886"/>
                  <a:pt x="941555" y="3402328"/>
                </a:cubicBezTo>
                <a:close/>
                <a:moveTo>
                  <a:pt x="1175164" y="3392285"/>
                </a:moveTo>
                <a:cubicBezTo>
                  <a:pt x="1174101" y="3393722"/>
                  <a:pt x="1748871" y="3657735"/>
                  <a:pt x="1753906" y="3660337"/>
                </a:cubicBezTo>
                <a:cubicBezTo>
                  <a:pt x="1759436" y="3660925"/>
                  <a:pt x="1767874" y="3653558"/>
                  <a:pt x="1776950" y="3662787"/>
                </a:cubicBezTo>
                <a:cubicBezTo>
                  <a:pt x="1787019" y="3667989"/>
                  <a:pt x="1780497" y="3671427"/>
                  <a:pt x="1790400" y="3677300"/>
                </a:cubicBezTo>
                <a:cubicBezTo>
                  <a:pt x="1822450" y="3693103"/>
                  <a:pt x="1880592" y="3695154"/>
                  <a:pt x="1922781" y="3712035"/>
                </a:cubicBezTo>
                <a:cubicBezTo>
                  <a:pt x="2054897" y="3748807"/>
                  <a:pt x="2185378" y="3790053"/>
                  <a:pt x="2324584" y="3826126"/>
                </a:cubicBezTo>
                <a:lnTo>
                  <a:pt x="2382758" y="3840003"/>
                </a:lnTo>
                <a:lnTo>
                  <a:pt x="2570002" y="3896057"/>
                </a:lnTo>
                <a:cubicBezTo>
                  <a:pt x="2859405" y="3981978"/>
                  <a:pt x="3154395" y="4066341"/>
                  <a:pt x="3290947" y="4095666"/>
                </a:cubicBezTo>
                <a:cubicBezTo>
                  <a:pt x="3301938" y="4100966"/>
                  <a:pt x="2746709" y="3915330"/>
                  <a:pt x="2679726" y="3899255"/>
                </a:cubicBezTo>
                <a:cubicBezTo>
                  <a:pt x="2594994" y="3886113"/>
                  <a:pt x="2527776" y="3874835"/>
                  <a:pt x="2467081" y="3860118"/>
                </a:cubicBezTo>
                <a:lnTo>
                  <a:pt x="2382758" y="3840003"/>
                </a:lnTo>
                <a:lnTo>
                  <a:pt x="2356560" y="3832160"/>
                </a:lnTo>
                <a:cubicBezTo>
                  <a:pt x="2149292" y="3769642"/>
                  <a:pt x="1968231" y="3713769"/>
                  <a:pt x="1882576" y="3687101"/>
                </a:cubicBezTo>
                <a:cubicBezTo>
                  <a:pt x="1844169" y="3674066"/>
                  <a:pt x="1787607" y="3642574"/>
                  <a:pt x="1755890" y="3652285"/>
                </a:cubicBezTo>
                <a:cubicBezTo>
                  <a:pt x="1753125" y="3651991"/>
                  <a:pt x="1176228" y="3390850"/>
                  <a:pt x="1175164" y="3392285"/>
                </a:cubicBezTo>
                <a:close/>
                <a:moveTo>
                  <a:pt x="1385248" y="3303243"/>
                </a:moveTo>
                <a:cubicBezTo>
                  <a:pt x="1384443" y="3304006"/>
                  <a:pt x="2101357" y="3602516"/>
                  <a:pt x="2101780" y="3603680"/>
                </a:cubicBezTo>
                <a:cubicBezTo>
                  <a:pt x="2097406" y="3598395"/>
                  <a:pt x="2194360" y="3634871"/>
                  <a:pt x="2188829" y="3634283"/>
                </a:cubicBezTo>
                <a:cubicBezTo>
                  <a:pt x="2221942" y="3641935"/>
                  <a:pt x="2282638" y="3656653"/>
                  <a:pt x="2347707" y="3676655"/>
                </a:cubicBezTo>
                <a:cubicBezTo>
                  <a:pt x="2408402" y="3691371"/>
                  <a:pt x="2464489" y="3705599"/>
                  <a:pt x="2519559" y="3716275"/>
                </a:cubicBezTo>
                <a:cubicBezTo>
                  <a:pt x="2414854" y="3692058"/>
                  <a:pt x="2264720" y="3633400"/>
                  <a:pt x="2149025" y="3603884"/>
                </a:cubicBezTo>
                <a:cubicBezTo>
                  <a:pt x="2140216" y="3599332"/>
                  <a:pt x="1390884" y="3297902"/>
                  <a:pt x="1385248" y="3303243"/>
                </a:cubicBezTo>
                <a:close/>
                <a:moveTo>
                  <a:pt x="1294170" y="3099946"/>
                </a:moveTo>
                <a:cubicBezTo>
                  <a:pt x="1293066" y="3100828"/>
                  <a:pt x="2476072" y="3556891"/>
                  <a:pt x="2477166" y="3558213"/>
                </a:cubicBezTo>
                <a:lnTo>
                  <a:pt x="2494915" y="3555280"/>
                </a:lnTo>
                <a:cubicBezTo>
                  <a:pt x="2491511" y="3551819"/>
                  <a:pt x="1297484" y="3097296"/>
                  <a:pt x="1294170" y="3099946"/>
                </a:cubicBezTo>
                <a:close/>
                <a:moveTo>
                  <a:pt x="1776541" y="2895401"/>
                </a:moveTo>
                <a:cubicBezTo>
                  <a:pt x="1772009" y="2896038"/>
                  <a:pt x="1768707" y="2897925"/>
                  <a:pt x="1764866" y="2901993"/>
                </a:cubicBezTo>
                <a:cubicBezTo>
                  <a:pt x="1735299" y="2902980"/>
                  <a:pt x="1711263" y="2904556"/>
                  <a:pt x="1691529" y="2915541"/>
                </a:cubicBezTo>
                <a:cubicBezTo>
                  <a:pt x="1721262" y="2913882"/>
                  <a:pt x="1745368" y="2908182"/>
                  <a:pt x="1764866" y="2901993"/>
                </a:cubicBezTo>
                <a:cubicBezTo>
                  <a:pt x="1775927" y="2903168"/>
                  <a:pt x="1789068" y="2899746"/>
                  <a:pt x="1795590" y="2896308"/>
                </a:cubicBezTo>
                <a:cubicBezTo>
                  <a:pt x="1786833" y="2895377"/>
                  <a:pt x="1781073" y="2894764"/>
                  <a:pt x="1776541" y="2895401"/>
                </a:cubicBezTo>
                <a:close/>
                <a:moveTo>
                  <a:pt x="1813121" y="2890426"/>
                </a:moveTo>
                <a:cubicBezTo>
                  <a:pt x="1810001" y="2890610"/>
                  <a:pt x="1808140" y="2891445"/>
                  <a:pt x="1807644" y="2893458"/>
                </a:cubicBezTo>
                <a:cubicBezTo>
                  <a:pt x="1814096" y="2894144"/>
                  <a:pt x="1825158" y="2895321"/>
                  <a:pt x="1826150" y="2891295"/>
                </a:cubicBezTo>
                <a:cubicBezTo>
                  <a:pt x="1820619" y="2890706"/>
                  <a:pt x="1816241" y="2890241"/>
                  <a:pt x="1813121" y="2890426"/>
                </a:cubicBezTo>
                <a:close/>
                <a:moveTo>
                  <a:pt x="2936552" y="2800040"/>
                </a:moveTo>
                <a:lnTo>
                  <a:pt x="2937663" y="2800158"/>
                </a:lnTo>
                <a:lnTo>
                  <a:pt x="2939218" y="2800324"/>
                </a:lnTo>
                <a:close/>
                <a:moveTo>
                  <a:pt x="2934552" y="2799827"/>
                </a:moveTo>
                <a:lnTo>
                  <a:pt x="2936552" y="2800040"/>
                </a:lnTo>
                <a:lnTo>
                  <a:pt x="2935070" y="2799883"/>
                </a:lnTo>
                <a:close/>
                <a:moveTo>
                  <a:pt x="2919843" y="2799296"/>
                </a:moveTo>
                <a:cubicBezTo>
                  <a:pt x="2922148" y="2799542"/>
                  <a:pt x="2924896" y="2800866"/>
                  <a:pt x="2927165" y="2803173"/>
                </a:cubicBezTo>
                <a:lnTo>
                  <a:pt x="2915182" y="2801898"/>
                </a:lnTo>
                <a:cubicBezTo>
                  <a:pt x="2915678" y="2799886"/>
                  <a:pt x="2917539" y="2799052"/>
                  <a:pt x="2919843" y="2799296"/>
                </a:cubicBezTo>
                <a:close/>
                <a:moveTo>
                  <a:pt x="2555694" y="2763673"/>
                </a:moveTo>
                <a:lnTo>
                  <a:pt x="2542718" y="2766425"/>
                </a:lnTo>
                <a:cubicBezTo>
                  <a:pt x="2542718" y="2766425"/>
                  <a:pt x="2554701" y="2767698"/>
                  <a:pt x="2555694" y="2763673"/>
                </a:cubicBezTo>
                <a:close/>
                <a:moveTo>
                  <a:pt x="3301629" y="2757607"/>
                </a:moveTo>
                <a:cubicBezTo>
                  <a:pt x="3296098" y="2757020"/>
                  <a:pt x="3289575" y="2760457"/>
                  <a:pt x="3289575" y="2760457"/>
                </a:cubicBezTo>
                <a:cubicBezTo>
                  <a:pt x="3283123" y="2759771"/>
                  <a:pt x="3276435" y="2763879"/>
                  <a:pt x="3276435" y="2763879"/>
                </a:cubicBezTo>
                <a:cubicBezTo>
                  <a:pt x="3270904" y="2763292"/>
                  <a:pt x="3264381" y="2766731"/>
                  <a:pt x="3264381" y="2766731"/>
                </a:cubicBezTo>
                <a:cubicBezTo>
                  <a:pt x="3258851" y="2766142"/>
                  <a:pt x="3252328" y="2769580"/>
                  <a:pt x="3252328" y="2769580"/>
                </a:cubicBezTo>
                <a:cubicBezTo>
                  <a:pt x="3246815" y="2767960"/>
                  <a:pt x="3243872" y="2767905"/>
                  <a:pt x="3242606" y="2768546"/>
                </a:cubicBezTo>
                <a:cubicBezTo>
                  <a:pt x="3238808" y="2770466"/>
                  <a:pt x="3250095" y="2778638"/>
                  <a:pt x="3252328" y="2769580"/>
                </a:cubicBezTo>
                <a:cubicBezTo>
                  <a:pt x="3257859" y="2770168"/>
                  <a:pt x="3263389" y="2770756"/>
                  <a:pt x="3264381" y="2766731"/>
                </a:cubicBezTo>
                <a:cubicBezTo>
                  <a:pt x="3269911" y="2767318"/>
                  <a:pt x="3275443" y="2767906"/>
                  <a:pt x="3276435" y="2763879"/>
                </a:cubicBezTo>
                <a:cubicBezTo>
                  <a:pt x="3281965" y="2764468"/>
                  <a:pt x="3288417" y="2765154"/>
                  <a:pt x="3289575" y="2760457"/>
                </a:cubicBezTo>
                <a:cubicBezTo>
                  <a:pt x="3295105" y="2761046"/>
                  <a:pt x="3300637" y="2761634"/>
                  <a:pt x="3301629" y="2757607"/>
                </a:cubicBezTo>
                <a:close/>
                <a:moveTo>
                  <a:pt x="2780157" y="2749583"/>
                </a:moveTo>
                <a:cubicBezTo>
                  <a:pt x="2783182" y="2749302"/>
                  <a:pt x="2787560" y="2749768"/>
                  <a:pt x="2793552" y="2750405"/>
                </a:cubicBezTo>
                <a:cubicBezTo>
                  <a:pt x="2792395" y="2755101"/>
                  <a:pt x="2780412" y="2753827"/>
                  <a:pt x="2774881" y="2753239"/>
                </a:cubicBezTo>
                <a:cubicBezTo>
                  <a:pt x="2775460" y="2750891"/>
                  <a:pt x="2777132" y="2749863"/>
                  <a:pt x="2780157" y="2749583"/>
                </a:cubicBezTo>
                <a:close/>
                <a:moveTo>
                  <a:pt x="2797877" y="2747250"/>
                </a:moveTo>
                <a:cubicBezTo>
                  <a:pt x="2800075" y="2746967"/>
                  <a:pt x="2802840" y="2747262"/>
                  <a:pt x="2805606" y="2747555"/>
                </a:cubicBezTo>
                <a:cubicBezTo>
                  <a:pt x="2804613" y="2751581"/>
                  <a:pt x="2799083" y="2750993"/>
                  <a:pt x="2793552" y="2750405"/>
                </a:cubicBezTo>
                <a:cubicBezTo>
                  <a:pt x="2794049" y="2748391"/>
                  <a:pt x="2795679" y="2747532"/>
                  <a:pt x="2797877" y="2747250"/>
                </a:cubicBezTo>
                <a:close/>
                <a:moveTo>
                  <a:pt x="2810737" y="2744485"/>
                </a:moveTo>
                <a:cubicBezTo>
                  <a:pt x="2813742" y="2744288"/>
                  <a:pt x="2818120" y="2744754"/>
                  <a:pt x="2824111" y="2745391"/>
                </a:cubicBezTo>
                <a:cubicBezTo>
                  <a:pt x="2823119" y="2749417"/>
                  <a:pt x="2811136" y="2748143"/>
                  <a:pt x="2805606" y="2747555"/>
                </a:cubicBezTo>
                <a:cubicBezTo>
                  <a:pt x="2806101" y="2745542"/>
                  <a:pt x="2807733" y="2744682"/>
                  <a:pt x="2810737" y="2744485"/>
                </a:cubicBezTo>
                <a:close/>
                <a:moveTo>
                  <a:pt x="2836165" y="2742542"/>
                </a:moveTo>
                <a:cubicBezTo>
                  <a:pt x="2829642" y="2745979"/>
                  <a:pt x="2829642" y="2745979"/>
                  <a:pt x="2824111" y="2745391"/>
                </a:cubicBezTo>
                <a:cubicBezTo>
                  <a:pt x="2824111" y="2745391"/>
                  <a:pt x="2830634" y="2741954"/>
                  <a:pt x="2836165" y="2742542"/>
                </a:cubicBezTo>
                <a:close/>
                <a:moveTo>
                  <a:pt x="2866889" y="2736857"/>
                </a:moveTo>
                <a:cubicBezTo>
                  <a:pt x="2859209" y="2744992"/>
                  <a:pt x="2847225" y="2743717"/>
                  <a:pt x="2836165" y="2742542"/>
                </a:cubicBezTo>
                <a:cubicBezTo>
                  <a:pt x="2842854" y="2738432"/>
                  <a:pt x="2849376" y="2734995"/>
                  <a:pt x="2866889" y="2736857"/>
                </a:cubicBezTo>
                <a:close/>
                <a:moveTo>
                  <a:pt x="2897449" y="2731843"/>
                </a:moveTo>
                <a:cubicBezTo>
                  <a:pt x="2889933" y="2739307"/>
                  <a:pt x="2877951" y="2738032"/>
                  <a:pt x="2866889" y="2736857"/>
                </a:cubicBezTo>
                <a:cubicBezTo>
                  <a:pt x="2873412" y="2733418"/>
                  <a:pt x="2879935" y="2729981"/>
                  <a:pt x="2897449" y="2731843"/>
                </a:cubicBezTo>
                <a:close/>
                <a:moveTo>
                  <a:pt x="3323798" y="2729869"/>
                </a:moveTo>
                <a:lnTo>
                  <a:pt x="3052007" y="2789335"/>
                </a:lnTo>
                <a:cubicBezTo>
                  <a:pt x="2897381" y="2821352"/>
                  <a:pt x="2738883" y="2851322"/>
                  <a:pt x="2574234" y="2876507"/>
                </a:cubicBezTo>
                <a:cubicBezTo>
                  <a:pt x="2562181" y="2879356"/>
                  <a:pt x="2532449" y="2881015"/>
                  <a:pt x="2501889" y="2886028"/>
                </a:cubicBezTo>
                <a:cubicBezTo>
                  <a:pt x="2495367" y="2889466"/>
                  <a:pt x="2484376" y="2884166"/>
                  <a:pt x="2465635" y="2891125"/>
                </a:cubicBezTo>
                <a:cubicBezTo>
                  <a:pt x="2472323" y="2887016"/>
                  <a:pt x="2460508" y="2911926"/>
                  <a:pt x="2456134" y="2906641"/>
                </a:cubicBezTo>
                <a:cubicBezTo>
                  <a:pt x="2470577" y="2917127"/>
                  <a:pt x="2559039" y="2892106"/>
                  <a:pt x="2595129" y="2887681"/>
                </a:cubicBezTo>
                <a:cubicBezTo>
                  <a:pt x="2828967" y="2848507"/>
                  <a:pt x="3070754" y="2805144"/>
                  <a:pt x="3292513" y="2749676"/>
                </a:cubicBezTo>
                <a:lnTo>
                  <a:pt x="3363417" y="2729869"/>
                </a:lnTo>
                <a:close/>
                <a:moveTo>
                  <a:pt x="3104369" y="2729869"/>
                </a:moveTo>
                <a:lnTo>
                  <a:pt x="2973549" y="2756978"/>
                </a:lnTo>
                <a:cubicBezTo>
                  <a:pt x="2702913" y="2808248"/>
                  <a:pt x="2422285" y="2852086"/>
                  <a:pt x="2131226" y="2889305"/>
                </a:cubicBezTo>
                <a:cubicBezTo>
                  <a:pt x="1980085" y="2907663"/>
                  <a:pt x="1796398" y="2939087"/>
                  <a:pt x="1623538" y="2976480"/>
                </a:cubicBezTo>
                <a:cubicBezTo>
                  <a:pt x="1615062" y="2978248"/>
                  <a:pt x="1609365" y="2979836"/>
                  <a:pt x="1605930" y="2981261"/>
                </a:cubicBezTo>
                <a:cubicBezTo>
                  <a:pt x="1581887" y="2991235"/>
                  <a:pt x="1668732" y="2993165"/>
                  <a:pt x="1689764" y="2991786"/>
                </a:cubicBezTo>
                <a:lnTo>
                  <a:pt x="1933741" y="2953691"/>
                </a:lnTo>
                <a:cubicBezTo>
                  <a:pt x="2268570" y="2903910"/>
                  <a:pt x="2595883" y="2861594"/>
                  <a:pt x="2915182" y="2801898"/>
                </a:cubicBezTo>
                <a:cubicBezTo>
                  <a:pt x="2914189" y="2805925"/>
                  <a:pt x="2926172" y="2807199"/>
                  <a:pt x="2927165" y="2803173"/>
                </a:cubicBezTo>
                <a:cubicBezTo>
                  <a:pt x="2932695" y="2803761"/>
                  <a:pt x="2932695" y="2803761"/>
                  <a:pt x="2939218" y="2800324"/>
                </a:cubicBezTo>
                <a:cubicBezTo>
                  <a:pt x="2958716" y="2794134"/>
                  <a:pt x="2951271" y="2797473"/>
                  <a:pt x="2989440" y="2788449"/>
                </a:cubicBezTo>
                <a:cubicBezTo>
                  <a:pt x="2990433" y="2784423"/>
                  <a:pt x="2995963" y="2785012"/>
                  <a:pt x="2995963" y="2785012"/>
                </a:cubicBezTo>
                <a:cubicBezTo>
                  <a:pt x="3004636" y="2772850"/>
                  <a:pt x="3015865" y="2800211"/>
                  <a:pt x="3020000" y="2783436"/>
                </a:cubicBezTo>
                <a:cubicBezTo>
                  <a:pt x="3047582" y="2790500"/>
                  <a:pt x="3016619" y="2774124"/>
                  <a:pt x="3038741" y="2776476"/>
                </a:cubicBezTo>
                <a:cubicBezTo>
                  <a:pt x="3048171" y="2765085"/>
                  <a:pt x="3058644" y="2791676"/>
                  <a:pt x="3062778" y="2774901"/>
                </a:cubicBezTo>
                <a:cubicBezTo>
                  <a:pt x="3073839" y="2776077"/>
                  <a:pt x="3073839" y="2776077"/>
                  <a:pt x="3074831" y="2772051"/>
                </a:cubicBezTo>
                <a:cubicBezTo>
                  <a:pt x="3086814" y="2773325"/>
                  <a:pt x="3086814" y="2773325"/>
                  <a:pt x="3087806" y="2769300"/>
                </a:cubicBezTo>
                <a:cubicBezTo>
                  <a:pt x="3133769" y="2761277"/>
                  <a:pt x="3182581" y="2752007"/>
                  <a:pt x="3233000" y="2741735"/>
                </a:cubicBezTo>
                <a:lnTo>
                  <a:pt x="3287717" y="2729869"/>
                </a:lnTo>
                <a:close/>
                <a:moveTo>
                  <a:pt x="2862459" y="2729869"/>
                </a:moveTo>
                <a:lnTo>
                  <a:pt x="2637642" y="2767179"/>
                </a:lnTo>
                <a:cubicBezTo>
                  <a:pt x="2409889" y="2802351"/>
                  <a:pt x="2192961" y="2829766"/>
                  <a:pt x="1990338" y="2866061"/>
                </a:cubicBezTo>
                <a:cubicBezTo>
                  <a:pt x="1973746" y="2864297"/>
                  <a:pt x="1962685" y="2863121"/>
                  <a:pt x="1954249" y="2870487"/>
                </a:cubicBezTo>
                <a:cubicBezTo>
                  <a:pt x="1937656" y="2868722"/>
                  <a:pt x="1925674" y="2867449"/>
                  <a:pt x="1918158" y="2874912"/>
                </a:cubicBezTo>
                <a:cubicBezTo>
                  <a:pt x="1900644" y="2873050"/>
                  <a:pt x="1895114" y="2872462"/>
                  <a:pt x="1887433" y="2880597"/>
                </a:cubicBezTo>
                <a:cubicBezTo>
                  <a:pt x="1881921" y="2878977"/>
                  <a:pt x="1878978" y="2878923"/>
                  <a:pt x="1877713" y="2879563"/>
                </a:cubicBezTo>
                <a:cubicBezTo>
                  <a:pt x="1873914" y="2881483"/>
                  <a:pt x="1885201" y="2889655"/>
                  <a:pt x="1887433" y="2880597"/>
                </a:cubicBezTo>
                <a:cubicBezTo>
                  <a:pt x="1898495" y="2881773"/>
                  <a:pt x="1911470" y="2879021"/>
                  <a:pt x="1918158" y="2874912"/>
                </a:cubicBezTo>
                <a:cubicBezTo>
                  <a:pt x="1935671" y="2876774"/>
                  <a:pt x="1946733" y="2877951"/>
                  <a:pt x="1954249" y="2870487"/>
                </a:cubicBezTo>
                <a:cubicBezTo>
                  <a:pt x="1966231" y="2871761"/>
                  <a:pt x="1978285" y="2868910"/>
                  <a:pt x="1990338" y="2866061"/>
                </a:cubicBezTo>
                <a:lnTo>
                  <a:pt x="2774881" y="2753239"/>
                </a:lnTo>
                <a:cubicBezTo>
                  <a:pt x="2753399" y="2767481"/>
                  <a:pt x="2726738" y="2760515"/>
                  <a:pt x="2701544" y="2766786"/>
                </a:cubicBezTo>
                <a:cubicBezTo>
                  <a:pt x="2695021" y="2770225"/>
                  <a:pt x="2681053" y="2777002"/>
                  <a:pt x="2674530" y="2780441"/>
                </a:cubicBezTo>
                <a:cubicBezTo>
                  <a:pt x="2599043" y="2802711"/>
                  <a:pt x="2503891" y="2804988"/>
                  <a:pt x="2417343" y="2826082"/>
                </a:cubicBezTo>
                <a:cubicBezTo>
                  <a:pt x="2410890" y="2825396"/>
                  <a:pt x="2399829" y="2824220"/>
                  <a:pt x="2398837" y="2828246"/>
                </a:cubicBezTo>
                <a:cubicBezTo>
                  <a:pt x="2393306" y="2827658"/>
                  <a:pt x="2381323" y="2826384"/>
                  <a:pt x="2380331" y="2830410"/>
                </a:cubicBezTo>
                <a:cubicBezTo>
                  <a:pt x="2374800" y="2829821"/>
                  <a:pt x="2363739" y="2828646"/>
                  <a:pt x="2362746" y="2832671"/>
                </a:cubicBezTo>
                <a:cubicBezTo>
                  <a:pt x="2338710" y="2834248"/>
                  <a:pt x="2314509" y="2836494"/>
                  <a:pt x="2295933" y="2842781"/>
                </a:cubicBezTo>
                <a:cubicBezTo>
                  <a:pt x="2289480" y="2842095"/>
                  <a:pt x="2278419" y="2840919"/>
                  <a:pt x="2277427" y="2844945"/>
                </a:cubicBezTo>
                <a:cubicBezTo>
                  <a:pt x="2247860" y="2845932"/>
                  <a:pt x="2218128" y="2847591"/>
                  <a:pt x="2192106" y="2857219"/>
                </a:cubicBezTo>
                <a:cubicBezTo>
                  <a:pt x="2150321" y="2861727"/>
                  <a:pt x="2107779" y="2865466"/>
                  <a:pt x="2076062" y="2875177"/>
                </a:cubicBezTo>
                <a:cubicBezTo>
                  <a:pt x="2059470" y="2873412"/>
                  <a:pt x="2046495" y="2876164"/>
                  <a:pt x="2039972" y="2879602"/>
                </a:cubicBezTo>
                <a:cubicBezTo>
                  <a:pt x="2028911" y="2878426"/>
                  <a:pt x="2023381" y="2877838"/>
                  <a:pt x="2022388" y="2881865"/>
                </a:cubicBezTo>
                <a:cubicBezTo>
                  <a:pt x="2027918" y="2882453"/>
                  <a:pt x="2033449" y="2883040"/>
                  <a:pt x="2039972" y="2879602"/>
                </a:cubicBezTo>
                <a:cubicBezTo>
                  <a:pt x="2051955" y="2880876"/>
                  <a:pt x="2068547" y="2882641"/>
                  <a:pt x="2076062" y="2875177"/>
                </a:cubicBezTo>
                <a:cubicBezTo>
                  <a:pt x="2118770" y="2870767"/>
                  <a:pt x="2160389" y="2866929"/>
                  <a:pt x="2192106" y="2857219"/>
                </a:cubicBezTo>
                <a:cubicBezTo>
                  <a:pt x="2227205" y="2856819"/>
                  <a:pt x="2256771" y="2855832"/>
                  <a:pt x="2277427" y="2844945"/>
                </a:cubicBezTo>
                <a:cubicBezTo>
                  <a:pt x="2288488" y="2846121"/>
                  <a:pt x="2294940" y="2846807"/>
                  <a:pt x="2295933" y="2842781"/>
                </a:cubicBezTo>
                <a:cubicBezTo>
                  <a:pt x="2325500" y="2841794"/>
                  <a:pt x="2348614" y="2840120"/>
                  <a:pt x="2362746" y="2832671"/>
                </a:cubicBezTo>
                <a:cubicBezTo>
                  <a:pt x="2373808" y="2833848"/>
                  <a:pt x="2379339" y="2834436"/>
                  <a:pt x="2380331" y="2830410"/>
                </a:cubicBezTo>
                <a:cubicBezTo>
                  <a:pt x="2392313" y="2831684"/>
                  <a:pt x="2397845" y="2832272"/>
                  <a:pt x="2398837" y="2828246"/>
                </a:cubicBezTo>
                <a:cubicBezTo>
                  <a:pt x="2409897" y="2829423"/>
                  <a:pt x="2416350" y="2830108"/>
                  <a:pt x="2417343" y="2826082"/>
                </a:cubicBezTo>
                <a:cubicBezTo>
                  <a:pt x="2605070" y="2801286"/>
                  <a:pt x="2803144" y="2770017"/>
                  <a:pt x="2999734" y="2733251"/>
                </a:cubicBezTo>
                <a:lnTo>
                  <a:pt x="3016451" y="2729869"/>
                </a:lnTo>
                <a:lnTo>
                  <a:pt x="2920858" y="2729869"/>
                </a:lnTo>
                <a:lnTo>
                  <a:pt x="2914403" y="2732614"/>
                </a:lnTo>
                <a:cubicBezTo>
                  <a:pt x="2909201" y="2733092"/>
                  <a:pt x="2903440" y="2732480"/>
                  <a:pt x="2897449" y="2731843"/>
                </a:cubicBezTo>
                <a:lnTo>
                  <a:pt x="2899516" y="2729869"/>
                </a:lnTo>
                <a:close/>
                <a:moveTo>
                  <a:pt x="2505301" y="2729869"/>
                </a:moveTo>
                <a:lnTo>
                  <a:pt x="2381136" y="2748704"/>
                </a:lnTo>
                <a:cubicBezTo>
                  <a:pt x="2130052" y="2783010"/>
                  <a:pt x="1869057" y="2812194"/>
                  <a:pt x="1643640" y="2871888"/>
                </a:cubicBezTo>
                <a:cubicBezTo>
                  <a:pt x="1629455" y="2875715"/>
                  <a:pt x="1621488" y="2878054"/>
                  <a:pt x="1618201" y="2879274"/>
                </a:cubicBezTo>
                <a:cubicBezTo>
                  <a:pt x="1608341" y="2882938"/>
                  <a:pt x="1640598" y="2876556"/>
                  <a:pt x="1673373" y="2870229"/>
                </a:cubicBezTo>
                <a:cubicBezTo>
                  <a:pt x="1766208" y="2850491"/>
                  <a:pt x="1857059" y="2838806"/>
                  <a:pt x="1934935" y="2829872"/>
                </a:cubicBezTo>
                <a:cubicBezTo>
                  <a:pt x="2073858" y="2815036"/>
                  <a:pt x="2197418" y="2789614"/>
                  <a:pt x="2329889" y="2774090"/>
                </a:cubicBezTo>
                <a:cubicBezTo>
                  <a:pt x="2384649" y="2766830"/>
                  <a:pt x="2445933" y="2756133"/>
                  <a:pt x="2494006" y="2752981"/>
                </a:cubicBezTo>
                <a:cubicBezTo>
                  <a:pt x="2510597" y="2754746"/>
                  <a:pt x="2533642" y="2757196"/>
                  <a:pt x="2552147" y="2755033"/>
                </a:cubicBezTo>
                <a:cubicBezTo>
                  <a:pt x="2573041" y="2752778"/>
                  <a:pt x="2594678" y="2747504"/>
                  <a:pt x="2617224" y="2741898"/>
                </a:cubicBezTo>
                <a:lnTo>
                  <a:pt x="2673277" y="2729869"/>
                </a:lnTo>
                <a:close/>
                <a:moveTo>
                  <a:pt x="2376146" y="2729869"/>
                </a:moveTo>
                <a:lnTo>
                  <a:pt x="2190279" y="2754770"/>
                </a:lnTo>
                <a:cubicBezTo>
                  <a:pt x="2040871" y="2775205"/>
                  <a:pt x="1893156" y="2797886"/>
                  <a:pt x="1752829" y="2831854"/>
                </a:cubicBezTo>
                <a:cubicBezTo>
                  <a:pt x="1747316" y="2830235"/>
                  <a:pt x="1744363" y="2830222"/>
                  <a:pt x="1743084" y="2830914"/>
                </a:cubicBezTo>
                <a:cubicBezTo>
                  <a:pt x="1739247" y="2832992"/>
                  <a:pt x="1750472" y="2841416"/>
                  <a:pt x="1752829" y="2831854"/>
                </a:cubicBezTo>
                <a:cubicBezTo>
                  <a:pt x="1901908" y="2810350"/>
                  <a:pt x="2051829" y="2789755"/>
                  <a:pt x="2201280" y="2768721"/>
                </a:cubicBezTo>
                <a:lnTo>
                  <a:pt x="2464588" y="2729869"/>
                </a:lnTo>
                <a:close/>
                <a:moveTo>
                  <a:pt x="1786116" y="2729869"/>
                </a:moveTo>
                <a:lnTo>
                  <a:pt x="1777304" y="2732546"/>
                </a:lnTo>
                <a:cubicBezTo>
                  <a:pt x="1790515" y="2724999"/>
                  <a:pt x="1786381" y="2741775"/>
                  <a:pt x="1786381" y="2741775"/>
                </a:cubicBezTo>
                <a:cubicBezTo>
                  <a:pt x="1772177" y="2753347"/>
                  <a:pt x="1726090" y="2748446"/>
                  <a:pt x="1724105" y="2756498"/>
                </a:cubicBezTo>
                <a:lnTo>
                  <a:pt x="1895449" y="2729869"/>
                </a:lnTo>
                <a:close/>
                <a:moveTo>
                  <a:pt x="3763221" y="2571894"/>
                </a:moveTo>
                <a:cubicBezTo>
                  <a:pt x="3761008" y="2572595"/>
                  <a:pt x="3758581" y="2575005"/>
                  <a:pt x="3755917" y="2580058"/>
                </a:cubicBezTo>
                <a:lnTo>
                  <a:pt x="3674394" y="2600094"/>
                </a:lnTo>
                <a:lnTo>
                  <a:pt x="3674394" y="2634866"/>
                </a:lnTo>
                <a:lnTo>
                  <a:pt x="3696599" y="2628838"/>
                </a:lnTo>
                <a:cubicBezTo>
                  <a:pt x="3722620" y="2619210"/>
                  <a:pt x="3773835" y="2603309"/>
                  <a:pt x="3774993" y="2598613"/>
                </a:cubicBezTo>
                <a:cubicBezTo>
                  <a:pt x="3775985" y="2594587"/>
                  <a:pt x="3749394" y="2583496"/>
                  <a:pt x="3755917" y="2580058"/>
                </a:cubicBezTo>
                <a:cubicBezTo>
                  <a:pt x="3764994" y="2589286"/>
                  <a:pt x="3799028" y="2597038"/>
                  <a:pt x="3777969" y="2586535"/>
                </a:cubicBezTo>
                <a:cubicBezTo>
                  <a:pt x="3774565" y="2583074"/>
                  <a:pt x="3769858" y="2569792"/>
                  <a:pt x="3763221" y="2571894"/>
                </a:cubicBezTo>
                <a:close/>
                <a:moveTo>
                  <a:pt x="3700514" y="2543870"/>
                </a:moveTo>
                <a:lnTo>
                  <a:pt x="3674394" y="2550272"/>
                </a:lnTo>
                <a:lnTo>
                  <a:pt x="3674394" y="2558539"/>
                </a:lnTo>
                <a:lnTo>
                  <a:pt x="3697371" y="2556618"/>
                </a:lnTo>
                <a:cubicBezTo>
                  <a:pt x="3690884" y="2557994"/>
                  <a:pt x="3684379" y="2560401"/>
                  <a:pt x="3677277" y="2562831"/>
                </a:cubicBezTo>
                <a:lnTo>
                  <a:pt x="3674394" y="2563603"/>
                </a:lnTo>
                <a:lnTo>
                  <a:pt x="3674394" y="2578765"/>
                </a:lnTo>
                <a:lnTo>
                  <a:pt x="3700622" y="2570359"/>
                </a:lnTo>
                <a:cubicBezTo>
                  <a:pt x="3712082" y="2566015"/>
                  <a:pt x="3719672" y="2562088"/>
                  <a:pt x="3720416" y="2559068"/>
                </a:cubicBezTo>
                <a:cubicBezTo>
                  <a:pt x="3723558" y="2546320"/>
                  <a:pt x="3712971" y="2562409"/>
                  <a:pt x="3697371" y="2556618"/>
                </a:cubicBezTo>
                <a:cubicBezTo>
                  <a:pt x="3691841" y="2556030"/>
                  <a:pt x="3730081" y="2542882"/>
                  <a:pt x="3700514" y="2543870"/>
                </a:cubicBezTo>
                <a:close/>
                <a:moveTo>
                  <a:pt x="4508324" y="1897071"/>
                </a:moveTo>
                <a:lnTo>
                  <a:pt x="4509820" y="1900715"/>
                </a:lnTo>
                <a:cubicBezTo>
                  <a:pt x="4509820" y="1900715"/>
                  <a:pt x="4507825" y="1895855"/>
                  <a:pt x="4508324" y="1897071"/>
                </a:cubicBezTo>
                <a:close/>
                <a:moveTo>
                  <a:pt x="4484642" y="1834000"/>
                </a:moveTo>
                <a:cubicBezTo>
                  <a:pt x="4482492" y="1842723"/>
                  <a:pt x="4557892" y="1897565"/>
                  <a:pt x="4561034" y="1884816"/>
                </a:cubicBezTo>
                <a:cubicBezTo>
                  <a:pt x="4563019" y="1876763"/>
                  <a:pt x="4486626" y="1825948"/>
                  <a:pt x="4484642" y="1834000"/>
                </a:cubicBezTo>
                <a:close/>
                <a:moveTo>
                  <a:pt x="4420162" y="1788583"/>
                </a:moveTo>
                <a:lnTo>
                  <a:pt x="4407021" y="1792005"/>
                </a:lnTo>
                <a:cubicBezTo>
                  <a:pt x="4407021" y="1792005"/>
                  <a:pt x="4424535" y="1793868"/>
                  <a:pt x="4420162" y="1788583"/>
                </a:cubicBezTo>
                <a:close/>
                <a:moveTo>
                  <a:pt x="4463766" y="1776693"/>
                </a:moveTo>
                <a:cubicBezTo>
                  <a:pt x="4468235" y="1785431"/>
                  <a:pt x="4483834" y="1791222"/>
                  <a:pt x="4515789" y="1803572"/>
                </a:cubicBezTo>
                <a:cubicBezTo>
                  <a:pt x="4528930" y="1800148"/>
                  <a:pt x="4464924" y="1771996"/>
                  <a:pt x="4463766" y="1776693"/>
                </a:cubicBezTo>
                <a:close/>
                <a:moveTo>
                  <a:pt x="4522508" y="1736191"/>
                </a:moveTo>
                <a:cubicBezTo>
                  <a:pt x="4520666" y="1737727"/>
                  <a:pt x="4526342" y="1744442"/>
                  <a:pt x="4544714" y="1759135"/>
                </a:cubicBezTo>
                <a:cubicBezTo>
                  <a:pt x="4553624" y="1769034"/>
                  <a:pt x="4581208" y="1776098"/>
                  <a:pt x="4602267" y="1786600"/>
                </a:cubicBezTo>
                <a:cubicBezTo>
                  <a:pt x="4601220" y="1773578"/>
                  <a:pt x="4528034" y="1731581"/>
                  <a:pt x="4522508" y="1736191"/>
                </a:cubicBezTo>
                <a:close/>
                <a:moveTo>
                  <a:pt x="294981" y="1713189"/>
                </a:moveTo>
                <a:cubicBezTo>
                  <a:pt x="296162" y="1713799"/>
                  <a:pt x="300464" y="1715189"/>
                  <a:pt x="306153" y="1716983"/>
                </a:cubicBezTo>
                <a:lnTo>
                  <a:pt x="314953" y="1719795"/>
                </a:lnTo>
                <a:lnTo>
                  <a:pt x="313474" y="1719951"/>
                </a:lnTo>
                <a:cubicBezTo>
                  <a:pt x="304952" y="1718299"/>
                  <a:pt x="291437" y="1711357"/>
                  <a:pt x="294981" y="1713189"/>
                </a:cubicBezTo>
                <a:close/>
                <a:moveTo>
                  <a:pt x="4129139" y="1706681"/>
                </a:moveTo>
                <a:cubicBezTo>
                  <a:pt x="4138145" y="1720033"/>
                  <a:pt x="4166720" y="1723072"/>
                  <a:pt x="4188606" y="1730219"/>
                </a:cubicBezTo>
                <a:cubicBezTo>
                  <a:pt x="4205198" y="1731983"/>
                  <a:pt x="4266227" y="1772214"/>
                  <a:pt x="4292722" y="1779851"/>
                </a:cubicBezTo>
                <a:cubicBezTo>
                  <a:pt x="4343349" y="1789365"/>
                  <a:pt x="4257221" y="1758862"/>
                  <a:pt x="4247152" y="1753659"/>
                </a:cubicBezTo>
                <a:cubicBezTo>
                  <a:pt x="4226258" y="1742486"/>
                  <a:pt x="4210728" y="1732572"/>
                  <a:pt x="4188606" y="1730219"/>
                </a:cubicBezTo>
                <a:cubicBezTo>
                  <a:pt x="4173242" y="1719634"/>
                  <a:pt x="4152183" y="1709132"/>
                  <a:pt x="4129139" y="1706681"/>
                </a:cubicBezTo>
                <a:close/>
                <a:moveTo>
                  <a:pt x="320213" y="1700984"/>
                </a:moveTo>
                <a:lnTo>
                  <a:pt x="320224" y="1701035"/>
                </a:lnTo>
                <a:lnTo>
                  <a:pt x="300607" y="1705076"/>
                </a:lnTo>
                <a:cubicBezTo>
                  <a:pt x="300528" y="1705105"/>
                  <a:pt x="303389" y="1704512"/>
                  <a:pt x="308860" y="1703367"/>
                </a:cubicBezTo>
                <a:close/>
                <a:moveTo>
                  <a:pt x="4092646" y="1689717"/>
                </a:moveTo>
                <a:cubicBezTo>
                  <a:pt x="4088497" y="1689276"/>
                  <a:pt x="4080068" y="1691092"/>
                  <a:pt x="4078835" y="1692317"/>
                </a:cubicBezTo>
                <a:cubicBezTo>
                  <a:pt x="4078424" y="1692724"/>
                  <a:pt x="4078813" y="1693067"/>
                  <a:pt x="4080426" y="1693238"/>
                </a:cubicBezTo>
                <a:cubicBezTo>
                  <a:pt x="4080426" y="1693238"/>
                  <a:pt x="4091487" y="1694414"/>
                  <a:pt x="4092646" y="1689717"/>
                </a:cubicBezTo>
                <a:close/>
                <a:moveTo>
                  <a:pt x="4710791" y="1685290"/>
                </a:moveTo>
                <a:cubicBezTo>
                  <a:pt x="4709933" y="1685519"/>
                  <a:pt x="4709334" y="1686091"/>
                  <a:pt x="4709086" y="1687097"/>
                </a:cubicBezTo>
                <a:cubicBezTo>
                  <a:pt x="4706936" y="1695820"/>
                  <a:pt x="4733526" y="1706911"/>
                  <a:pt x="4735511" y="1698858"/>
                </a:cubicBezTo>
                <a:cubicBezTo>
                  <a:pt x="4735511" y="1698858"/>
                  <a:pt x="4716798" y="1683689"/>
                  <a:pt x="4710791" y="1685290"/>
                </a:cubicBezTo>
                <a:close/>
                <a:moveTo>
                  <a:pt x="4687393" y="1660260"/>
                </a:moveTo>
                <a:cubicBezTo>
                  <a:pt x="4686615" y="1660790"/>
                  <a:pt x="4686009" y="1661748"/>
                  <a:pt x="4685638" y="1663258"/>
                </a:cubicBezTo>
                <a:cubicBezTo>
                  <a:pt x="4682496" y="1676006"/>
                  <a:pt x="4704548" y="1682484"/>
                  <a:pt x="4707689" y="1669734"/>
                </a:cubicBezTo>
                <a:cubicBezTo>
                  <a:pt x="4706677" y="1673843"/>
                  <a:pt x="4692832" y="1656556"/>
                  <a:pt x="4687393" y="1660260"/>
                </a:cubicBezTo>
                <a:close/>
                <a:moveTo>
                  <a:pt x="4070374" y="1615048"/>
                </a:moveTo>
                <a:cubicBezTo>
                  <a:pt x="4069382" y="1619074"/>
                  <a:pt x="4074912" y="1619663"/>
                  <a:pt x="4085973" y="1620838"/>
                </a:cubicBezTo>
                <a:cubicBezTo>
                  <a:pt x="4083823" y="1629562"/>
                  <a:pt x="4096964" y="1626138"/>
                  <a:pt x="4108025" y="1627314"/>
                </a:cubicBezTo>
                <a:cubicBezTo>
                  <a:pt x="4103487" y="1622701"/>
                  <a:pt x="4091503" y="1621426"/>
                  <a:pt x="4085973" y="1620838"/>
                </a:cubicBezTo>
                <a:cubicBezTo>
                  <a:pt x="4081435" y="1616224"/>
                  <a:pt x="4075904" y="1615635"/>
                  <a:pt x="4070374" y="1615048"/>
                </a:cubicBezTo>
                <a:close/>
                <a:moveTo>
                  <a:pt x="3835951" y="1578491"/>
                </a:moveTo>
                <a:lnTo>
                  <a:pt x="3833769" y="1578613"/>
                </a:lnTo>
                <a:lnTo>
                  <a:pt x="3831853" y="1578719"/>
                </a:lnTo>
                <a:lnTo>
                  <a:pt x="3832375" y="1578690"/>
                </a:lnTo>
                <a:close/>
                <a:moveTo>
                  <a:pt x="3837488" y="1578405"/>
                </a:moveTo>
                <a:lnTo>
                  <a:pt x="3836381" y="1578467"/>
                </a:lnTo>
                <a:lnTo>
                  <a:pt x="3835951" y="1578491"/>
                </a:lnTo>
                <a:close/>
                <a:moveTo>
                  <a:pt x="3844918" y="1577991"/>
                </a:moveTo>
                <a:lnTo>
                  <a:pt x="3840738" y="1578224"/>
                </a:lnTo>
                <a:lnTo>
                  <a:pt x="3837488" y="1578405"/>
                </a:lnTo>
                <a:close/>
                <a:moveTo>
                  <a:pt x="3844918" y="1577991"/>
                </a:moveTo>
                <a:cubicBezTo>
                  <a:pt x="3850449" y="1578578"/>
                  <a:pt x="3867041" y="1580344"/>
                  <a:pt x="3865883" y="1585040"/>
                </a:cubicBezTo>
                <a:lnTo>
                  <a:pt x="3843761" y="1582687"/>
                </a:lnTo>
                <a:close/>
                <a:moveTo>
                  <a:pt x="303830" y="1568595"/>
                </a:moveTo>
                <a:lnTo>
                  <a:pt x="304111" y="1569555"/>
                </a:lnTo>
                <a:cubicBezTo>
                  <a:pt x="304440" y="1570118"/>
                  <a:pt x="302703" y="1569946"/>
                  <a:pt x="293450" y="1571028"/>
                </a:cubicBezTo>
                <a:cubicBezTo>
                  <a:pt x="292696" y="1571206"/>
                  <a:pt x="294320" y="1570825"/>
                  <a:pt x="298026" y="1569956"/>
                </a:cubicBezTo>
                <a:close/>
                <a:moveTo>
                  <a:pt x="3906037" y="1567963"/>
                </a:moveTo>
                <a:cubicBezTo>
                  <a:pt x="3903060" y="1580042"/>
                  <a:pt x="3921636" y="1573754"/>
                  <a:pt x="3933619" y="1575028"/>
                </a:cubicBezTo>
                <a:cubicBezTo>
                  <a:pt x="3931635" y="1583080"/>
                  <a:pt x="4074912" y="1619663"/>
                  <a:pt x="3982332" y="1588471"/>
                </a:cubicBezTo>
                <a:cubicBezTo>
                  <a:pt x="3965740" y="1586706"/>
                  <a:pt x="3955741" y="1577380"/>
                  <a:pt x="3933619" y="1575028"/>
                </a:cubicBezTo>
                <a:cubicBezTo>
                  <a:pt x="3935769" y="1566306"/>
                  <a:pt x="3910575" y="1572577"/>
                  <a:pt x="3906037" y="1567963"/>
                </a:cubicBezTo>
                <a:close/>
                <a:moveTo>
                  <a:pt x="3818328" y="1566900"/>
                </a:moveTo>
                <a:cubicBezTo>
                  <a:pt x="3817336" y="1570926"/>
                  <a:pt x="3798830" y="1573090"/>
                  <a:pt x="3799822" y="1569064"/>
                </a:cubicBezTo>
                <a:cubicBezTo>
                  <a:pt x="3798439" y="1568917"/>
                  <a:pt x="3798501" y="1568665"/>
                  <a:pt x="3799474" y="1568381"/>
                </a:cubicBezTo>
                <a:cubicBezTo>
                  <a:pt x="3802388" y="1567529"/>
                  <a:pt x="3813488" y="1566386"/>
                  <a:pt x="3818328" y="1566900"/>
                </a:cubicBezTo>
                <a:close/>
                <a:moveTo>
                  <a:pt x="3802395" y="1535597"/>
                </a:moveTo>
                <a:cubicBezTo>
                  <a:pt x="3798247" y="1535156"/>
                  <a:pt x="3783690" y="1535932"/>
                  <a:pt x="3779003" y="1536596"/>
                </a:cubicBezTo>
                <a:cubicBezTo>
                  <a:pt x="3777441" y="1536817"/>
                  <a:pt x="3776976" y="1537026"/>
                  <a:pt x="3778358" y="1537173"/>
                </a:cubicBezTo>
                <a:cubicBezTo>
                  <a:pt x="3782897" y="1541787"/>
                  <a:pt x="3801403" y="1539623"/>
                  <a:pt x="3802395" y="1535597"/>
                </a:cubicBezTo>
                <a:close/>
                <a:moveTo>
                  <a:pt x="4439083" y="1520927"/>
                </a:moveTo>
                <a:cubicBezTo>
                  <a:pt x="4434748" y="1517110"/>
                  <a:pt x="4472262" y="1534009"/>
                  <a:pt x="4490592" y="1548869"/>
                </a:cubicBezTo>
                <a:cubicBezTo>
                  <a:pt x="4478539" y="1551720"/>
                  <a:pt x="4469699" y="1537696"/>
                  <a:pt x="4459629" y="1532494"/>
                </a:cubicBezTo>
                <a:cubicBezTo>
                  <a:pt x="4446623" y="1525775"/>
                  <a:pt x="4440528" y="1522200"/>
                  <a:pt x="4439083" y="1520927"/>
                </a:cubicBezTo>
                <a:close/>
                <a:moveTo>
                  <a:pt x="3747396" y="1520797"/>
                </a:moveTo>
                <a:cubicBezTo>
                  <a:pt x="3741865" y="1520209"/>
                  <a:pt x="3723194" y="1523044"/>
                  <a:pt x="3723194" y="1523044"/>
                </a:cubicBezTo>
                <a:cubicBezTo>
                  <a:pt x="3727731" y="1527658"/>
                  <a:pt x="3751769" y="1526082"/>
                  <a:pt x="3747396" y="1520797"/>
                </a:cubicBezTo>
                <a:close/>
                <a:moveTo>
                  <a:pt x="3707830" y="1512459"/>
                </a:moveTo>
                <a:lnTo>
                  <a:pt x="3695777" y="1515308"/>
                </a:lnTo>
                <a:cubicBezTo>
                  <a:pt x="3694619" y="1520005"/>
                  <a:pt x="3713290" y="1517170"/>
                  <a:pt x="3707830" y="1512459"/>
                </a:cubicBezTo>
                <a:close/>
                <a:moveTo>
                  <a:pt x="3396246" y="1444897"/>
                </a:moveTo>
                <a:lnTo>
                  <a:pt x="3384028" y="1448417"/>
                </a:lnTo>
                <a:cubicBezTo>
                  <a:pt x="3388566" y="1453031"/>
                  <a:pt x="3400620" y="1450182"/>
                  <a:pt x="3396246" y="1444897"/>
                </a:cubicBezTo>
                <a:close/>
                <a:moveTo>
                  <a:pt x="3328657" y="1436523"/>
                </a:moveTo>
                <a:cubicBezTo>
                  <a:pt x="3327057" y="1436635"/>
                  <a:pt x="3326662" y="1436981"/>
                  <a:pt x="3328036" y="1437643"/>
                </a:cubicBezTo>
                <a:cubicBezTo>
                  <a:pt x="3326878" y="1442340"/>
                  <a:pt x="3345549" y="1439506"/>
                  <a:pt x="3345549" y="1439506"/>
                </a:cubicBezTo>
                <a:cubicBezTo>
                  <a:pt x="3410073" y="1446367"/>
                  <a:pt x="3339857" y="1435737"/>
                  <a:pt x="3328657" y="1436523"/>
                </a:cubicBezTo>
                <a:close/>
                <a:moveTo>
                  <a:pt x="3182290" y="1406039"/>
                </a:moveTo>
                <a:cubicBezTo>
                  <a:pt x="3183069" y="1406477"/>
                  <a:pt x="3194207" y="1408780"/>
                  <a:pt x="3222244" y="1413999"/>
                </a:cubicBezTo>
                <a:cubicBezTo>
                  <a:pt x="3233235" y="1419300"/>
                  <a:pt x="3248835" y="1425090"/>
                  <a:pt x="3278402" y="1424102"/>
                </a:cubicBezTo>
                <a:cubicBezTo>
                  <a:pt x="3270850" y="1420201"/>
                  <a:pt x="3179954" y="1404725"/>
                  <a:pt x="3182290" y="1406039"/>
                </a:cubicBezTo>
                <a:close/>
                <a:moveTo>
                  <a:pt x="2340919" y="1398485"/>
                </a:moveTo>
                <a:cubicBezTo>
                  <a:pt x="2337061" y="1398649"/>
                  <a:pt x="2335106" y="1398998"/>
                  <a:pt x="2334618" y="1399478"/>
                </a:cubicBezTo>
                <a:cubicBezTo>
                  <a:pt x="2331689" y="1402362"/>
                  <a:pt x="2381598" y="1409994"/>
                  <a:pt x="2390585" y="1410949"/>
                </a:cubicBezTo>
                <a:cubicBezTo>
                  <a:pt x="2928782" y="1510871"/>
                  <a:pt x="3485316" y="1582444"/>
                  <a:pt x="3942900" y="1725438"/>
                </a:cubicBezTo>
                <a:cubicBezTo>
                  <a:pt x="4072138" y="1772922"/>
                  <a:pt x="4194690" y="1824513"/>
                  <a:pt x="4315327" y="1880034"/>
                </a:cubicBezTo>
                <a:cubicBezTo>
                  <a:pt x="4307812" y="1887498"/>
                  <a:pt x="4398313" y="1923288"/>
                  <a:pt x="4399306" y="1919262"/>
                </a:cubicBezTo>
                <a:cubicBezTo>
                  <a:pt x="4401455" y="1910538"/>
                  <a:pt x="4337379" y="1886510"/>
                  <a:pt x="4315327" y="1880034"/>
                </a:cubicBezTo>
                <a:cubicBezTo>
                  <a:pt x="4219789" y="1814788"/>
                  <a:pt x="4085184" y="1766045"/>
                  <a:pt x="3942900" y="1725438"/>
                </a:cubicBezTo>
                <a:cubicBezTo>
                  <a:pt x="3863459" y="1690825"/>
                  <a:pt x="3682530" y="1641976"/>
                  <a:pt x="3571208" y="1617744"/>
                </a:cubicBezTo>
                <a:cubicBezTo>
                  <a:pt x="3248634" y="1544882"/>
                  <a:pt x="2901953" y="1477720"/>
                  <a:pt x="2544520" y="1427317"/>
                </a:cubicBezTo>
                <a:cubicBezTo>
                  <a:pt x="2487370" y="1421241"/>
                  <a:pt x="2421310" y="1405265"/>
                  <a:pt x="2358630" y="1398599"/>
                </a:cubicBezTo>
                <a:cubicBezTo>
                  <a:pt x="2350535" y="1398341"/>
                  <a:pt x="2344776" y="1398320"/>
                  <a:pt x="2340919" y="1398485"/>
                </a:cubicBezTo>
                <a:close/>
                <a:moveTo>
                  <a:pt x="3161064" y="1398133"/>
                </a:moveTo>
                <a:cubicBezTo>
                  <a:pt x="3146127" y="1398288"/>
                  <a:pt x="3124325" y="1402554"/>
                  <a:pt x="3120921" y="1399093"/>
                </a:cubicBezTo>
                <a:cubicBezTo>
                  <a:pt x="3129005" y="1412347"/>
                  <a:pt x="3172776" y="1399787"/>
                  <a:pt x="3172776" y="1399787"/>
                </a:cubicBezTo>
                <a:cubicBezTo>
                  <a:pt x="3170258" y="1398487"/>
                  <a:pt x="3166043" y="1398081"/>
                  <a:pt x="3161064" y="1398133"/>
                </a:cubicBezTo>
                <a:close/>
                <a:moveTo>
                  <a:pt x="2444205" y="1335397"/>
                </a:moveTo>
                <a:cubicBezTo>
                  <a:pt x="2438674" y="1334809"/>
                  <a:pt x="2437682" y="1338836"/>
                  <a:pt x="2437682" y="1338836"/>
                </a:cubicBezTo>
                <a:cubicBezTo>
                  <a:pt x="2422320" y="1341678"/>
                  <a:pt x="2409516" y="1345653"/>
                  <a:pt x="2400428" y="1349420"/>
                </a:cubicBezTo>
                <a:cubicBezTo>
                  <a:pt x="2391342" y="1353189"/>
                  <a:pt x="2385971" y="1356749"/>
                  <a:pt x="2385475" y="1358761"/>
                </a:cubicBezTo>
                <a:cubicBezTo>
                  <a:pt x="2382333" y="1371511"/>
                  <a:pt x="2449315" y="1387585"/>
                  <a:pt x="2411900" y="1370523"/>
                </a:cubicBezTo>
                <a:cubicBezTo>
                  <a:pt x="2476898" y="1394650"/>
                  <a:pt x="2546100" y="1397877"/>
                  <a:pt x="2613319" y="1409156"/>
                </a:cubicBezTo>
                <a:cubicBezTo>
                  <a:pt x="2893939" y="1460341"/>
                  <a:pt x="3350476" y="1538497"/>
                  <a:pt x="3632492" y="1607046"/>
                </a:cubicBezTo>
                <a:cubicBezTo>
                  <a:pt x="3681205" y="1620489"/>
                  <a:pt x="3741664" y="1640001"/>
                  <a:pt x="3776762" y="1639601"/>
                </a:cubicBezTo>
                <a:cubicBezTo>
                  <a:pt x="3771232" y="1639015"/>
                  <a:pt x="3801956" y="1633330"/>
                  <a:pt x="3807486" y="1633918"/>
                </a:cubicBezTo>
                <a:cubicBezTo>
                  <a:pt x="3836061" y="1636956"/>
                  <a:pt x="3856956" y="1648129"/>
                  <a:pt x="3884538" y="1655193"/>
                </a:cubicBezTo>
                <a:cubicBezTo>
                  <a:pt x="3912120" y="1662258"/>
                  <a:pt x="3940695" y="1665296"/>
                  <a:pt x="3968278" y="1672362"/>
                </a:cubicBezTo>
                <a:cubicBezTo>
                  <a:pt x="4055398" y="1698840"/>
                  <a:pt x="4160435" y="1748570"/>
                  <a:pt x="4262093" y="1788989"/>
                </a:cubicBezTo>
                <a:cubicBezTo>
                  <a:pt x="4330707" y="1817631"/>
                  <a:pt x="4404782" y="1850985"/>
                  <a:pt x="4459193" y="1891200"/>
                </a:cubicBezTo>
                <a:cubicBezTo>
                  <a:pt x="4469262" y="1896402"/>
                  <a:pt x="4512612" y="1935442"/>
                  <a:pt x="4514762" y="1926719"/>
                </a:cubicBezTo>
                <a:cubicBezTo>
                  <a:pt x="4519889" y="1905917"/>
                  <a:pt x="4369351" y="1825872"/>
                  <a:pt x="4349213" y="1815467"/>
                </a:cubicBezTo>
                <a:cubicBezTo>
                  <a:pt x="4176623" y="1728945"/>
                  <a:pt x="3984869" y="1674125"/>
                  <a:pt x="3784038" y="1610078"/>
                </a:cubicBezTo>
                <a:cubicBezTo>
                  <a:pt x="3739934" y="1597125"/>
                  <a:pt x="3694768" y="1592322"/>
                  <a:pt x="3657353" y="1575261"/>
                </a:cubicBezTo>
                <a:cubicBezTo>
                  <a:pt x="3647283" y="1570058"/>
                  <a:pt x="3631755" y="1560144"/>
                  <a:pt x="3621852" y="1554271"/>
                </a:cubicBezTo>
                <a:cubicBezTo>
                  <a:pt x="3534565" y="1528463"/>
                  <a:pt x="3431328" y="1517486"/>
                  <a:pt x="3337685" y="1494444"/>
                </a:cubicBezTo>
                <a:cubicBezTo>
                  <a:pt x="3047066" y="1433933"/>
                  <a:pt x="2734894" y="1391786"/>
                  <a:pt x="2444205" y="1335397"/>
                </a:cubicBezTo>
                <a:close/>
                <a:moveTo>
                  <a:pt x="2532749" y="1319400"/>
                </a:moveTo>
                <a:cubicBezTo>
                  <a:pt x="2531656" y="1319994"/>
                  <a:pt x="2538547" y="1322018"/>
                  <a:pt x="2558100" y="1326163"/>
                </a:cubicBezTo>
                <a:cubicBezTo>
                  <a:pt x="2613264" y="1340292"/>
                  <a:pt x="2726406" y="1357143"/>
                  <a:pt x="2783554" y="1363219"/>
                </a:cubicBezTo>
                <a:cubicBezTo>
                  <a:pt x="3165500" y="1429312"/>
                  <a:pt x="3496746" y="1490012"/>
                  <a:pt x="3843761" y="1582687"/>
                </a:cubicBezTo>
                <a:cubicBezTo>
                  <a:pt x="3835324" y="1590054"/>
                  <a:pt x="3870351" y="1593778"/>
                  <a:pt x="3865883" y="1585040"/>
                </a:cubicBezTo>
                <a:cubicBezTo>
                  <a:pt x="3872335" y="1585727"/>
                  <a:pt x="3888928" y="1587490"/>
                  <a:pt x="3887935" y="1591516"/>
                </a:cubicBezTo>
                <a:cubicBezTo>
                  <a:pt x="3961605" y="1603482"/>
                  <a:pt x="4076712" y="1658415"/>
                  <a:pt x="4164825" y="1680867"/>
                </a:cubicBezTo>
                <a:cubicBezTo>
                  <a:pt x="3944496" y="1623009"/>
                  <a:pt x="4200256" y="1705981"/>
                  <a:pt x="4199852" y="1684591"/>
                </a:cubicBezTo>
                <a:cubicBezTo>
                  <a:pt x="4199852" y="1684591"/>
                  <a:pt x="4123793" y="1659288"/>
                  <a:pt x="4112802" y="1653988"/>
                </a:cubicBezTo>
                <a:cubicBezTo>
                  <a:pt x="3686700" y="1506080"/>
                  <a:pt x="3186154" y="1418425"/>
                  <a:pt x="2631841" y="1334004"/>
                </a:cubicBezTo>
                <a:cubicBezTo>
                  <a:pt x="2611154" y="1328706"/>
                  <a:pt x="2536025" y="1317618"/>
                  <a:pt x="2532749" y="1319400"/>
                </a:cubicBezTo>
                <a:close/>
                <a:moveTo>
                  <a:pt x="2583716" y="1307726"/>
                </a:moveTo>
                <a:cubicBezTo>
                  <a:pt x="2580961" y="1307554"/>
                  <a:pt x="2579860" y="1307614"/>
                  <a:pt x="2580022" y="1307858"/>
                </a:cubicBezTo>
                <a:cubicBezTo>
                  <a:pt x="2580992" y="1309317"/>
                  <a:pt x="2627431" y="1317353"/>
                  <a:pt x="2634982" y="1321255"/>
                </a:cubicBezTo>
                <a:cubicBezTo>
                  <a:pt x="2690974" y="1332029"/>
                  <a:pt x="2747132" y="1342132"/>
                  <a:pt x="2803289" y="1352235"/>
                </a:cubicBezTo>
                <a:cubicBezTo>
                  <a:pt x="2916595" y="1368414"/>
                  <a:pt x="2984736" y="1379792"/>
                  <a:pt x="3053938" y="1383019"/>
                </a:cubicBezTo>
                <a:cubicBezTo>
                  <a:pt x="3073840" y="1398219"/>
                  <a:pt x="3150653" y="1397435"/>
                  <a:pt x="3088043" y="1386646"/>
                </a:cubicBezTo>
                <a:cubicBezTo>
                  <a:pt x="3076983" y="1385470"/>
                  <a:pt x="3064929" y="1388319"/>
                  <a:pt x="3053938" y="1383019"/>
                </a:cubicBezTo>
                <a:cubicBezTo>
                  <a:pt x="2981260" y="1367028"/>
                  <a:pt x="2812884" y="1340172"/>
                  <a:pt x="2693125" y="1323306"/>
                </a:cubicBezTo>
                <a:cubicBezTo>
                  <a:pt x="2643419" y="1313889"/>
                  <a:pt x="2649943" y="1310450"/>
                  <a:pt x="2597332" y="1308989"/>
                </a:cubicBezTo>
                <a:cubicBezTo>
                  <a:pt x="2590879" y="1308302"/>
                  <a:pt x="2586471" y="1307898"/>
                  <a:pt x="2583716" y="1307726"/>
                </a:cubicBezTo>
                <a:close/>
                <a:moveTo>
                  <a:pt x="2771642" y="1252156"/>
                </a:moveTo>
                <a:cubicBezTo>
                  <a:pt x="2757493" y="1251394"/>
                  <a:pt x="2745858" y="1252308"/>
                  <a:pt x="2739063" y="1255890"/>
                </a:cubicBezTo>
                <a:cubicBezTo>
                  <a:pt x="2712807" y="1270312"/>
                  <a:pt x="2759131" y="1270418"/>
                  <a:pt x="2815122" y="1281192"/>
                </a:cubicBezTo>
                <a:cubicBezTo>
                  <a:pt x="3024152" y="1315813"/>
                  <a:pt x="3220111" y="1349733"/>
                  <a:pt x="3421459" y="1392490"/>
                </a:cubicBezTo>
                <a:cubicBezTo>
                  <a:pt x="3628409" y="1431711"/>
                  <a:pt x="3805721" y="1476043"/>
                  <a:pt x="3993173" y="1521454"/>
                </a:cubicBezTo>
                <a:cubicBezTo>
                  <a:pt x="4052711" y="1540868"/>
                  <a:pt x="4096815" y="1553821"/>
                  <a:pt x="4173866" y="1575098"/>
                </a:cubicBezTo>
                <a:cubicBezTo>
                  <a:pt x="4220358" y="1601387"/>
                  <a:pt x="4312017" y="1632480"/>
                  <a:pt x="4370728" y="1655249"/>
                </a:cubicBezTo>
                <a:cubicBezTo>
                  <a:pt x="4418212" y="1677514"/>
                  <a:pt x="4362644" y="1641995"/>
                  <a:pt x="4346123" y="1636106"/>
                </a:cubicBezTo>
                <a:cubicBezTo>
                  <a:pt x="4293108" y="1613255"/>
                  <a:pt x="4239100" y="1594429"/>
                  <a:pt x="4173866" y="1575098"/>
                </a:cubicBezTo>
                <a:cubicBezTo>
                  <a:pt x="3824059" y="1447696"/>
                  <a:pt x="3366056" y="1356301"/>
                  <a:pt x="2903989" y="1277558"/>
                </a:cubicBezTo>
                <a:cubicBezTo>
                  <a:pt x="2879154" y="1271819"/>
                  <a:pt x="2814089" y="1254442"/>
                  <a:pt x="2771642" y="1252156"/>
                </a:cubicBezTo>
                <a:close/>
                <a:moveTo>
                  <a:pt x="2984176" y="1199102"/>
                </a:moveTo>
                <a:cubicBezTo>
                  <a:pt x="2980525" y="1199053"/>
                  <a:pt x="2976975" y="1199741"/>
                  <a:pt x="2975331" y="1200922"/>
                </a:cubicBezTo>
                <a:cubicBezTo>
                  <a:pt x="2974235" y="1201709"/>
                  <a:pt x="2973987" y="1202716"/>
                  <a:pt x="2975122" y="1203869"/>
                </a:cubicBezTo>
                <a:lnTo>
                  <a:pt x="2993627" y="1201705"/>
                </a:lnTo>
                <a:cubicBezTo>
                  <a:pt x="2991580" y="1199938"/>
                  <a:pt x="2987828" y="1199152"/>
                  <a:pt x="2984176" y="1199102"/>
                </a:cubicBezTo>
                <a:close/>
                <a:moveTo>
                  <a:pt x="1052192" y="1164994"/>
                </a:moveTo>
                <a:lnTo>
                  <a:pt x="995650" y="1181541"/>
                </a:lnTo>
                <a:lnTo>
                  <a:pt x="988462" y="1183050"/>
                </a:lnTo>
                <a:lnTo>
                  <a:pt x="951656" y="1190528"/>
                </a:lnTo>
                <a:lnTo>
                  <a:pt x="973567" y="1184920"/>
                </a:lnTo>
                <a:cubicBezTo>
                  <a:pt x="997820" y="1178730"/>
                  <a:pt x="1020771" y="1172895"/>
                  <a:pt x="1041977" y="1167544"/>
                </a:cubicBezTo>
                <a:close/>
                <a:moveTo>
                  <a:pt x="3044689" y="1153688"/>
                </a:moveTo>
                <a:cubicBezTo>
                  <a:pt x="3036707" y="1153389"/>
                  <a:pt x="3029421" y="1153806"/>
                  <a:pt x="3023836" y="1155415"/>
                </a:cubicBezTo>
                <a:cubicBezTo>
                  <a:pt x="3016391" y="1157560"/>
                  <a:pt x="3011970" y="1161824"/>
                  <a:pt x="3012957" y="1169331"/>
                </a:cubicBezTo>
                <a:cubicBezTo>
                  <a:pt x="3014354" y="1186695"/>
                  <a:pt x="3152689" y="1197273"/>
                  <a:pt x="3191333" y="1205514"/>
                </a:cubicBezTo>
                <a:cubicBezTo>
                  <a:pt x="3349570" y="1231292"/>
                  <a:pt x="3499370" y="1264435"/>
                  <a:pt x="3643805" y="1296320"/>
                </a:cubicBezTo>
                <a:cubicBezTo>
                  <a:pt x="3789989" y="1324947"/>
                  <a:pt x="3919298" y="1368307"/>
                  <a:pt x="4063498" y="1404987"/>
                </a:cubicBezTo>
                <a:cubicBezTo>
                  <a:pt x="4240881" y="1445196"/>
                  <a:pt x="4357972" y="1492075"/>
                  <a:pt x="4495060" y="1557607"/>
                </a:cubicBezTo>
                <a:cubicBezTo>
                  <a:pt x="4495060" y="1557607"/>
                  <a:pt x="4489600" y="1552895"/>
                  <a:pt x="4490592" y="1548869"/>
                </a:cubicBezTo>
                <a:cubicBezTo>
                  <a:pt x="4548146" y="1576336"/>
                  <a:pt x="4580434" y="1614199"/>
                  <a:pt x="4644677" y="1637555"/>
                </a:cubicBezTo>
                <a:cubicBezTo>
                  <a:pt x="4570786" y="1557397"/>
                  <a:pt x="4393991" y="1491774"/>
                  <a:pt x="4241874" y="1441169"/>
                </a:cubicBezTo>
                <a:cubicBezTo>
                  <a:pt x="3912960" y="1324940"/>
                  <a:pt x="3543658" y="1230584"/>
                  <a:pt x="3108182" y="1162931"/>
                </a:cubicBezTo>
                <a:cubicBezTo>
                  <a:pt x="3098848" y="1161939"/>
                  <a:pt x="3068636" y="1154587"/>
                  <a:pt x="3044689" y="1153688"/>
                </a:cubicBezTo>
                <a:close/>
                <a:moveTo>
                  <a:pt x="3079919" y="1140338"/>
                </a:moveTo>
                <a:cubicBezTo>
                  <a:pt x="3078414" y="1140743"/>
                  <a:pt x="3077767" y="1141449"/>
                  <a:pt x="3078210" y="1142530"/>
                </a:cubicBezTo>
                <a:cubicBezTo>
                  <a:pt x="3081756" y="1151170"/>
                  <a:pt x="3196055" y="1163324"/>
                  <a:pt x="3223638" y="1170388"/>
                </a:cubicBezTo>
                <a:cubicBezTo>
                  <a:pt x="3465614" y="1213333"/>
                  <a:pt x="3682633" y="1257756"/>
                  <a:pt x="3902962" y="1315614"/>
                </a:cubicBezTo>
                <a:cubicBezTo>
                  <a:pt x="3992162" y="1337494"/>
                  <a:pt x="4071601" y="1372108"/>
                  <a:pt x="4148888" y="1388589"/>
                </a:cubicBezTo>
                <a:cubicBezTo>
                  <a:pt x="4160872" y="1389863"/>
                  <a:pt x="4128751" y="1378184"/>
                  <a:pt x="4157326" y="1381223"/>
                </a:cubicBezTo>
                <a:cubicBezTo>
                  <a:pt x="4185900" y="1384261"/>
                  <a:pt x="4266498" y="1414178"/>
                  <a:pt x="4297626" y="1429883"/>
                </a:cubicBezTo>
                <a:cubicBezTo>
                  <a:pt x="4351633" y="1448709"/>
                  <a:pt x="4400275" y="1466275"/>
                  <a:pt x="4436769" y="1483240"/>
                </a:cubicBezTo>
                <a:cubicBezTo>
                  <a:pt x="4119102" y="1321383"/>
                  <a:pt x="3636070" y="1235591"/>
                  <a:pt x="3158404" y="1151057"/>
                </a:cubicBezTo>
                <a:cubicBezTo>
                  <a:pt x="3143079" y="1149428"/>
                  <a:pt x="3090459" y="1137506"/>
                  <a:pt x="3079919" y="1140338"/>
                </a:cubicBezTo>
                <a:close/>
                <a:moveTo>
                  <a:pt x="1478177" y="1044690"/>
                </a:moveTo>
                <a:cubicBezTo>
                  <a:pt x="1465580" y="1047827"/>
                  <a:pt x="1408539" y="1068741"/>
                  <a:pt x="1353810" y="1089386"/>
                </a:cubicBezTo>
                <a:lnTo>
                  <a:pt x="1340567" y="1094416"/>
                </a:lnTo>
                <a:lnTo>
                  <a:pt x="1295958" y="1108402"/>
                </a:lnTo>
                <a:cubicBezTo>
                  <a:pt x="1239952" y="1125676"/>
                  <a:pt x="1174272" y="1145458"/>
                  <a:pt x="1103635" y="1166511"/>
                </a:cubicBezTo>
                <a:lnTo>
                  <a:pt x="979515" y="1203259"/>
                </a:lnTo>
                <a:lnTo>
                  <a:pt x="841578" y="1240313"/>
                </a:lnTo>
                <a:cubicBezTo>
                  <a:pt x="644385" y="1293216"/>
                  <a:pt x="449689" y="1345102"/>
                  <a:pt x="454805" y="1342063"/>
                </a:cubicBezTo>
                <a:cubicBezTo>
                  <a:pt x="456511" y="1341050"/>
                  <a:pt x="710067" y="1265431"/>
                  <a:pt x="964340" y="1190703"/>
                </a:cubicBezTo>
                <a:lnTo>
                  <a:pt x="995650" y="1181541"/>
                </a:lnTo>
                <a:lnTo>
                  <a:pt x="1089446" y="1161844"/>
                </a:lnTo>
                <a:cubicBezTo>
                  <a:pt x="1148148" y="1148993"/>
                  <a:pt x="1186358" y="1139137"/>
                  <a:pt x="1184585" y="1134816"/>
                </a:cubicBezTo>
                <a:cubicBezTo>
                  <a:pt x="1183951" y="1133070"/>
                  <a:pt x="1151768" y="1140314"/>
                  <a:pt x="1099928" y="1153074"/>
                </a:cubicBezTo>
                <a:lnTo>
                  <a:pt x="1052192" y="1164994"/>
                </a:lnTo>
                <a:lnTo>
                  <a:pt x="1151255" y="1136004"/>
                </a:lnTo>
                <a:cubicBezTo>
                  <a:pt x="1330457" y="1083831"/>
                  <a:pt x="1474747" y="1042777"/>
                  <a:pt x="1478177" y="1044690"/>
                </a:cubicBezTo>
                <a:close/>
                <a:moveTo>
                  <a:pt x="3395305" y="1022694"/>
                </a:moveTo>
                <a:cubicBezTo>
                  <a:pt x="3369285" y="1032321"/>
                  <a:pt x="3519085" y="1065465"/>
                  <a:pt x="3524615" y="1066053"/>
                </a:cubicBezTo>
                <a:cubicBezTo>
                  <a:pt x="3569711" y="1074980"/>
                  <a:pt x="3636765" y="1086929"/>
                  <a:pt x="3687391" y="1096444"/>
                </a:cubicBezTo>
                <a:cubicBezTo>
                  <a:pt x="3832819" y="1124303"/>
                  <a:pt x="3913416" y="1154221"/>
                  <a:pt x="4033175" y="1171086"/>
                </a:cubicBezTo>
                <a:cubicBezTo>
                  <a:pt x="4224929" y="1225906"/>
                  <a:pt x="4443678" y="1313205"/>
                  <a:pt x="4618322" y="1387552"/>
                </a:cubicBezTo>
                <a:cubicBezTo>
                  <a:pt x="4624774" y="1388237"/>
                  <a:pt x="4650372" y="1403353"/>
                  <a:pt x="4652357" y="1395302"/>
                </a:cubicBezTo>
                <a:cubicBezTo>
                  <a:pt x="4654341" y="1387250"/>
                  <a:pt x="4519807" y="1334383"/>
                  <a:pt x="4509903" y="1328510"/>
                </a:cubicBezTo>
                <a:cubicBezTo>
                  <a:pt x="4372745" y="1267101"/>
                  <a:pt x="4205027" y="1210707"/>
                  <a:pt x="4033175" y="1171086"/>
                </a:cubicBezTo>
                <a:cubicBezTo>
                  <a:pt x="3896421" y="1131066"/>
                  <a:pt x="3712585" y="1090172"/>
                  <a:pt x="3550801" y="1055754"/>
                </a:cubicBezTo>
                <a:cubicBezTo>
                  <a:pt x="3517689" y="1048102"/>
                  <a:pt x="3401829" y="1019256"/>
                  <a:pt x="3395305" y="1022694"/>
                </a:cubicBezTo>
                <a:close/>
                <a:moveTo>
                  <a:pt x="1526179" y="975896"/>
                </a:moveTo>
                <a:cubicBezTo>
                  <a:pt x="1522549" y="975849"/>
                  <a:pt x="1518956" y="976532"/>
                  <a:pt x="1517399" y="977722"/>
                </a:cubicBezTo>
                <a:cubicBezTo>
                  <a:pt x="1516361" y="978515"/>
                  <a:pt x="1516228" y="979534"/>
                  <a:pt x="1517593" y="980712"/>
                </a:cubicBezTo>
                <a:lnTo>
                  <a:pt x="1535177" y="978450"/>
                </a:lnTo>
                <a:cubicBezTo>
                  <a:pt x="1533475" y="976720"/>
                  <a:pt x="1529809" y="975943"/>
                  <a:pt x="1526179" y="975896"/>
                </a:cubicBezTo>
                <a:close/>
                <a:moveTo>
                  <a:pt x="3638895" y="890221"/>
                </a:moveTo>
                <a:cubicBezTo>
                  <a:pt x="3637903" y="894247"/>
                  <a:pt x="3636746" y="898944"/>
                  <a:pt x="3632373" y="893659"/>
                </a:cubicBezTo>
                <a:cubicBezTo>
                  <a:pt x="3632373" y="893659"/>
                  <a:pt x="3632620" y="892652"/>
                  <a:pt x="3633560" y="891719"/>
                </a:cubicBezTo>
                <a:cubicBezTo>
                  <a:pt x="3634499" y="890787"/>
                  <a:pt x="3636130" y="889927"/>
                  <a:pt x="3638895" y="890221"/>
                </a:cubicBezTo>
                <a:close/>
                <a:moveTo>
                  <a:pt x="3671439" y="877156"/>
                </a:moveTo>
                <a:cubicBezTo>
                  <a:pt x="3663924" y="884619"/>
                  <a:pt x="3655487" y="891986"/>
                  <a:pt x="3638895" y="890221"/>
                </a:cubicBezTo>
                <a:cubicBezTo>
                  <a:pt x="3647935" y="888084"/>
                  <a:pt x="3651870" y="880756"/>
                  <a:pt x="3660661" y="878011"/>
                </a:cubicBezTo>
                <a:cubicBezTo>
                  <a:pt x="3663591" y="877096"/>
                  <a:pt x="3667061" y="876690"/>
                  <a:pt x="3671439" y="877156"/>
                </a:cubicBezTo>
                <a:close/>
                <a:moveTo>
                  <a:pt x="3678127" y="873047"/>
                </a:moveTo>
                <a:cubicBezTo>
                  <a:pt x="3676969" y="877744"/>
                  <a:pt x="3675977" y="881770"/>
                  <a:pt x="3671439" y="877156"/>
                </a:cubicBezTo>
                <a:cubicBezTo>
                  <a:pt x="3671439" y="877156"/>
                  <a:pt x="3671729" y="875981"/>
                  <a:pt x="3672709" y="874880"/>
                </a:cubicBezTo>
                <a:cubicBezTo>
                  <a:pt x="3673689" y="873780"/>
                  <a:pt x="3675362" y="872753"/>
                  <a:pt x="3678127" y="873047"/>
                </a:cubicBezTo>
                <a:close/>
                <a:moveTo>
                  <a:pt x="1651273" y="768383"/>
                </a:moveTo>
                <a:cubicBezTo>
                  <a:pt x="1647125" y="767941"/>
                  <a:pt x="1639215" y="769812"/>
                  <a:pt x="1637852" y="771023"/>
                </a:cubicBezTo>
                <a:cubicBezTo>
                  <a:pt x="1637398" y="771426"/>
                  <a:pt x="1637672" y="771757"/>
                  <a:pt x="1639055" y="771903"/>
                </a:cubicBezTo>
                <a:cubicBezTo>
                  <a:pt x="1639055" y="771903"/>
                  <a:pt x="1650116" y="773079"/>
                  <a:pt x="1651273" y="768383"/>
                </a:cubicBezTo>
                <a:close/>
                <a:moveTo>
                  <a:pt x="1599203" y="706233"/>
                </a:moveTo>
                <a:cubicBezTo>
                  <a:pt x="1598462" y="705184"/>
                  <a:pt x="1597500" y="705426"/>
                  <a:pt x="1596292" y="707450"/>
                </a:cubicBezTo>
                <a:cubicBezTo>
                  <a:pt x="1580105" y="727074"/>
                  <a:pt x="1587031" y="745025"/>
                  <a:pt x="1591569" y="749639"/>
                </a:cubicBezTo>
                <a:cubicBezTo>
                  <a:pt x="1598791" y="784148"/>
                  <a:pt x="1604390" y="713572"/>
                  <a:pt x="1599203" y="706233"/>
                </a:cubicBezTo>
                <a:close/>
                <a:moveTo>
                  <a:pt x="3618924" y="680521"/>
                </a:moveTo>
                <a:cubicBezTo>
                  <a:pt x="3614872" y="681607"/>
                  <a:pt x="3610128" y="684545"/>
                  <a:pt x="3605833" y="690458"/>
                </a:cubicBezTo>
                <a:cubicBezTo>
                  <a:pt x="3605833" y="690458"/>
                  <a:pt x="3600303" y="689871"/>
                  <a:pt x="3599310" y="693897"/>
                </a:cubicBezTo>
                <a:cubicBezTo>
                  <a:pt x="3604841" y="694485"/>
                  <a:pt x="3605833" y="690458"/>
                  <a:pt x="3605833" y="690458"/>
                </a:cubicBezTo>
                <a:cubicBezTo>
                  <a:pt x="3636996" y="690674"/>
                  <a:pt x="3631078" y="677262"/>
                  <a:pt x="3618924" y="680521"/>
                </a:cubicBezTo>
                <a:close/>
                <a:moveTo>
                  <a:pt x="1667686" y="665378"/>
                </a:moveTo>
                <a:cubicBezTo>
                  <a:pt x="1666778" y="665593"/>
                  <a:pt x="1665771" y="666378"/>
                  <a:pt x="1664688" y="667898"/>
                </a:cubicBezTo>
                <a:cubicBezTo>
                  <a:pt x="1657172" y="675363"/>
                  <a:pt x="1654030" y="688111"/>
                  <a:pt x="1665092" y="689288"/>
                </a:cubicBezTo>
                <a:cubicBezTo>
                  <a:pt x="1675577" y="690402"/>
                  <a:pt x="1674043" y="663880"/>
                  <a:pt x="1667686" y="665378"/>
                </a:cubicBezTo>
                <a:close/>
                <a:moveTo>
                  <a:pt x="2764194" y="654979"/>
                </a:moveTo>
                <a:lnTo>
                  <a:pt x="2763648" y="657196"/>
                </a:lnTo>
                <a:lnTo>
                  <a:pt x="2763508" y="657762"/>
                </a:lnTo>
                <a:close/>
                <a:moveTo>
                  <a:pt x="2764764" y="652667"/>
                </a:moveTo>
                <a:lnTo>
                  <a:pt x="2764194" y="654979"/>
                </a:lnTo>
                <a:lnTo>
                  <a:pt x="2764345" y="654366"/>
                </a:lnTo>
                <a:close/>
                <a:moveTo>
                  <a:pt x="2771795" y="647648"/>
                </a:moveTo>
                <a:cubicBezTo>
                  <a:pt x="2773561" y="646716"/>
                  <a:pt x="2775175" y="646888"/>
                  <a:pt x="2777904" y="649244"/>
                </a:cubicBezTo>
                <a:cubicBezTo>
                  <a:pt x="2777904" y="649244"/>
                  <a:pt x="2776747" y="653941"/>
                  <a:pt x="2764764" y="652667"/>
                </a:cubicBezTo>
                <a:cubicBezTo>
                  <a:pt x="2768108" y="650612"/>
                  <a:pt x="2770028" y="648579"/>
                  <a:pt x="2771795" y="647648"/>
                </a:cubicBezTo>
                <a:close/>
                <a:moveTo>
                  <a:pt x="2794008" y="638417"/>
                </a:moveTo>
                <a:cubicBezTo>
                  <a:pt x="2784110" y="639597"/>
                  <a:pt x="2750944" y="649735"/>
                  <a:pt x="2735197" y="653655"/>
                </a:cubicBezTo>
                <a:cubicBezTo>
                  <a:pt x="2678452" y="668967"/>
                  <a:pt x="2664413" y="679869"/>
                  <a:pt x="2600980" y="699290"/>
                </a:cubicBezTo>
                <a:cubicBezTo>
                  <a:pt x="2585204" y="703810"/>
                  <a:pt x="2564264" y="711051"/>
                  <a:pt x="2555984" y="714904"/>
                </a:cubicBezTo>
                <a:cubicBezTo>
                  <a:pt x="2547704" y="718758"/>
                  <a:pt x="2552082" y="719223"/>
                  <a:pt x="2586942" y="710191"/>
                </a:cubicBezTo>
                <a:cubicBezTo>
                  <a:pt x="2624024" y="701740"/>
                  <a:pt x="2699511" y="679469"/>
                  <a:pt x="2736593" y="671017"/>
                </a:cubicBezTo>
                <a:cubicBezTo>
                  <a:pt x="2749734" y="667595"/>
                  <a:pt x="2817541" y="653459"/>
                  <a:pt x="2777904" y="649244"/>
                </a:cubicBezTo>
                <a:cubicBezTo>
                  <a:pt x="2797508" y="640225"/>
                  <a:pt x="2799947" y="637709"/>
                  <a:pt x="2794008" y="638417"/>
                </a:cubicBezTo>
                <a:close/>
                <a:moveTo>
                  <a:pt x="2860742" y="620181"/>
                </a:moveTo>
                <a:cubicBezTo>
                  <a:pt x="2866272" y="620769"/>
                  <a:pt x="2866272" y="620769"/>
                  <a:pt x="2859749" y="624206"/>
                </a:cubicBezTo>
                <a:close/>
                <a:moveTo>
                  <a:pt x="1690426" y="590093"/>
                </a:moveTo>
                <a:cubicBezTo>
                  <a:pt x="1689829" y="590351"/>
                  <a:pt x="1689236" y="591322"/>
                  <a:pt x="1688740" y="593334"/>
                </a:cubicBezTo>
                <a:cubicBezTo>
                  <a:pt x="1682217" y="596773"/>
                  <a:pt x="1685598" y="606084"/>
                  <a:pt x="1693279" y="597949"/>
                </a:cubicBezTo>
                <a:cubicBezTo>
                  <a:pt x="1694022" y="594929"/>
                  <a:pt x="1692214" y="589314"/>
                  <a:pt x="1690426" y="590093"/>
                </a:cubicBezTo>
                <a:close/>
                <a:moveTo>
                  <a:pt x="3674833" y="552505"/>
                </a:moveTo>
                <a:cubicBezTo>
                  <a:pt x="3673675" y="557202"/>
                  <a:pt x="3673675" y="557202"/>
                  <a:pt x="3668145" y="556613"/>
                </a:cubicBezTo>
                <a:cubicBezTo>
                  <a:pt x="3668723" y="554265"/>
                  <a:pt x="3670396" y="553238"/>
                  <a:pt x="3671923" y="552798"/>
                </a:cubicBezTo>
                <a:cubicBezTo>
                  <a:pt x="3673450" y="552357"/>
                  <a:pt x="3674833" y="552505"/>
                  <a:pt x="3674833" y="552505"/>
                </a:cubicBezTo>
                <a:close/>
                <a:moveTo>
                  <a:pt x="3682278" y="549165"/>
                </a:moveTo>
                <a:cubicBezTo>
                  <a:pt x="3681286" y="553191"/>
                  <a:pt x="3681286" y="553191"/>
                  <a:pt x="3674833" y="552505"/>
                </a:cubicBezTo>
                <a:cubicBezTo>
                  <a:pt x="3675329" y="550491"/>
                  <a:pt x="3677191" y="549657"/>
                  <a:pt x="3678927" y="549325"/>
                </a:cubicBezTo>
                <a:cubicBezTo>
                  <a:pt x="3680664" y="548992"/>
                  <a:pt x="3682278" y="549165"/>
                  <a:pt x="3682278" y="549165"/>
                </a:cubicBezTo>
                <a:close/>
                <a:moveTo>
                  <a:pt x="3688676" y="546230"/>
                </a:moveTo>
                <a:cubicBezTo>
                  <a:pt x="3690183" y="545873"/>
                  <a:pt x="3691566" y="546020"/>
                  <a:pt x="3694331" y="546314"/>
                </a:cubicBezTo>
                <a:cubicBezTo>
                  <a:pt x="3693338" y="550340"/>
                  <a:pt x="3693338" y="550340"/>
                  <a:pt x="3682278" y="549165"/>
                </a:cubicBezTo>
                <a:cubicBezTo>
                  <a:pt x="3685539" y="547445"/>
                  <a:pt x="3687170" y="546586"/>
                  <a:pt x="3688676" y="546230"/>
                </a:cubicBezTo>
                <a:close/>
                <a:moveTo>
                  <a:pt x="3836651" y="467800"/>
                </a:moveTo>
                <a:cubicBezTo>
                  <a:pt x="3835659" y="471827"/>
                  <a:pt x="3829136" y="475265"/>
                  <a:pt x="3818075" y="474088"/>
                </a:cubicBezTo>
                <a:cubicBezTo>
                  <a:pt x="3821336" y="472370"/>
                  <a:pt x="3824597" y="470651"/>
                  <a:pt x="3827735" y="469435"/>
                </a:cubicBezTo>
                <a:cubicBezTo>
                  <a:pt x="3830872" y="468219"/>
                  <a:pt x="3833886" y="467506"/>
                  <a:pt x="3836651" y="467800"/>
                </a:cubicBezTo>
                <a:close/>
                <a:moveTo>
                  <a:pt x="3190759" y="416248"/>
                </a:moveTo>
                <a:cubicBezTo>
                  <a:pt x="3188540" y="416615"/>
                  <a:pt x="3186868" y="417642"/>
                  <a:pt x="3186289" y="419990"/>
                </a:cubicBezTo>
                <a:cubicBezTo>
                  <a:pt x="3191819" y="420578"/>
                  <a:pt x="3197351" y="421167"/>
                  <a:pt x="3198508" y="416470"/>
                </a:cubicBezTo>
                <a:cubicBezTo>
                  <a:pt x="3195743" y="416175"/>
                  <a:pt x="3192977" y="415881"/>
                  <a:pt x="3190759" y="416248"/>
                </a:cubicBezTo>
                <a:close/>
                <a:moveTo>
                  <a:pt x="3504411" y="411126"/>
                </a:moveTo>
                <a:cubicBezTo>
                  <a:pt x="3497889" y="414563"/>
                  <a:pt x="3491366" y="418002"/>
                  <a:pt x="3485835" y="417414"/>
                </a:cubicBezTo>
                <a:cubicBezTo>
                  <a:pt x="3486332" y="415400"/>
                  <a:pt x="3488210" y="413534"/>
                  <a:pt x="3491348" y="412319"/>
                </a:cubicBezTo>
                <a:cubicBezTo>
                  <a:pt x="3494485" y="411103"/>
                  <a:pt x="3498882" y="410538"/>
                  <a:pt x="3504411" y="411126"/>
                </a:cubicBezTo>
                <a:close/>
                <a:moveTo>
                  <a:pt x="3524076" y="404266"/>
                </a:moveTo>
                <a:cubicBezTo>
                  <a:pt x="3517388" y="408374"/>
                  <a:pt x="3510864" y="411812"/>
                  <a:pt x="3504411" y="411126"/>
                </a:cubicBezTo>
                <a:cubicBezTo>
                  <a:pt x="3504908" y="409112"/>
                  <a:pt x="3507058" y="407104"/>
                  <a:pt x="3510468" y="405744"/>
                </a:cubicBezTo>
                <a:cubicBezTo>
                  <a:pt x="3513877" y="404386"/>
                  <a:pt x="3518545" y="403678"/>
                  <a:pt x="3524076" y="404266"/>
                </a:cubicBezTo>
                <a:close/>
                <a:moveTo>
                  <a:pt x="3526327" y="400889"/>
                </a:moveTo>
                <a:cubicBezTo>
                  <a:pt x="3527833" y="400533"/>
                  <a:pt x="3530598" y="400827"/>
                  <a:pt x="3536129" y="401415"/>
                </a:cubicBezTo>
                <a:cubicBezTo>
                  <a:pt x="3529606" y="404853"/>
                  <a:pt x="3529606" y="404853"/>
                  <a:pt x="3524076" y="404266"/>
                </a:cubicBezTo>
                <a:cubicBezTo>
                  <a:pt x="3524572" y="402252"/>
                  <a:pt x="3524819" y="401245"/>
                  <a:pt x="3526327" y="400889"/>
                </a:cubicBezTo>
                <a:close/>
                <a:moveTo>
                  <a:pt x="3542652" y="397978"/>
                </a:moveTo>
                <a:cubicBezTo>
                  <a:pt x="3541660" y="402003"/>
                  <a:pt x="3536129" y="401415"/>
                  <a:pt x="3536129" y="401415"/>
                </a:cubicBezTo>
                <a:cubicBezTo>
                  <a:pt x="3536129" y="401415"/>
                  <a:pt x="3536377" y="400409"/>
                  <a:pt x="3537316" y="399476"/>
                </a:cubicBezTo>
                <a:cubicBezTo>
                  <a:pt x="3538255" y="398543"/>
                  <a:pt x="3539886" y="397684"/>
                  <a:pt x="3542652" y="397978"/>
                </a:cubicBezTo>
                <a:close/>
                <a:moveTo>
                  <a:pt x="3502023" y="397789"/>
                </a:moveTo>
                <a:cubicBezTo>
                  <a:pt x="3495501" y="401226"/>
                  <a:pt x="3488812" y="405335"/>
                  <a:pt x="3483282" y="404747"/>
                </a:cubicBezTo>
                <a:cubicBezTo>
                  <a:pt x="3483861" y="402399"/>
                  <a:pt x="3485781" y="400365"/>
                  <a:pt x="3488939" y="399066"/>
                </a:cubicBezTo>
                <a:cubicBezTo>
                  <a:pt x="3492097" y="397766"/>
                  <a:pt x="3496493" y="397201"/>
                  <a:pt x="3502023" y="397789"/>
                </a:cubicBezTo>
                <a:close/>
                <a:moveTo>
                  <a:pt x="3261776" y="397720"/>
                </a:moveTo>
                <a:cubicBezTo>
                  <a:pt x="3250716" y="396543"/>
                  <a:pt x="3237741" y="399296"/>
                  <a:pt x="3230059" y="407430"/>
                </a:cubicBezTo>
                <a:cubicBezTo>
                  <a:pt x="3224530" y="406842"/>
                  <a:pt x="3218077" y="406156"/>
                  <a:pt x="3217084" y="410181"/>
                </a:cubicBezTo>
                <a:cubicBezTo>
                  <a:pt x="3223537" y="410868"/>
                  <a:pt x="3229067" y="411456"/>
                  <a:pt x="3230059" y="407430"/>
                </a:cubicBezTo>
                <a:cubicBezTo>
                  <a:pt x="3241121" y="408607"/>
                  <a:pt x="3254096" y="405854"/>
                  <a:pt x="3261776" y="397720"/>
                </a:cubicBezTo>
                <a:close/>
                <a:moveTo>
                  <a:pt x="3543395" y="394960"/>
                </a:moveTo>
                <a:lnTo>
                  <a:pt x="3542652" y="397978"/>
                </a:lnTo>
                <a:lnTo>
                  <a:pt x="3543093" y="396184"/>
                </a:lnTo>
                <a:close/>
                <a:moveTo>
                  <a:pt x="3543977" y="392599"/>
                </a:moveTo>
                <a:lnTo>
                  <a:pt x="3543830" y="393197"/>
                </a:lnTo>
                <a:lnTo>
                  <a:pt x="3543395" y="394960"/>
                </a:lnTo>
                <a:close/>
                <a:moveTo>
                  <a:pt x="3521521" y="391599"/>
                </a:moveTo>
                <a:cubicBezTo>
                  <a:pt x="3514998" y="395036"/>
                  <a:pt x="3507554" y="398377"/>
                  <a:pt x="3502023" y="397789"/>
                </a:cubicBezTo>
                <a:cubicBezTo>
                  <a:pt x="3502520" y="395776"/>
                  <a:pt x="3504399" y="393910"/>
                  <a:pt x="3507651" y="392706"/>
                </a:cubicBezTo>
                <a:cubicBezTo>
                  <a:pt x="3510904" y="391503"/>
                  <a:pt x="3515530" y="390962"/>
                  <a:pt x="3521521" y="391599"/>
                </a:cubicBezTo>
                <a:close/>
                <a:moveTo>
                  <a:pt x="3540263" y="384640"/>
                </a:moveTo>
                <a:cubicBezTo>
                  <a:pt x="3533741" y="388078"/>
                  <a:pt x="3527053" y="392187"/>
                  <a:pt x="3521521" y="391599"/>
                </a:cubicBezTo>
                <a:cubicBezTo>
                  <a:pt x="3522101" y="389251"/>
                  <a:pt x="3524021" y="387216"/>
                  <a:pt x="3527179" y="385917"/>
                </a:cubicBezTo>
                <a:cubicBezTo>
                  <a:pt x="3530336" y="384618"/>
                  <a:pt x="3534733" y="384052"/>
                  <a:pt x="3540263" y="384640"/>
                </a:cubicBezTo>
                <a:close/>
                <a:moveTo>
                  <a:pt x="2324746" y="319426"/>
                </a:moveTo>
                <a:cubicBezTo>
                  <a:pt x="2317065" y="327561"/>
                  <a:pt x="2305012" y="330411"/>
                  <a:pt x="2293029" y="329137"/>
                </a:cubicBezTo>
                <a:cubicBezTo>
                  <a:pt x="2297331" y="325118"/>
                  <a:pt x="2302494" y="322396"/>
                  <a:pt x="2307965" y="320827"/>
                </a:cubicBezTo>
                <a:cubicBezTo>
                  <a:pt x="2313436" y="319257"/>
                  <a:pt x="2319216" y="318838"/>
                  <a:pt x="2324746" y="319426"/>
                </a:cubicBezTo>
                <a:close/>
                <a:moveTo>
                  <a:pt x="2329532" y="316320"/>
                </a:moveTo>
                <a:cubicBezTo>
                  <a:pt x="2331960" y="316062"/>
                  <a:pt x="2334956" y="316381"/>
                  <a:pt x="2337722" y="316675"/>
                </a:cubicBezTo>
                <a:cubicBezTo>
                  <a:pt x="2336729" y="320701"/>
                  <a:pt x="2331198" y="320112"/>
                  <a:pt x="2324746" y="319426"/>
                </a:cubicBezTo>
                <a:cubicBezTo>
                  <a:pt x="2325242" y="317413"/>
                  <a:pt x="2327103" y="316579"/>
                  <a:pt x="2329532" y="316320"/>
                </a:cubicBezTo>
                <a:close/>
                <a:moveTo>
                  <a:pt x="2357219" y="310485"/>
                </a:moveTo>
                <a:cubicBezTo>
                  <a:pt x="2356227" y="314511"/>
                  <a:pt x="2348782" y="317850"/>
                  <a:pt x="2337722" y="316675"/>
                </a:cubicBezTo>
                <a:cubicBezTo>
                  <a:pt x="2338217" y="314661"/>
                  <a:pt x="2340096" y="312795"/>
                  <a:pt x="2343348" y="311592"/>
                </a:cubicBezTo>
                <a:cubicBezTo>
                  <a:pt x="2346601" y="310389"/>
                  <a:pt x="2351228" y="309848"/>
                  <a:pt x="2357219" y="310485"/>
                </a:cubicBezTo>
                <a:close/>
                <a:moveTo>
                  <a:pt x="2361689" y="306743"/>
                </a:moveTo>
                <a:cubicBezTo>
                  <a:pt x="2363908" y="306376"/>
                  <a:pt x="2366673" y="306670"/>
                  <a:pt x="2369438" y="306964"/>
                </a:cubicBezTo>
                <a:cubicBezTo>
                  <a:pt x="2368280" y="311661"/>
                  <a:pt x="2362750" y="311073"/>
                  <a:pt x="2357219" y="310485"/>
                </a:cubicBezTo>
                <a:cubicBezTo>
                  <a:pt x="2357798" y="308136"/>
                  <a:pt x="2359470" y="307109"/>
                  <a:pt x="2361689" y="306743"/>
                </a:cubicBezTo>
                <a:close/>
                <a:moveTo>
                  <a:pt x="3629165" y="261885"/>
                </a:moveTo>
                <a:cubicBezTo>
                  <a:pt x="3628627" y="264066"/>
                  <a:pt x="3625747" y="265438"/>
                  <a:pt x="3622239" y="266055"/>
                </a:cubicBezTo>
                <a:lnTo>
                  <a:pt x="3621864" y="266042"/>
                </a:lnTo>
                <a:close/>
                <a:moveTo>
                  <a:pt x="3302181" y="91292"/>
                </a:moveTo>
                <a:cubicBezTo>
                  <a:pt x="3305434" y="90089"/>
                  <a:pt x="3308447" y="89376"/>
                  <a:pt x="3313482" y="91977"/>
                </a:cubicBezTo>
                <a:cubicBezTo>
                  <a:pt x="3305966" y="99441"/>
                  <a:pt x="3287460" y="101605"/>
                  <a:pt x="3269877" y="103867"/>
                </a:cubicBezTo>
                <a:cubicBezTo>
                  <a:pt x="3270869" y="99840"/>
                  <a:pt x="3276400" y="100428"/>
                  <a:pt x="3277392" y="96403"/>
                </a:cubicBezTo>
                <a:cubicBezTo>
                  <a:pt x="3282923" y="96991"/>
                  <a:pt x="3289445" y="93553"/>
                  <a:pt x="3289445" y="93553"/>
                </a:cubicBezTo>
                <a:cubicBezTo>
                  <a:pt x="3295437" y="94190"/>
                  <a:pt x="3298929" y="92496"/>
                  <a:pt x="3302181" y="91292"/>
                </a:cubicBezTo>
                <a:close/>
                <a:moveTo>
                  <a:pt x="3333898" y="81581"/>
                </a:moveTo>
                <a:cubicBezTo>
                  <a:pt x="3337151" y="80378"/>
                  <a:pt x="3340164" y="79665"/>
                  <a:pt x="3345199" y="82267"/>
                </a:cubicBezTo>
                <a:cubicBezTo>
                  <a:pt x="3337518" y="90401"/>
                  <a:pt x="3326457" y="89226"/>
                  <a:pt x="3313482" y="91977"/>
                </a:cubicBezTo>
                <a:cubicBezTo>
                  <a:pt x="3314474" y="87951"/>
                  <a:pt x="3320005" y="88540"/>
                  <a:pt x="3321163" y="83843"/>
                </a:cubicBezTo>
                <a:cubicBezTo>
                  <a:pt x="3327154" y="84480"/>
                  <a:pt x="3330646" y="82785"/>
                  <a:pt x="3333898" y="81581"/>
                </a:cubicBezTo>
                <a:close/>
                <a:moveTo>
                  <a:pt x="3350011" y="77614"/>
                </a:moveTo>
                <a:cubicBezTo>
                  <a:pt x="3352448" y="76840"/>
                  <a:pt x="3355444" y="77159"/>
                  <a:pt x="3358174" y="79515"/>
                </a:cubicBezTo>
                <a:cubicBezTo>
                  <a:pt x="3358174" y="79515"/>
                  <a:pt x="3350729" y="82855"/>
                  <a:pt x="3345199" y="82267"/>
                </a:cubicBezTo>
                <a:cubicBezTo>
                  <a:pt x="3345695" y="80253"/>
                  <a:pt x="3347573" y="78388"/>
                  <a:pt x="3350011" y="77614"/>
                </a:cubicBezTo>
                <a:close/>
                <a:moveTo>
                  <a:pt x="3360106" y="74556"/>
                </a:moveTo>
                <a:cubicBezTo>
                  <a:pt x="3361045" y="73623"/>
                  <a:pt x="3362427" y="73770"/>
                  <a:pt x="3364697" y="76077"/>
                </a:cubicBezTo>
                <a:cubicBezTo>
                  <a:pt x="3364697" y="76077"/>
                  <a:pt x="3363704" y="80103"/>
                  <a:pt x="3358174" y="79515"/>
                </a:cubicBezTo>
                <a:cubicBezTo>
                  <a:pt x="3358669" y="77502"/>
                  <a:pt x="3359166" y="75489"/>
                  <a:pt x="3360106" y="74556"/>
                </a:cubicBezTo>
                <a:close/>
                <a:moveTo>
                  <a:pt x="3365689" y="72051"/>
                </a:moveTo>
                <a:lnTo>
                  <a:pt x="3376750" y="73227"/>
                </a:lnTo>
                <a:cubicBezTo>
                  <a:pt x="3376750" y="73227"/>
                  <a:pt x="3370227" y="76665"/>
                  <a:pt x="3364697" y="76077"/>
                </a:cubicBezTo>
                <a:close/>
                <a:moveTo>
                  <a:pt x="3377907" y="68530"/>
                </a:moveTo>
                <a:cubicBezTo>
                  <a:pt x="3377907" y="68530"/>
                  <a:pt x="3383439" y="69119"/>
                  <a:pt x="3376750" y="73227"/>
                </a:cubicBezTo>
                <a:close/>
                <a:moveTo>
                  <a:pt x="3776005" y="0"/>
                </a:moveTo>
                <a:cubicBezTo>
                  <a:pt x="3776005" y="0"/>
                  <a:pt x="3767332" y="12160"/>
                  <a:pt x="3761801" y="11573"/>
                </a:cubicBezTo>
                <a:cubicBezTo>
                  <a:pt x="3772862" y="12748"/>
                  <a:pt x="3900961" y="-8059"/>
                  <a:pt x="3835542" y="19414"/>
                </a:cubicBezTo>
                <a:cubicBezTo>
                  <a:pt x="3796310" y="36588"/>
                  <a:pt x="3845541" y="28740"/>
                  <a:pt x="3845541" y="28740"/>
                </a:cubicBezTo>
                <a:cubicBezTo>
                  <a:pt x="3827439" y="52292"/>
                  <a:pt x="3757078" y="53763"/>
                  <a:pt x="3715862" y="78989"/>
                </a:cubicBezTo>
                <a:cubicBezTo>
                  <a:pt x="3714870" y="83015"/>
                  <a:pt x="3713712" y="87712"/>
                  <a:pt x="3707188" y="91150"/>
                </a:cubicBezTo>
                <a:cubicBezTo>
                  <a:pt x="3699745" y="94489"/>
                  <a:pt x="3600221" y="118336"/>
                  <a:pt x="3598236" y="126388"/>
                </a:cubicBezTo>
                <a:lnTo>
                  <a:pt x="3673488" y="108912"/>
                </a:lnTo>
                <a:cubicBezTo>
                  <a:pt x="3692230" y="101954"/>
                  <a:pt x="3806713" y="67303"/>
                  <a:pt x="3734842" y="94091"/>
                </a:cubicBezTo>
                <a:cubicBezTo>
                  <a:pt x="3678026" y="113527"/>
                  <a:pt x="3612773" y="140328"/>
                  <a:pt x="3561392" y="156900"/>
                </a:cubicBezTo>
                <a:cubicBezTo>
                  <a:pt x="3511336" y="168102"/>
                  <a:pt x="3584438" y="159350"/>
                  <a:pt x="3585595" y="154653"/>
                </a:cubicBezTo>
                <a:cubicBezTo>
                  <a:pt x="3587983" y="167990"/>
                  <a:pt x="3472508" y="206666"/>
                  <a:pt x="3561797" y="178289"/>
                </a:cubicBezTo>
                <a:cubicBezTo>
                  <a:pt x="3580468" y="175454"/>
                  <a:pt x="3598052" y="173192"/>
                  <a:pt x="3622088" y="171617"/>
                </a:cubicBezTo>
                <a:cubicBezTo>
                  <a:pt x="3653806" y="161907"/>
                  <a:pt x="3631753" y="155430"/>
                  <a:pt x="3661250" y="158566"/>
                </a:cubicBezTo>
                <a:cubicBezTo>
                  <a:pt x="3654798" y="157880"/>
                  <a:pt x="3675691" y="169054"/>
                  <a:pt x="3682380" y="164945"/>
                </a:cubicBezTo>
                <a:cubicBezTo>
                  <a:pt x="3656123" y="179367"/>
                  <a:pt x="3514462" y="228342"/>
                  <a:pt x="3589783" y="206742"/>
                </a:cubicBezTo>
                <a:cubicBezTo>
                  <a:pt x="3621500" y="197031"/>
                  <a:pt x="3645536" y="195457"/>
                  <a:pt x="3666192" y="184570"/>
                </a:cubicBezTo>
                <a:cubicBezTo>
                  <a:pt x="3671722" y="185158"/>
                  <a:pt x="3763162" y="148057"/>
                  <a:pt x="3767701" y="152671"/>
                </a:cubicBezTo>
                <a:cubicBezTo>
                  <a:pt x="3773231" y="153259"/>
                  <a:pt x="3683706" y="186432"/>
                  <a:pt x="3677254" y="185746"/>
                </a:cubicBezTo>
                <a:cubicBezTo>
                  <a:pt x="3611836" y="213219"/>
                  <a:pt x="3688079" y="191716"/>
                  <a:pt x="3719795" y="182006"/>
                </a:cubicBezTo>
                <a:cubicBezTo>
                  <a:pt x="3758036" y="168858"/>
                  <a:pt x="3770089" y="166009"/>
                  <a:pt x="3800813" y="160324"/>
                </a:cubicBezTo>
                <a:cubicBezTo>
                  <a:pt x="3791148" y="176511"/>
                  <a:pt x="3731849" y="179157"/>
                  <a:pt x="3729864" y="187208"/>
                </a:cubicBezTo>
                <a:cubicBezTo>
                  <a:pt x="3733246" y="196519"/>
                  <a:pt x="3795521" y="181795"/>
                  <a:pt x="3808662" y="178373"/>
                </a:cubicBezTo>
                <a:cubicBezTo>
                  <a:pt x="3820716" y="175523"/>
                  <a:pt x="3912155" y="138422"/>
                  <a:pt x="3871930" y="159623"/>
                </a:cubicBezTo>
                <a:cubicBezTo>
                  <a:pt x="3803535" y="199174"/>
                  <a:pt x="3701106" y="230974"/>
                  <a:pt x="3620088" y="252657"/>
                </a:cubicBezTo>
                <a:cubicBezTo>
                  <a:pt x="3603733" y="259525"/>
                  <a:pt x="3605465" y="264013"/>
                  <a:pt x="3611554" y="265694"/>
                </a:cubicBezTo>
                <a:lnTo>
                  <a:pt x="3621864" y="266042"/>
                </a:lnTo>
                <a:lnTo>
                  <a:pt x="3592991" y="282484"/>
                </a:lnTo>
                <a:cubicBezTo>
                  <a:pt x="3577980" y="287257"/>
                  <a:pt x="3561029" y="290791"/>
                  <a:pt x="3545170" y="295646"/>
                </a:cubicBezTo>
                <a:cubicBezTo>
                  <a:pt x="3449193" y="328132"/>
                  <a:pt x="3356762" y="369259"/>
                  <a:pt x="3273829" y="394869"/>
                </a:cubicBezTo>
                <a:cubicBezTo>
                  <a:pt x="3374275" y="371121"/>
                  <a:pt x="3524918" y="327922"/>
                  <a:pt x="3635029" y="287987"/>
                </a:cubicBezTo>
                <a:cubicBezTo>
                  <a:pt x="3660057" y="282385"/>
                  <a:pt x="3796258" y="228698"/>
                  <a:pt x="3736537" y="256088"/>
                </a:cubicBezTo>
                <a:cubicBezTo>
                  <a:pt x="3675656" y="288176"/>
                  <a:pt x="3593882" y="309089"/>
                  <a:pt x="3541439" y="333810"/>
                </a:cubicBezTo>
                <a:cubicBezTo>
                  <a:pt x="3530379" y="332634"/>
                  <a:pt x="3522933" y="335974"/>
                  <a:pt x="3521941" y="340000"/>
                </a:cubicBezTo>
                <a:cubicBezTo>
                  <a:pt x="3510881" y="338824"/>
                  <a:pt x="3504192" y="342932"/>
                  <a:pt x="3503200" y="346958"/>
                </a:cubicBezTo>
                <a:cubicBezTo>
                  <a:pt x="3491217" y="345685"/>
                  <a:pt x="3491217" y="345685"/>
                  <a:pt x="3490225" y="349710"/>
                </a:cubicBezTo>
                <a:cubicBezTo>
                  <a:pt x="3496677" y="350397"/>
                  <a:pt x="3496677" y="350397"/>
                  <a:pt x="3503200" y="346958"/>
                </a:cubicBezTo>
                <a:cubicBezTo>
                  <a:pt x="3508731" y="347546"/>
                  <a:pt x="3515253" y="344108"/>
                  <a:pt x="3521941" y="340000"/>
                </a:cubicBezTo>
                <a:cubicBezTo>
                  <a:pt x="3528394" y="340686"/>
                  <a:pt x="3534917" y="337248"/>
                  <a:pt x="3541439" y="333810"/>
                </a:cubicBezTo>
                <a:cubicBezTo>
                  <a:pt x="3571999" y="328796"/>
                  <a:pt x="3610238" y="315648"/>
                  <a:pt x="3655923" y="299160"/>
                </a:cubicBezTo>
                <a:cubicBezTo>
                  <a:pt x="3673672" y="296227"/>
                  <a:pt x="3755042" y="253925"/>
                  <a:pt x="3766103" y="255100"/>
                </a:cubicBezTo>
                <a:cubicBezTo>
                  <a:pt x="3776172" y="260302"/>
                  <a:pt x="3730252" y="281586"/>
                  <a:pt x="3717277" y="284338"/>
                </a:cubicBezTo>
                <a:cubicBezTo>
                  <a:pt x="3691186" y="298089"/>
                  <a:pt x="3673672" y="296227"/>
                  <a:pt x="3653939" y="307213"/>
                </a:cubicBezTo>
                <a:cubicBezTo>
                  <a:pt x="3633283" y="318098"/>
                  <a:pt x="3590741" y="321837"/>
                  <a:pt x="3558031" y="335575"/>
                </a:cubicBezTo>
                <a:cubicBezTo>
                  <a:pt x="3526244" y="349409"/>
                  <a:pt x="3587598" y="334587"/>
                  <a:pt x="3601731" y="327138"/>
                </a:cubicBezTo>
                <a:cubicBezTo>
                  <a:pt x="3626760" y="321536"/>
                  <a:pt x="3644344" y="319275"/>
                  <a:pt x="3653939" y="307213"/>
                </a:cubicBezTo>
                <a:cubicBezTo>
                  <a:pt x="3690029" y="302786"/>
                  <a:pt x="3702247" y="299266"/>
                  <a:pt x="3741313" y="282763"/>
                </a:cubicBezTo>
                <a:cubicBezTo>
                  <a:pt x="3760977" y="275901"/>
                  <a:pt x="3836299" y="254303"/>
                  <a:pt x="3785013" y="274326"/>
                </a:cubicBezTo>
                <a:cubicBezTo>
                  <a:pt x="3677457" y="326927"/>
                  <a:pt x="3503604" y="368348"/>
                  <a:pt x="3417696" y="406036"/>
                </a:cubicBezTo>
                <a:cubicBezTo>
                  <a:pt x="3435209" y="407899"/>
                  <a:pt x="3438351" y="395149"/>
                  <a:pt x="3461396" y="397600"/>
                </a:cubicBezTo>
                <a:cubicBezTo>
                  <a:pt x="3434217" y="411925"/>
                  <a:pt x="3463784" y="410937"/>
                  <a:pt x="3483282" y="404747"/>
                </a:cubicBezTo>
                <a:cubicBezTo>
                  <a:pt x="3436605" y="425262"/>
                  <a:pt x="3436605" y="425262"/>
                  <a:pt x="3485835" y="417414"/>
                </a:cubicBezTo>
                <a:cubicBezTo>
                  <a:pt x="3375891" y="456678"/>
                  <a:pt x="3260180" y="500149"/>
                  <a:pt x="3152219" y="531361"/>
                </a:cubicBezTo>
                <a:cubicBezTo>
                  <a:pt x="3133643" y="537649"/>
                  <a:pt x="3110599" y="535198"/>
                  <a:pt x="3097388" y="542745"/>
                </a:cubicBezTo>
                <a:cubicBezTo>
                  <a:pt x="3090936" y="542059"/>
                  <a:pt x="3086801" y="558835"/>
                  <a:pt x="3086801" y="558835"/>
                </a:cubicBezTo>
                <a:cubicBezTo>
                  <a:pt x="3081270" y="558247"/>
                  <a:pt x="3083421" y="549524"/>
                  <a:pt x="3083421" y="549524"/>
                </a:cubicBezTo>
                <a:cubicBezTo>
                  <a:pt x="3060376" y="547073"/>
                  <a:pt x="3013464" y="572383"/>
                  <a:pt x="2975390" y="584859"/>
                </a:cubicBezTo>
                <a:cubicBezTo>
                  <a:pt x="2930698" y="597321"/>
                  <a:pt x="2881397" y="609294"/>
                  <a:pt x="2860742" y="620181"/>
                </a:cubicBezTo>
                <a:cubicBezTo>
                  <a:pt x="2855210" y="619592"/>
                  <a:pt x="2859749" y="624206"/>
                  <a:pt x="2859749" y="624206"/>
                </a:cubicBezTo>
                <a:cubicBezTo>
                  <a:pt x="2858757" y="628233"/>
                  <a:pt x="2821510" y="637355"/>
                  <a:pt x="2819525" y="645407"/>
                </a:cubicBezTo>
                <a:cubicBezTo>
                  <a:pt x="2824063" y="650022"/>
                  <a:pt x="2862303" y="636872"/>
                  <a:pt x="2855615" y="640981"/>
                </a:cubicBezTo>
                <a:cubicBezTo>
                  <a:pt x="2986855" y="607425"/>
                  <a:pt x="3107861" y="569336"/>
                  <a:pt x="3222344" y="534687"/>
                </a:cubicBezTo>
                <a:cubicBezTo>
                  <a:pt x="3267106" y="518100"/>
                  <a:pt x="3312861" y="497487"/>
                  <a:pt x="3355569" y="493077"/>
                </a:cubicBezTo>
                <a:cubicBezTo>
                  <a:pt x="3355569" y="493077"/>
                  <a:pt x="3341366" y="504651"/>
                  <a:pt x="3346896" y="505239"/>
                </a:cubicBezTo>
                <a:cubicBezTo>
                  <a:pt x="3373486" y="516329"/>
                  <a:pt x="3491182" y="464806"/>
                  <a:pt x="3502173" y="470106"/>
                </a:cubicBezTo>
                <a:lnTo>
                  <a:pt x="3455331" y="491291"/>
                </a:lnTo>
                <a:cubicBezTo>
                  <a:pt x="3447816" y="498755"/>
                  <a:pt x="3493500" y="482266"/>
                  <a:pt x="3512076" y="475979"/>
                </a:cubicBezTo>
                <a:cubicBezTo>
                  <a:pt x="3544785" y="462242"/>
                  <a:pt x="3557996" y="454696"/>
                  <a:pt x="3575509" y="456559"/>
                </a:cubicBezTo>
                <a:cubicBezTo>
                  <a:pt x="3598554" y="459008"/>
                  <a:pt x="3607061" y="447519"/>
                  <a:pt x="3638778" y="437808"/>
                </a:cubicBezTo>
                <a:cubicBezTo>
                  <a:pt x="3650831" y="434959"/>
                  <a:pt x="3715022" y="416306"/>
                  <a:pt x="3687843" y="430631"/>
                </a:cubicBezTo>
                <a:cubicBezTo>
                  <a:pt x="3667353" y="440847"/>
                  <a:pt x="3599546" y="454982"/>
                  <a:pt x="3600943" y="472345"/>
                </a:cubicBezTo>
                <a:cubicBezTo>
                  <a:pt x="3609783" y="486370"/>
                  <a:pt x="3639182" y="459197"/>
                  <a:pt x="3645705" y="455760"/>
                </a:cubicBezTo>
                <a:cubicBezTo>
                  <a:pt x="3658680" y="453007"/>
                  <a:pt x="3662227" y="461648"/>
                  <a:pt x="3662227" y="461648"/>
                </a:cubicBezTo>
                <a:cubicBezTo>
                  <a:pt x="3679740" y="463510"/>
                  <a:pt x="3797436" y="411987"/>
                  <a:pt x="3763734" y="429749"/>
                </a:cubicBezTo>
                <a:cubicBezTo>
                  <a:pt x="3730033" y="447512"/>
                  <a:pt x="3671138" y="471547"/>
                  <a:pt x="3651569" y="481861"/>
                </a:cubicBezTo>
                <a:cubicBezTo>
                  <a:pt x="3652561" y="477834"/>
                  <a:pt x="3580620" y="508746"/>
                  <a:pt x="3580620" y="508746"/>
                </a:cubicBezTo>
                <a:cubicBezTo>
                  <a:pt x="3589696" y="517974"/>
                  <a:pt x="3636444" y="493335"/>
                  <a:pt x="3651569" y="481861"/>
                </a:cubicBezTo>
                <a:cubicBezTo>
                  <a:pt x="3698649" y="482735"/>
                  <a:pt x="3708314" y="466549"/>
                  <a:pt x="3758608" y="450550"/>
                </a:cubicBezTo>
                <a:cubicBezTo>
                  <a:pt x="3765130" y="447113"/>
                  <a:pt x="3841374" y="425611"/>
                  <a:pt x="3845912" y="430224"/>
                </a:cubicBezTo>
                <a:cubicBezTo>
                  <a:pt x="3850451" y="434839"/>
                  <a:pt x="3819725" y="440523"/>
                  <a:pt x="3819725" y="440523"/>
                </a:cubicBezTo>
                <a:cubicBezTo>
                  <a:pt x="3800157" y="450837"/>
                  <a:pt x="3797015" y="463586"/>
                  <a:pt x="3789570" y="466926"/>
                </a:cubicBezTo>
                <a:cubicBezTo>
                  <a:pt x="3755869" y="484689"/>
                  <a:pt x="3732755" y="486362"/>
                  <a:pt x="3694515" y="499511"/>
                </a:cubicBezTo>
                <a:lnTo>
                  <a:pt x="3454892" y="589024"/>
                </a:lnTo>
                <a:cubicBezTo>
                  <a:pt x="3442838" y="591874"/>
                  <a:pt x="3377420" y="619346"/>
                  <a:pt x="3433174" y="608060"/>
                </a:cubicBezTo>
                <a:cubicBezTo>
                  <a:pt x="3458272" y="598334"/>
                  <a:pt x="3490981" y="584598"/>
                  <a:pt x="3516175" y="578326"/>
                </a:cubicBezTo>
                <a:cubicBezTo>
                  <a:pt x="3580436" y="555549"/>
                  <a:pt x="3642309" y="519437"/>
                  <a:pt x="3699053" y="504125"/>
                </a:cubicBezTo>
                <a:cubicBezTo>
                  <a:pt x="3705577" y="500686"/>
                  <a:pt x="3715645" y="505889"/>
                  <a:pt x="3722098" y="506574"/>
                </a:cubicBezTo>
                <a:cubicBezTo>
                  <a:pt x="3758187" y="502149"/>
                  <a:pt x="3775533" y="477827"/>
                  <a:pt x="3818075" y="474088"/>
                </a:cubicBezTo>
                <a:cubicBezTo>
                  <a:pt x="3808480" y="486152"/>
                  <a:pt x="3770406" y="498629"/>
                  <a:pt x="3725478" y="515886"/>
                </a:cubicBezTo>
                <a:cubicBezTo>
                  <a:pt x="3704988" y="526102"/>
                  <a:pt x="3588284" y="573600"/>
                  <a:pt x="3668145" y="556613"/>
                </a:cubicBezTo>
                <a:cubicBezTo>
                  <a:pt x="3639974" y="574964"/>
                  <a:pt x="3609415" y="579977"/>
                  <a:pt x="3564652" y="596564"/>
                </a:cubicBezTo>
                <a:cubicBezTo>
                  <a:pt x="3558129" y="600001"/>
                  <a:pt x="3412334" y="665752"/>
                  <a:pt x="3506326" y="641317"/>
                </a:cubicBezTo>
                <a:cubicBezTo>
                  <a:pt x="3569594" y="622566"/>
                  <a:pt x="3726452" y="557994"/>
                  <a:pt x="3806242" y="545131"/>
                </a:cubicBezTo>
                <a:cubicBezTo>
                  <a:pt x="3842331" y="540706"/>
                  <a:pt x="3859915" y="538444"/>
                  <a:pt x="3833658" y="552867"/>
                </a:cubicBezTo>
                <a:cubicBezTo>
                  <a:pt x="3806645" y="566521"/>
                  <a:pt x="3714049" y="608318"/>
                  <a:pt x="3701002" y="615194"/>
                </a:cubicBezTo>
                <a:cubicBezTo>
                  <a:pt x="3714049" y="608318"/>
                  <a:pt x="3683893" y="634721"/>
                  <a:pt x="3678363" y="634133"/>
                </a:cubicBezTo>
                <a:cubicBezTo>
                  <a:pt x="3689353" y="639433"/>
                  <a:pt x="3715445" y="625681"/>
                  <a:pt x="3735108" y="618820"/>
                </a:cubicBezTo>
                <a:cubicBezTo>
                  <a:pt x="3747162" y="615971"/>
                  <a:pt x="3823405" y="594469"/>
                  <a:pt x="3776729" y="614983"/>
                </a:cubicBezTo>
                <a:cubicBezTo>
                  <a:pt x="3758152" y="621271"/>
                  <a:pt x="3628474" y="671519"/>
                  <a:pt x="3633011" y="676134"/>
                </a:cubicBezTo>
                <a:cubicBezTo>
                  <a:pt x="3641924" y="686033"/>
                  <a:pt x="3729982" y="639622"/>
                  <a:pt x="3729982" y="639622"/>
                </a:cubicBezTo>
                <a:cubicBezTo>
                  <a:pt x="3762691" y="625885"/>
                  <a:pt x="3860652" y="585346"/>
                  <a:pt x="3818278" y="615270"/>
                </a:cubicBezTo>
                <a:cubicBezTo>
                  <a:pt x="3796795" y="629512"/>
                  <a:pt x="3689003" y="686908"/>
                  <a:pt x="3781601" y="645111"/>
                </a:cubicBezTo>
                <a:cubicBezTo>
                  <a:pt x="3827355" y="624498"/>
                  <a:pt x="3820832" y="627936"/>
                  <a:pt x="3876585" y="616651"/>
                </a:cubicBezTo>
                <a:cubicBezTo>
                  <a:pt x="3861460" y="628125"/>
                  <a:pt x="3842884" y="634413"/>
                  <a:pt x="3827759" y="645888"/>
                </a:cubicBezTo>
                <a:cubicBezTo>
                  <a:pt x="3822228" y="645300"/>
                  <a:pt x="3822228" y="645300"/>
                  <a:pt x="3821236" y="649325"/>
                </a:cubicBezTo>
                <a:cubicBezTo>
                  <a:pt x="3815705" y="648737"/>
                  <a:pt x="3815705" y="648737"/>
                  <a:pt x="3814714" y="652763"/>
                </a:cubicBezTo>
                <a:cubicBezTo>
                  <a:pt x="3809183" y="652175"/>
                  <a:pt x="3809183" y="652175"/>
                  <a:pt x="3808025" y="656872"/>
                </a:cubicBezTo>
                <a:cubicBezTo>
                  <a:pt x="3813556" y="657460"/>
                  <a:pt x="3814714" y="652763"/>
                  <a:pt x="3814714" y="652763"/>
                </a:cubicBezTo>
                <a:cubicBezTo>
                  <a:pt x="3820244" y="653351"/>
                  <a:pt x="3821236" y="649325"/>
                  <a:pt x="3821236" y="649325"/>
                </a:cubicBezTo>
                <a:cubicBezTo>
                  <a:pt x="3826767" y="649913"/>
                  <a:pt x="3827759" y="645888"/>
                  <a:pt x="3827759" y="645888"/>
                </a:cubicBezTo>
                <a:cubicBezTo>
                  <a:pt x="3861460" y="628125"/>
                  <a:pt x="3922744" y="617427"/>
                  <a:pt x="3876989" y="638039"/>
                </a:cubicBezTo>
                <a:cubicBezTo>
                  <a:pt x="3837757" y="655214"/>
                  <a:pt x="3822632" y="666688"/>
                  <a:pt x="3782408" y="687889"/>
                </a:cubicBezTo>
                <a:cubicBezTo>
                  <a:pt x="3770355" y="690738"/>
                  <a:pt x="3716990" y="715362"/>
                  <a:pt x="3715006" y="723413"/>
                </a:cubicBezTo>
                <a:cubicBezTo>
                  <a:pt x="3719948" y="749417"/>
                  <a:pt x="3842534" y="681888"/>
                  <a:pt x="3851612" y="691115"/>
                </a:cubicBezTo>
                <a:cubicBezTo>
                  <a:pt x="3857071" y="695828"/>
                  <a:pt x="3833035" y="697404"/>
                  <a:pt x="3831877" y="702101"/>
                </a:cubicBezTo>
                <a:cubicBezTo>
                  <a:pt x="3811387" y="712316"/>
                  <a:pt x="3774543" y="742828"/>
                  <a:pt x="3768021" y="746266"/>
                </a:cubicBezTo>
                <a:cubicBezTo>
                  <a:pt x="3754975" y="753141"/>
                  <a:pt x="3677574" y="779341"/>
                  <a:pt x="3674431" y="792089"/>
                </a:cubicBezTo>
                <a:cubicBezTo>
                  <a:pt x="3675994" y="808781"/>
                  <a:pt x="3748286" y="757251"/>
                  <a:pt x="3756372" y="770505"/>
                </a:cubicBezTo>
                <a:cubicBezTo>
                  <a:pt x="3765282" y="780404"/>
                  <a:pt x="3703006" y="795128"/>
                  <a:pt x="3700030" y="807206"/>
                </a:cubicBezTo>
                <a:cubicBezTo>
                  <a:pt x="3708282" y="846644"/>
                  <a:pt x="3852348" y="738018"/>
                  <a:pt x="3803855" y="792768"/>
                </a:cubicBezTo>
                <a:cubicBezTo>
                  <a:pt x="3781216" y="811707"/>
                  <a:pt x="3775685" y="811119"/>
                  <a:pt x="3742975" y="824856"/>
                </a:cubicBezTo>
                <a:cubicBezTo>
                  <a:pt x="3709274" y="842618"/>
                  <a:pt x="3615851" y="887771"/>
                  <a:pt x="3575462" y="909642"/>
                </a:cubicBezTo>
                <a:cubicBezTo>
                  <a:pt x="3520277" y="941646"/>
                  <a:pt x="3600656" y="903369"/>
                  <a:pt x="3632373" y="893659"/>
                </a:cubicBezTo>
                <a:cubicBezTo>
                  <a:pt x="3608575" y="917295"/>
                  <a:pt x="3552821" y="928581"/>
                  <a:pt x="3506074" y="953219"/>
                </a:cubicBezTo>
                <a:cubicBezTo>
                  <a:pt x="3484427" y="968131"/>
                  <a:pt x="3510613" y="957833"/>
                  <a:pt x="3496410" y="969406"/>
                </a:cubicBezTo>
                <a:cubicBezTo>
                  <a:pt x="3473770" y="988345"/>
                  <a:pt x="3424704" y="995521"/>
                  <a:pt x="3429007" y="1004931"/>
                </a:cubicBezTo>
                <a:cubicBezTo>
                  <a:pt x="3426030" y="1017009"/>
                  <a:pt x="3471196" y="1021812"/>
                  <a:pt x="3521657" y="1031998"/>
                </a:cubicBezTo>
                <a:cubicBezTo>
                  <a:pt x="3577815" y="1042101"/>
                  <a:pt x="3678076" y="1065156"/>
                  <a:pt x="3755197" y="1082309"/>
                </a:cubicBezTo>
                <a:cubicBezTo>
                  <a:pt x="3901546" y="1110266"/>
                  <a:pt x="4026153" y="1149681"/>
                  <a:pt x="4176048" y="1186279"/>
                </a:cubicBezTo>
                <a:cubicBezTo>
                  <a:pt x="4242109" y="1202255"/>
                  <a:pt x="4308335" y="1217559"/>
                  <a:pt x="4367803" y="1241098"/>
                </a:cubicBezTo>
                <a:cubicBezTo>
                  <a:pt x="4529068" y="1296807"/>
                  <a:pt x="4703642" y="1375278"/>
                  <a:pt x="4806107" y="1458475"/>
                </a:cubicBezTo>
                <a:cubicBezTo>
                  <a:pt x="4865978" y="1503402"/>
                  <a:pt x="4887442" y="1535293"/>
                  <a:pt x="4919213" y="1594448"/>
                </a:cubicBezTo>
                <a:cubicBezTo>
                  <a:pt x="4930607" y="1621136"/>
                  <a:pt x="4942002" y="1647826"/>
                  <a:pt x="4943399" y="1665189"/>
                </a:cubicBezTo>
                <a:cubicBezTo>
                  <a:pt x="4937095" y="1736820"/>
                  <a:pt x="4874214" y="1849947"/>
                  <a:pt x="4833991" y="1871148"/>
                </a:cubicBezTo>
                <a:lnTo>
                  <a:pt x="4821016" y="1873899"/>
                </a:lnTo>
                <a:lnTo>
                  <a:pt x="4818865" y="1882622"/>
                </a:lnTo>
                <a:cubicBezTo>
                  <a:pt x="4811351" y="1890087"/>
                  <a:pt x="4796155" y="1905685"/>
                  <a:pt x="4794171" y="1913737"/>
                </a:cubicBezTo>
                <a:cubicBezTo>
                  <a:pt x="4793013" y="1918434"/>
                  <a:pt x="4804074" y="1919611"/>
                  <a:pt x="4803082" y="1923637"/>
                </a:cubicBezTo>
                <a:cubicBezTo>
                  <a:pt x="4798359" y="1965826"/>
                  <a:pt x="4707254" y="2028441"/>
                  <a:pt x="4682464" y="2056101"/>
                </a:cubicBezTo>
                <a:cubicBezTo>
                  <a:pt x="4667433" y="2071030"/>
                  <a:pt x="4658172" y="2108605"/>
                  <a:pt x="4637516" y="2119492"/>
                </a:cubicBezTo>
                <a:cubicBezTo>
                  <a:pt x="4644205" y="2115384"/>
                  <a:pt x="4645785" y="2085942"/>
                  <a:pt x="4650324" y="2090556"/>
                </a:cubicBezTo>
                <a:cubicBezTo>
                  <a:pt x="4645785" y="2085942"/>
                  <a:pt x="4611092" y="2107731"/>
                  <a:pt x="4614473" y="2117042"/>
                </a:cubicBezTo>
                <a:cubicBezTo>
                  <a:pt x="4614473" y="2117042"/>
                  <a:pt x="4630002" y="2126957"/>
                  <a:pt x="4630994" y="2122931"/>
                </a:cubicBezTo>
                <a:cubicBezTo>
                  <a:pt x="4623479" y="2130394"/>
                  <a:pt x="4609346" y="2137843"/>
                  <a:pt x="4599847" y="2153359"/>
                </a:cubicBezTo>
                <a:cubicBezTo>
                  <a:pt x="4593158" y="2157467"/>
                  <a:pt x="4595713" y="2170134"/>
                  <a:pt x="4593563" y="2178857"/>
                </a:cubicBezTo>
                <a:cubicBezTo>
                  <a:pt x="4585055" y="2190347"/>
                  <a:pt x="4564399" y="2201233"/>
                  <a:pt x="4562415" y="2209286"/>
                </a:cubicBezTo>
                <a:cubicBezTo>
                  <a:pt x="4548616" y="2242248"/>
                  <a:pt x="4556279" y="2307100"/>
                  <a:pt x="4542242" y="2318002"/>
                </a:cubicBezTo>
                <a:cubicBezTo>
                  <a:pt x="4534632" y="2322013"/>
                  <a:pt x="4526713" y="2308088"/>
                  <a:pt x="4526713" y="2308088"/>
                </a:cubicBezTo>
                <a:cubicBezTo>
                  <a:pt x="4516056" y="2328302"/>
                  <a:pt x="4531251" y="2312702"/>
                  <a:pt x="4533640" y="2326040"/>
                </a:cubicBezTo>
                <a:cubicBezTo>
                  <a:pt x="4531823" y="2360275"/>
                  <a:pt x="4477632" y="2388254"/>
                  <a:pt x="4457380" y="2420529"/>
                </a:cubicBezTo>
                <a:cubicBezTo>
                  <a:pt x="4447715" y="2436717"/>
                  <a:pt x="4449276" y="2453408"/>
                  <a:pt x="4440604" y="2465570"/>
                </a:cubicBezTo>
                <a:cubicBezTo>
                  <a:pt x="4411774" y="2513459"/>
                  <a:pt x="4374931" y="2543971"/>
                  <a:pt x="4351868" y="2587654"/>
                </a:cubicBezTo>
                <a:lnTo>
                  <a:pt x="4345749" y="2612480"/>
                </a:lnTo>
                <a:cubicBezTo>
                  <a:pt x="4324435" y="2652906"/>
                  <a:pt x="4286599" y="2687444"/>
                  <a:pt x="4259824" y="2723158"/>
                </a:cubicBezTo>
                <a:cubicBezTo>
                  <a:pt x="4240659" y="2754860"/>
                  <a:pt x="4222322" y="2783208"/>
                  <a:pt x="4203228" y="2810786"/>
                </a:cubicBezTo>
                <a:cubicBezTo>
                  <a:pt x="4137959" y="2910577"/>
                  <a:pt x="4070960" y="2967491"/>
                  <a:pt x="3961183" y="3032940"/>
                </a:cubicBezTo>
                <a:cubicBezTo>
                  <a:pt x="3685454" y="3199867"/>
                  <a:pt x="3358879" y="3289086"/>
                  <a:pt x="2986784" y="3394121"/>
                </a:cubicBezTo>
                <a:cubicBezTo>
                  <a:pt x="3009828" y="3396571"/>
                  <a:pt x="2990165" y="3403432"/>
                  <a:pt x="2984634" y="3402844"/>
                </a:cubicBezTo>
                <a:cubicBezTo>
                  <a:pt x="2983642" y="3406871"/>
                  <a:pt x="2985038" y="3424234"/>
                  <a:pt x="2979508" y="3423646"/>
                </a:cubicBezTo>
                <a:cubicBezTo>
                  <a:pt x="2998418" y="3442871"/>
                  <a:pt x="3075363" y="3397328"/>
                  <a:pt x="3091954" y="3399092"/>
                </a:cubicBezTo>
                <a:cubicBezTo>
                  <a:pt x="3410818" y="3309359"/>
                  <a:pt x="3729787" y="3127374"/>
                  <a:pt x="4164489" y="3018136"/>
                </a:cubicBezTo>
                <a:cubicBezTo>
                  <a:pt x="4220646" y="3028238"/>
                  <a:pt x="3620280" y="3316422"/>
                  <a:pt x="3737209" y="3432361"/>
                </a:cubicBezTo>
                <a:cubicBezTo>
                  <a:pt x="3854138" y="3548299"/>
                  <a:pt x="4859539" y="3717207"/>
                  <a:pt x="4866061" y="3713769"/>
                </a:cubicBezTo>
                <a:lnTo>
                  <a:pt x="4845002" y="3703267"/>
                </a:lnTo>
                <a:cubicBezTo>
                  <a:pt x="4841072" y="3701945"/>
                  <a:pt x="4806143" y="3692214"/>
                  <a:pt x="4751906" y="3677239"/>
                </a:cubicBezTo>
                <a:lnTo>
                  <a:pt x="4715974" y="3667334"/>
                </a:lnTo>
                <a:lnTo>
                  <a:pt x="4729547" y="3669257"/>
                </a:lnTo>
                <a:lnTo>
                  <a:pt x="4746900" y="3674046"/>
                </a:lnTo>
                <a:cubicBezTo>
                  <a:pt x="4764727" y="3678963"/>
                  <a:pt x="4780764" y="3683383"/>
                  <a:pt x="4794659" y="3687209"/>
                </a:cubicBezTo>
                <a:lnTo>
                  <a:pt x="4796469" y="3687707"/>
                </a:lnTo>
                <a:lnTo>
                  <a:pt x="4796464" y="3688141"/>
                </a:lnTo>
                <a:lnTo>
                  <a:pt x="4796310" y="3688128"/>
                </a:lnTo>
                <a:cubicBezTo>
                  <a:pt x="4795777" y="3688241"/>
                  <a:pt x="4795772" y="3688564"/>
                  <a:pt x="4796454" y="3689153"/>
                </a:cubicBezTo>
                <a:lnTo>
                  <a:pt x="4796464" y="3688141"/>
                </a:lnTo>
                <a:lnTo>
                  <a:pt x="4798661" y="3688309"/>
                </a:lnTo>
                <a:lnTo>
                  <a:pt x="4829568" y="3696805"/>
                </a:lnTo>
                <a:cubicBezTo>
                  <a:pt x="4977729" y="3737419"/>
                  <a:pt x="4807870" y="3689850"/>
                  <a:pt x="4799325" y="3688360"/>
                </a:cubicBezTo>
                <a:lnTo>
                  <a:pt x="4798661" y="3688309"/>
                </a:lnTo>
                <a:lnTo>
                  <a:pt x="4796469" y="3687707"/>
                </a:lnTo>
                <a:lnTo>
                  <a:pt x="4796492" y="3685244"/>
                </a:lnTo>
                <a:cubicBezTo>
                  <a:pt x="4799444" y="3678044"/>
                  <a:pt x="4820561" y="3683453"/>
                  <a:pt x="4820561" y="3683453"/>
                </a:cubicBezTo>
                <a:cubicBezTo>
                  <a:pt x="4821057" y="3681441"/>
                  <a:pt x="4778443" y="3675876"/>
                  <a:pt x="4738039" y="3670461"/>
                </a:cubicBezTo>
                <a:lnTo>
                  <a:pt x="4729547" y="3669257"/>
                </a:lnTo>
                <a:lnTo>
                  <a:pt x="4691700" y="3658813"/>
                </a:lnTo>
                <a:lnTo>
                  <a:pt x="4723552" y="3659441"/>
                </a:lnTo>
                <a:cubicBezTo>
                  <a:pt x="4778586" y="3666423"/>
                  <a:pt x="4833259" y="3685664"/>
                  <a:pt x="4877306" y="3668141"/>
                </a:cubicBezTo>
                <a:cubicBezTo>
                  <a:pt x="4867642" y="3684328"/>
                  <a:pt x="4894820" y="3670003"/>
                  <a:pt x="4910420" y="3675794"/>
                </a:cubicBezTo>
                <a:cubicBezTo>
                  <a:pt x="4910420" y="3675794"/>
                  <a:pt x="4912738" y="3693255"/>
                  <a:pt x="4922807" y="3698457"/>
                </a:cubicBezTo>
                <a:cubicBezTo>
                  <a:pt x="4893240" y="3699445"/>
                  <a:pt x="4843606" y="3685904"/>
                  <a:pt x="4837083" y="3689341"/>
                </a:cubicBezTo>
                <a:cubicBezTo>
                  <a:pt x="4830560" y="3692779"/>
                  <a:pt x="4846159" y="3698570"/>
                  <a:pt x="4852612" y="3699256"/>
                </a:cubicBezTo>
                <a:cubicBezTo>
                  <a:pt x="4863673" y="3700432"/>
                  <a:pt x="4910753" y="3701306"/>
                  <a:pt x="4925196" y="3711794"/>
                </a:cubicBezTo>
                <a:cubicBezTo>
                  <a:pt x="4936186" y="3717094"/>
                  <a:pt x="4933209" y="3729172"/>
                  <a:pt x="4937582" y="3734458"/>
                </a:cubicBezTo>
                <a:cubicBezTo>
                  <a:pt x="4936590" y="3738483"/>
                  <a:pt x="4954174" y="3736221"/>
                  <a:pt x="4954174" y="3736221"/>
                </a:cubicBezTo>
                <a:cubicBezTo>
                  <a:pt x="4953182" y="3740247"/>
                  <a:pt x="4946659" y="3743686"/>
                  <a:pt x="4946659" y="3743686"/>
                </a:cubicBezTo>
                <a:cubicBezTo>
                  <a:pt x="4946659" y="3743686"/>
                  <a:pt x="4984075" y="3760746"/>
                  <a:pt x="4995136" y="3761923"/>
                </a:cubicBezTo>
                <a:cubicBezTo>
                  <a:pt x="4988613" y="3765361"/>
                  <a:pt x="4976963" y="3789600"/>
                  <a:pt x="4982494" y="3790188"/>
                </a:cubicBezTo>
                <a:cubicBezTo>
                  <a:pt x="5003554" y="3800691"/>
                  <a:pt x="5041224" y="3766824"/>
                  <a:pt x="5049308" y="3780078"/>
                </a:cubicBezTo>
                <a:cubicBezTo>
                  <a:pt x="5057227" y="3794003"/>
                  <a:pt x="5042786" y="3783516"/>
                  <a:pt x="5028652" y="3790965"/>
                </a:cubicBezTo>
                <a:cubicBezTo>
                  <a:pt x="5002396" y="3805388"/>
                  <a:pt x="5011473" y="3814616"/>
                  <a:pt x="5025675" y="3803043"/>
                </a:cubicBezTo>
                <a:cubicBezTo>
                  <a:pt x="5060370" y="3781255"/>
                  <a:pt x="5056569" y="3823542"/>
                  <a:pt x="5050116" y="3822856"/>
                </a:cubicBezTo>
                <a:cubicBezTo>
                  <a:pt x="5055577" y="3827568"/>
                  <a:pt x="5089278" y="3809806"/>
                  <a:pt x="5092658" y="3819117"/>
                </a:cubicBezTo>
                <a:cubicBezTo>
                  <a:pt x="5094055" y="3836480"/>
                  <a:pt x="5061107" y="3828157"/>
                  <a:pt x="5059950" y="3832854"/>
                </a:cubicBezTo>
                <a:cubicBezTo>
                  <a:pt x="5052434" y="3840318"/>
                  <a:pt x="5075478" y="3842768"/>
                  <a:pt x="5067041" y="3850134"/>
                </a:cubicBezTo>
                <a:cubicBezTo>
                  <a:pt x="5047308" y="3861118"/>
                  <a:pt x="5027406" y="3845920"/>
                  <a:pt x="5020717" y="3850029"/>
                </a:cubicBezTo>
                <a:cubicBezTo>
                  <a:pt x="5020717" y="3850029"/>
                  <a:pt x="5016748" y="3866132"/>
                  <a:pt x="5010296" y="3865446"/>
                </a:cubicBezTo>
                <a:cubicBezTo>
                  <a:pt x="5021121" y="3871417"/>
                  <a:pt x="5037713" y="3873182"/>
                  <a:pt x="5037713" y="3873182"/>
                </a:cubicBezTo>
                <a:cubicBezTo>
                  <a:pt x="5032752" y="3893312"/>
                  <a:pt x="4997085" y="3872993"/>
                  <a:pt x="5015002" y="3896244"/>
                </a:cubicBezTo>
                <a:cubicBezTo>
                  <a:pt x="5035474" y="3932162"/>
                  <a:pt x="4959250" y="3907531"/>
                  <a:pt x="4976174" y="3934807"/>
                </a:cubicBezTo>
                <a:cubicBezTo>
                  <a:pt x="4987640" y="3957374"/>
                  <a:pt x="4973197" y="3946887"/>
                  <a:pt x="4963533" y="3963072"/>
                </a:cubicBezTo>
                <a:cubicBezTo>
                  <a:pt x="4962541" y="3967100"/>
                  <a:pt x="4971452" y="3976997"/>
                  <a:pt x="4978141" y="3972889"/>
                </a:cubicBezTo>
                <a:cubicBezTo>
                  <a:pt x="4970460" y="3981024"/>
                  <a:pt x="4937750" y="3994761"/>
                  <a:pt x="4920167" y="3997022"/>
                </a:cubicBezTo>
                <a:cubicBezTo>
                  <a:pt x="4913714" y="3996336"/>
                  <a:pt x="4891663" y="3989860"/>
                  <a:pt x="4890670" y="3993886"/>
                </a:cubicBezTo>
                <a:cubicBezTo>
                  <a:pt x="4872094" y="4000174"/>
                  <a:pt x="4892988" y="4011346"/>
                  <a:pt x="4874482" y="4013511"/>
                </a:cubicBezTo>
                <a:cubicBezTo>
                  <a:pt x="4916033" y="4013797"/>
                  <a:pt x="4931228" y="3998198"/>
                  <a:pt x="4914048" y="4021849"/>
                </a:cubicBezTo>
                <a:cubicBezTo>
                  <a:pt x="4904453" y="4033912"/>
                  <a:pt x="4873490" y="4017536"/>
                  <a:pt x="4892400" y="4036762"/>
                </a:cubicBezTo>
                <a:cubicBezTo>
                  <a:pt x="4911310" y="4055987"/>
                  <a:pt x="4889423" y="4048840"/>
                  <a:pt x="4862244" y="4063165"/>
                </a:cubicBezTo>
                <a:cubicBezTo>
                  <a:pt x="4842582" y="4070025"/>
                  <a:pt x="4852579" y="4079351"/>
                  <a:pt x="4844899" y="4087487"/>
                </a:cubicBezTo>
                <a:cubicBezTo>
                  <a:pt x="4843906" y="4091513"/>
                  <a:pt x="4826393" y="4089650"/>
                  <a:pt x="4826393" y="4089650"/>
                </a:cubicBezTo>
                <a:cubicBezTo>
                  <a:pt x="4819871" y="4093087"/>
                  <a:pt x="4835470" y="4098877"/>
                  <a:pt x="4823416" y="4101728"/>
                </a:cubicBezTo>
                <a:cubicBezTo>
                  <a:pt x="4796238" y="4116053"/>
                  <a:pt x="4811364" y="4104578"/>
                  <a:pt x="4792692" y="4107413"/>
                </a:cubicBezTo>
                <a:cubicBezTo>
                  <a:pt x="4803754" y="4108588"/>
                  <a:pt x="4741478" y="4123312"/>
                  <a:pt x="4783193" y="4122928"/>
                </a:cubicBezTo>
                <a:cubicBezTo>
                  <a:pt x="4834812" y="4128417"/>
                  <a:pt x="4776504" y="4127037"/>
                  <a:pt x="4775512" y="4131063"/>
                </a:cubicBezTo>
                <a:cubicBezTo>
                  <a:pt x="4771377" y="4147838"/>
                  <a:pt x="4808625" y="4138716"/>
                  <a:pt x="4810021" y="4156079"/>
                </a:cubicBezTo>
                <a:cubicBezTo>
                  <a:pt x="4811418" y="4173442"/>
                  <a:pt x="4790524" y="4162268"/>
                  <a:pt x="4780859" y="4178455"/>
                </a:cubicBezTo>
                <a:cubicBezTo>
                  <a:pt x="4780859" y="4178455"/>
                  <a:pt x="4802910" y="4184932"/>
                  <a:pt x="4803902" y="4180906"/>
                </a:cubicBezTo>
                <a:cubicBezTo>
                  <a:pt x="4802910" y="4184932"/>
                  <a:pt x="4782255" y="4195818"/>
                  <a:pt x="4775732" y="4199257"/>
                </a:cubicBezTo>
                <a:cubicBezTo>
                  <a:pt x="4769209" y="4202695"/>
                  <a:pt x="4764671" y="4198081"/>
                  <a:pt x="4759140" y="4197492"/>
                </a:cubicBezTo>
                <a:cubicBezTo>
                  <a:pt x="4738485" y="4208379"/>
                  <a:pt x="4761528" y="4210829"/>
                  <a:pt x="4747490" y="4221731"/>
                </a:cubicBezTo>
                <a:lnTo>
                  <a:pt x="4697268" y="4233606"/>
                </a:lnTo>
                <a:cubicBezTo>
                  <a:pt x="4660020" y="4242729"/>
                  <a:pt x="4691149" y="4258432"/>
                  <a:pt x="4695688" y="4263046"/>
                </a:cubicBezTo>
                <a:lnTo>
                  <a:pt x="4691553" y="4279822"/>
                </a:lnTo>
                <a:cubicBezTo>
                  <a:pt x="4708074" y="4285710"/>
                  <a:pt x="4719723" y="4261471"/>
                  <a:pt x="4722113" y="4274808"/>
                </a:cubicBezTo>
                <a:cubicBezTo>
                  <a:pt x="4727976" y="4300910"/>
                  <a:pt x="4710058" y="4277657"/>
                  <a:pt x="4691957" y="4301211"/>
                </a:cubicBezTo>
                <a:cubicBezTo>
                  <a:pt x="4690799" y="4305908"/>
                  <a:pt x="4690211" y="4331322"/>
                  <a:pt x="4690211" y="4331322"/>
                </a:cubicBezTo>
                <a:cubicBezTo>
                  <a:pt x="4667501" y="4354386"/>
                  <a:pt x="4642068" y="4338598"/>
                  <a:pt x="4632403" y="4354785"/>
                </a:cubicBezTo>
                <a:cubicBezTo>
                  <a:pt x="4631410" y="4358811"/>
                  <a:pt x="4645853" y="4369299"/>
                  <a:pt x="4647011" y="4364602"/>
                </a:cubicBezTo>
                <a:cubicBezTo>
                  <a:pt x="4638338" y="4376762"/>
                  <a:pt x="4609763" y="4373724"/>
                  <a:pt x="4617681" y="4387649"/>
                </a:cubicBezTo>
                <a:cubicBezTo>
                  <a:pt x="4627681" y="4396975"/>
                  <a:pt x="4590433" y="4406097"/>
                  <a:pt x="4589441" y="4410123"/>
                </a:cubicBezTo>
                <a:cubicBezTo>
                  <a:pt x="4596367" y="4428074"/>
                  <a:pt x="4631226" y="4405615"/>
                  <a:pt x="4628084" y="4418364"/>
                </a:cubicBezTo>
                <a:cubicBezTo>
                  <a:pt x="4630472" y="4431702"/>
                  <a:pt x="4598518" y="4419351"/>
                  <a:pt x="4593391" y="4440152"/>
                </a:cubicBezTo>
                <a:cubicBezTo>
                  <a:pt x="4591241" y="4448875"/>
                  <a:pt x="4622958" y="4439165"/>
                  <a:pt x="4600317" y="4458104"/>
                </a:cubicBezTo>
                <a:lnTo>
                  <a:pt x="4589257" y="4456927"/>
                </a:lnTo>
                <a:cubicBezTo>
                  <a:pt x="4589257" y="4456927"/>
                  <a:pt x="4592802" y="4465568"/>
                  <a:pt x="4586114" y="4469677"/>
                </a:cubicBezTo>
                <a:cubicBezTo>
                  <a:pt x="4573068" y="4476552"/>
                  <a:pt x="4555554" y="4474690"/>
                  <a:pt x="4548040" y="4482154"/>
                </a:cubicBezTo>
                <a:cubicBezTo>
                  <a:pt x="4549032" y="4478128"/>
                  <a:pt x="4543502" y="4477539"/>
                  <a:pt x="4542510" y="4481566"/>
                </a:cubicBezTo>
                <a:cubicBezTo>
                  <a:pt x="4536056" y="4480879"/>
                  <a:pt x="4530526" y="4480292"/>
                  <a:pt x="4529369" y="4484989"/>
                </a:cubicBezTo>
                <a:cubicBezTo>
                  <a:pt x="4507483" y="4477841"/>
                  <a:pt x="4509800" y="4495303"/>
                  <a:pt x="4528376" y="4489015"/>
                </a:cubicBezTo>
                <a:cubicBezTo>
                  <a:pt x="4517720" y="4509228"/>
                  <a:pt x="4527788" y="4514430"/>
                  <a:pt x="4512592" y="4530028"/>
                </a:cubicBezTo>
                <a:cubicBezTo>
                  <a:pt x="4519115" y="4526591"/>
                  <a:pt x="4517131" y="4534642"/>
                  <a:pt x="4510608" y="4538081"/>
                </a:cubicBezTo>
                <a:cubicBezTo>
                  <a:pt x="4501935" y="4550241"/>
                  <a:pt x="4470384" y="4559280"/>
                  <a:pt x="4469227" y="4563977"/>
                </a:cubicBezTo>
                <a:cubicBezTo>
                  <a:pt x="4468482" y="4566998"/>
                  <a:pt x="4478933" y="4578566"/>
                  <a:pt x="4485112" y="4580483"/>
                </a:cubicBezTo>
                <a:lnTo>
                  <a:pt x="4487026" y="4580533"/>
                </a:lnTo>
                <a:lnTo>
                  <a:pt x="4480830" y="4586067"/>
                </a:lnTo>
                <a:cubicBezTo>
                  <a:pt x="4457526" y="4601015"/>
                  <a:pt x="4411874" y="4599022"/>
                  <a:pt x="4396698" y="4620304"/>
                </a:cubicBezTo>
                <a:cubicBezTo>
                  <a:pt x="4395705" y="4624330"/>
                  <a:pt x="4406766" y="4625506"/>
                  <a:pt x="4412297" y="4626094"/>
                </a:cubicBezTo>
                <a:cubicBezTo>
                  <a:pt x="4415772" y="4638859"/>
                  <a:pt x="4382730" y="4627082"/>
                  <a:pt x="4386040" y="4640517"/>
                </a:cubicBezTo>
                <a:cubicBezTo>
                  <a:pt x="4395116" y="4649745"/>
                  <a:pt x="4442785" y="4625205"/>
                  <a:pt x="4446332" y="4633845"/>
                </a:cubicBezTo>
                <a:cubicBezTo>
                  <a:pt x="4455408" y="4643073"/>
                  <a:pt x="4393132" y="4657797"/>
                  <a:pt x="4386444" y="4661906"/>
                </a:cubicBezTo>
                <a:cubicBezTo>
                  <a:pt x="4372477" y="4668684"/>
                  <a:pt x="4374795" y="4686145"/>
                  <a:pt x="4355297" y="4692335"/>
                </a:cubicBezTo>
                <a:cubicBezTo>
                  <a:pt x="4341093" y="4703907"/>
                  <a:pt x="4305995" y="4704306"/>
                  <a:pt x="4293021" y="4707059"/>
                </a:cubicBezTo>
                <a:cubicBezTo>
                  <a:pt x="4285340" y="4715193"/>
                  <a:pt x="4315072" y="4713535"/>
                  <a:pt x="4310534" y="4708920"/>
                </a:cubicBezTo>
                <a:cubicBezTo>
                  <a:pt x="4332990" y="4736787"/>
                  <a:pt x="4226610" y="4738557"/>
                  <a:pt x="4211415" y="4754157"/>
                </a:cubicBezTo>
                <a:cubicBezTo>
                  <a:pt x="4211415" y="4754157"/>
                  <a:pt x="4190171" y="4790458"/>
                  <a:pt x="4191328" y="4785761"/>
                </a:cubicBezTo>
                <a:cubicBezTo>
                  <a:pt x="4190171" y="4790458"/>
                  <a:pt x="4214373" y="4788211"/>
                  <a:pt x="4226426" y="4785362"/>
                </a:cubicBezTo>
                <a:cubicBezTo>
                  <a:pt x="4257906" y="4780447"/>
                  <a:pt x="4267572" y="4764260"/>
                  <a:pt x="4308200" y="4764448"/>
                </a:cubicBezTo>
                <a:cubicBezTo>
                  <a:pt x="4292012" y="4784073"/>
                  <a:pt x="4171595" y="4796746"/>
                  <a:pt x="4112864" y="4820110"/>
                </a:cubicBezTo>
                <a:cubicBezTo>
                  <a:pt x="4106176" y="4824219"/>
                  <a:pt x="4072475" y="4841981"/>
                  <a:pt x="4073632" y="4837284"/>
                </a:cubicBezTo>
                <a:cubicBezTo>
                  <a:pt x="4065030" y="4845321"/>
                  <a:pt x="4080559" y="4855235"/>
                  <a:pt x="4074036" y="4858673"/>
                </a:cubicBezTo>
                <a:cubicBezTo>
                  <a:pt x="4059903" y="4866122"/>
                  <a:pt x="4022418" y="4853185"/>
                  <a:pt x="4010199" y="4856705"/>
                </a:cubicBezTo>
                <a:cubicBezTo>
                  <a:pt x="4004668" y="4856117"/>
                  <a:pt x="4009207" y="4860731"/>
                  <a:pt x="4009207" y="4860731"/>
                </a:cubicBezTo>
                <a:cubicBezTo>
                  <a:pt x="3982193" y="4874385"/>
                  <a:pt x="3950072" y="4862707"/>
                  <a:pt x="3902000" y="4865858"/>
                </a:cubicBezTo>
                <a:cubicBezTo>
                  <a:pt x="3871276" y="4871542"/>
                  <a:pt x="3838566" y="4885278"/>
                  <a:pt x="3801485" y="4893730"/>
                </a:cubicBezTo>
                <a:lnTo>
                  <a:pt x="3474575" y="4957436"/>
                </a:lnTo>
                <a:cubicBezTo>
                  <a:pt x="3063433" y="5032841"/>
                  <a:pt x="2548300" y="5123357"/>
                  <a:pt x="2153180" y="5179809"/>
                </a:cubicBezTo>
                <a:cubicBezTo>
                  <a:pt x="2037301" y="5197097"/>
                  <a:pt x="1891619" y="5220166"/>
                  <a:pt x="1765670" y="5232250"/>
                </a:cubicBezTo>
                <a:cubicBezTo>
                  <a:pt x="1668368" y="5243250"/>
                  <a:pt x="2578177" y="5141822"/>
                  <a:pt x="2497231" y="5159381"/>
                </a:cubicBezTo>
                <a:cubicBezTo>
                  <a:pt x="2454617" y="5167245"/>
                  <a:pt x="2332652" y="5185547"/>
                  <a:pt x="2319440" y="5193093"/>
                </a:cubicBezTo>
                <a:cubicBezTo>
                  <a:pt x="2300864" y="5199381"/>
                  <a:pt x="2287986" y="5201666"/>
                  <a:pt x="2237003" y="5211723"/>
                </a:cubicBezTo>
                <a:cubicBezTo>
                  <a:pt x="2186019" y="5221781"/>
                  <a:pt x="2088029" y="5239535"/>
                  <a:pt x="2013543" y="5253440"/>
                </a:cubicBezTo>
                <a:cubicBezTo>
                  <a:pt x="2000567" y="5256192"/>
                  <a:pt x="1973078" y="5267707"/>
                  <a:pt x="1978538" y="5272419"/>
                </a:cubicBezTo>
                <a:cubicBezTo>
                  <a:pt x="1980926" y="5285756"/>
                  <a:pt x="1898613" y="5281800"/>
                  <a:pt x="1901994" y="5291111"/>
                </a:cubicBezTo>
                <a:cubicBezTo>
                  <a:pt x="1901002" y="5295137"/>
                  <a:pt x="1854222" y="5312308"/>
                  <a:pt x="1847700" y="5315745"/>
                </a:cubicBezTo>
                <a:cubicBezTo>
                  <a:pt x="1842169" y="5315157"/>
                  <a:pt x="1376203" y="5353065"/>
                  <a:pt x="1281904" y="5360529"/>
                </a:cubicBezTo>
                <a:cubicBezTo>
                  <a:pt x="1287435" y="5361118"/>
                  <a:pt x="1648823" y="5336617"/>
                  <a:pt x="1849662" y="5321370"/>
                </a:cubicBezTo>
                <a:lnTo>
                  <a:pt x="2486940" y="5269048"/>
                </a:lnTo>
                <a:cubicBezTo>
                  <a:pt x="2485782" y="5273745"/>
                  <a:pt x="1761788" y="5337847"/>
                  <a:pt x="1766327" y="5342461"/>
                </a:cubicBezTo>
                <a:lnTo>
                  <a:pt x="1764377" y="5344424"/>
                </a:lnTo>
                <a:lnTo>
                  <a:pt x="1733253" y="5347202"/>
                </a:lnTo>
                <a:lnTo>
                  <a:pt x="1725792" y="5347821"/>
                </a:lnTo>
                <a:lnTo>
                  <a:pt x="1708396" y="5346456"/>
                </a:lnTo>
                <a:cubicBezTo>
                  <a:pt x="1700410" y="5346348"/>
                  <a:pt x="1694192" y="5347227"/>
                  <a:pt x="1692023" y="5350268"/>
                </a:cubicBezTo>
                <a:cubicBezTo>
                  <a:pt x="1691616" y="5350483"/>
                  <a:pt x="1695175" y="5350303"/>
                  <a:pt x="1702211" y="5349776"/>
                </a:cubicBezTo>
                <a:lnTo>
                  <a:pt x="1725792" y="5347821"/>
                </a:lnTo>
                <a:lnTo>
                  <a:pt x="1735370" y="5348573"/>
                </a:lnTo>
                <a:cubicBezTo>
                  <a:pt x="1744607" y="5349485"/>
                  <a:pt x="1753327" y="5350214"/>
                  <a:pt x="1759248" y="5349586"/>
                </a:cubicBezTo>
                <a:lnTo>
                  <a:pt x="1764377" y="5344424"/>
                </a:lnTo>
                <a:lnTo>
                  <a:pt x="1782193" y="5342833"/>
                </a:lnTo>
                <a:cubicBezTo>
                  <a:pt x="2028771" y="5320423"/>
                  <a:pt x="2696210" y="5255489"/>
                  <a:pt x="2702258" y="5252777"/>
                </a:cubicBezTo>
                <a:cubicBezTo>
                  <a:pt x="2688126" y="5260225"/>
                  <a:pt x="2529185" y="5273216"/>
                  <a:pt x="2545198" y="5273668"/>
                </a:cubicBezTo>
                <a:cubicBezTo>
                  <a:pt x="2561211" y="5274120"/>
                  <a:pt x="2713957" y="5261549"/>
                  <a:pt x="2798336" y="5255489"/>
                </a:cubicBezTo>
                <a:cubicBezTo>
                  <a:pt x="2795626" y="5259290"/>
                  <a:pt x="2635316" y="5279331"/>
                  <a:pt x="2415666" y="5304909"/>
                </a:cubicBezTo>
                <a:lnTo>
                  <a:pt x="2391118" y="5307740"/>
                </a:lnTo>
                <a:lnTo>
                  <a:pt x="2240640" y="5321863"/>
                </a:lnTo>
                <a:cubicBezTo>
                  <a:pt x="1836328" y="5359940"/>
                  <a:pt x="1387420" y="5402918"/>
                  <a:pt x="1210410" y="5416947"/>
                </a:cubicBezTo>
                <a:lnTo>
                  <a:pt x="1187622" y="5418674"/>
                </a:lnTo>
                <a:lnTo>
                  <a:pt x="1176757" y="5419498"/>
                </a:lnTo>
                <a:cubicBezTo>
                  <a:pt x="1147496" y="5421580"/>
                  <a:pt x="1131758" y="5422223"/>
                  <a:pt x="1132657" y="5421092"/>
                </a:cubicBezTo>
                <a:cubicBezTo>
                  <a:pt x="1134641" y="5413040"/>
                  <a:pt x="1156764" y="5415393"/>
                  <a:pt x="1174277" y="5417255"/>
                </a:cubicBezTo>
                <a:cubicBezTo>
                  <a:pt x="1164374" y="5411382"/>
                  <a:pt x="1149837" y="5397442"/>
                  <a:pt x="1155368" y="5398030"/>
                </a:cubicBezTo>
                <a:cubicBezTo>
                  <a:pt x="1137783" y="5400292"/>
                  <a:pt x="1139180" y="5417654"/>
                  <a:pt x="1124808" y="5403043"/>
                </a:cubicBezTo>
                <a:cubicBezTo>
                  <a:pt x="1115732" y="5393816"/>
                  <a:pt x="1137450" y="5374779"/>
                  <a:pt x="1143903" y="5375465"/>
                </a:cubicBezTo>
                <a:cubicBezTo>
                  <a:pt x="1143572" y="5376806"/>
                  <a:pt x="859197" y="5380217"/>
                  <a:pt x="813025" y="5377082"/>
                </a:cubicBezTo>
                <a:cubicBezTo>
                  <a:pt x="766854" y="5373947"/>
                  <a:pt x="887370" y="5361794"/>
                  <a:pt x="866877" y="5356659"/>
                </a:cubicBezTo>
                <a:cubicBezTo>
                  <a:pt x="846382" y="5351523"/>
                  <a:pt x="638438" y="5345423"/>
                  <a:pt x="690061" y="5346268"/>
                </a:cubicBezTo>
                <a:cubicBezTo>
                  <a:pt x="741682" y="5347113"/>
                  <a:pt x="1161487" y="5373202"/>
                  <a:pt x="1176612" y="5361727"/>
                </a:cubicBezTo>
                <a:cubicBezTo>
                  <a:pt x="1189657" y="5354852"/>
                  <a:pt x="739563" y="5330394"/>
                  <a:pt x="744103" y="5335008"/>
                </a:cubicBezTo>
                <a:cubicBezTo>
                  <a:pt x="728574" y="5325094"/>
                  <a:pt x="1047016" y="5316845"/>
                  <a:pt x="1128723" y="5318075"/>
                </a:cubicBezTo>
                <a:cubicBezTo>
                  <a:pt x="1210431" y="5319305"/>
                  <a:pt x="1214852" y="5348579"/>
                  <a:pt x="1234350" y="5342389"/>
                </a:cubicBezTo>
                <a:cubicBezTo>
                  <a:pt x="1254083" y="5331405"/>
                  <a:pt x="1187857" y="5316100"/>
                  <a:pt x="1192396" y="5320713"/>
                </a:cubicBezTo>
                <a:cubicBezTo>
                  <a:pt x="1175874" y="5314826"/>
                  <a:pt x="1179016" y="5302077"/>
                  <a:pt x="1175471" y="5293437"/>
                </a:cubicBezTo>
                <a:cubicBezTo>
                  <a:pt x="1167551" y="5279511"/>
                  <a:pt x="1154410" y="5282934"/>
                  <a:pt x="1155568" y="5278237"/>
                </a:cubicBezTo>
                <a:cubicBezTo>
                  <a:pt x="1156561" y="5274212"/>
                  <a:pt x="1178208" y="5259298"/>
                  <a:pt x="1185724" y="5251835"/>
                </a:cubicBezTo>
                <a:cubicBezTo>
                  <a:pt x="1184732" y="5255860"/>
                  <a:pt x="1207775" y="5258311"/>
                  <a:pt x="1203237" y="5253697"/>
                </a:cubicBezTo>
                <a:cubicBezTo>
                  <a:pt x="1213306" y="5258899"/>
                  <a:pt x="1211156" y="5267622"/>
                  <a:pt x="1229827" y="5264788"/>
                </a:cubicBezTo>
                <a:cubicBezTo>
                  <a:pt x="1229827" y="5264788"/>
                  <a:pt x="1226351" y="5252023"/>
                  <a:pt x="1219829" y="5255461"/>
                </a:cubicBezTo>
                <a:cubicBezTo>
                  <a:pt x="1258990" y="5242410"/>
                  <a:pt x="1234200" y="5270072"/>
                  <a:pt x="1255848" y="5255160"/>
                </a:cubicBezTo>
                <a:cubicBezTo>
                  <a:pt x="1270051" y="5243587"/>
                  <a:pt x="1777854" y="5220342"/>
                  <a:pt x="1762325" y="5210427"/>
                </a:cubicBezTo>
                <a:cubicBezTo>
                  <a:pt x="1757787" y="5205813"/>
                  <a:pt x="1760661" y="5206894"/>
                  <a:pt x="1790886" y="5202963"/>
                </a:cubicBezTo>
                <a:cubicBezTo>
                  <a:pt x="1821110" y="5199032"/>
                  <a:pt x="1948730" y="5191136"/>
                  <a:pt x="1943671" y="5186841"/>
                </a:cubicBezTo>
                <a:cubicBezTo>
                  <a:pt x="1938612" y="5182548"/>
                  <a:pt x="1564996" y="5186051"/>
                  <a:pt x="1760532" y="5177198"/>
                </a:cubicBezTo>
                <a:cubicBezTo>
                  <a:pt x="1768046" y="5169734"/>
                  <a:pt x="1831556" y="5191492"/>
                  <a:pt x="1845592" y="5180590"/>
                </a:cubicBezTo>
                <a:cubicBezTo>
                  <a:pt x="1852281" y="5176482"/>
                  <a:pt x="1875251" y="5178004"/>
                  <a:pt x="1890211" y="5167201"/>
                </a:cubicBezTo>
                <a:cubicBezTo>
                  <a:pt x="1897891" y="5159066"/>
                  <a:pt x="1930468" y="5177614"/>
                  <a:pt x="1922550" y="5163687"/>
                </a:cubicBezTo>
                <a:lnTo>
                  <a:pt x="2095891" y="5146729"/>
                </a:lnTo>
                <a:cubicBezTo>
                  <a:pt x="2074832" y="5136226"/>
                  <a:pt x="2010625" y="5140503"/>
                  <a:pt x="2006087" y="5135889"/>
                </a:cubicBezTo>
                <a:cubicBezTo>
                  <a:pt x="2005095" y="5139915"/>
                  <a:pt x="1851259" y="5129404"/>
                  <a:pt x="1861633" y="5124488"/>
                </a:cubicBezTo>
                <a:cubicBezTo>
                  <a:pt x="1872008" y="5119571"/>
                  <a:pt x="2076179" y="5124436"/>
                  <a:pt x="2068331" y="5106386"/>
                </a:cubicBezTo>
                <a:lnTo>
                  <a:pt x="1953395" y="5115214"/>
                </a:lnTo>
                <a:cubicBezTo>
                  <a:pt x="1939945" y="5100700"/>
                  <a:pt x="2084816" y="5100860"/>
                  <a:pt x="2075739" y="5091632"/>
                </a:cubicBezTo>
                <a:cubicBezTo>
                  <a:pt x="2069287" y="5090946"/>
                  <a:pt x="2271602" y="5086704"/>
                  <a:pt x="2278126" y="5083266"/>
                </a:cubicBezTo>
                <a:cubicBezTo>
                  <a:pt x="2285570" y="5079927"/>
                  <a:pt x="2204718" y="5070321"/>
                  <a:pt x="2207130" y="5064255"/>
                </a:cubicBezTo>
                <a:cubicBezTo>
                  <a:pt x="2209543" y="5058188"/>
                  <a:pt x="2290620" y="5054922"/>
                  <a:pt x="2292604" y="5046870"/>
                </a:cubicBezTo>
                <a:cubicBezTo>
                  <a:pt x="2291208" y="5029507"/>
                  <a:pt x="2128256" y="5035890"/>
                  <a:pt x="2134778" y="5032453"/>
                </a:cubicBezTo>
                <a:cubicBezTo>
                  <a:pt x="2141466" y="5028343"/>
                  <a:pt x="2029600" y="5036399"/>
                  <a:pt x="2038274" y="5024238"/>
                </a:cubicBezTo>
                <a:cubicBezTo>
                  <a:pt x="2039266" y="5020212"/>
                  <a:pt x="2245773" y="5019283"/>
                  <a:pt x="2253217" y="5015943"/>
                </a:cubicBezTo>
                <a:cubicBezTo>
                  <a:pt x="2254209" y="5011917"/>
                  <a:pt x="2140840" y="5023935"/>
                  <a:pt x="2149513" y="5011774"/>
                </a:cubicBezTo>
                <a:cubicBezTo>
                  <a:pt x="2148521" y="5015800"/>
                  <a:pt x="2205240" y="5004195"/>
                  <a:pt x="2212401" y="5001035"/>
                </a:cubicBezTo>
                <a:cubicBezTo>
                  <a:pt x="2219562" y="4997876"/>
                  <a:pt x="2170829" y="5007728"/>
                  <a:pt x="2192476" y="4992814"/>
                </a:cubicBezTo>
                <a:cubicBezTo>
                  <a:pt x="2203336" y="4983296"/>
                  <a:pt x="2183007" y="4980011"/>
                  <a:pt x="2163660" y="4978984"/>
                </a:cubicBezTo>
                <a:lnTo>
                  <a:pt x="2140842" y="4978657"/>
                </a:lnTo>
                <a:lnTo>
                  <a:pt x="2176874" y="4968056"/>
                </a:lnTo>
                <a:cubicBezTo>
                  <a:pt x="2174486" y="4954720"/>
                  <a:pt x="2160814" y="4957149"/>
                  <a:pt x="2192531" y="4947438"/>
                </a:cubicBezTo>
                <a:cubicBezTo>
                  <a:pt x="2199054" y="4944001"/>
                  <a:pt x="2236741" y="4943534"/>
                  <a:pt x="2244186" y="4940195"/>
                </a:cubicBezTo>
                <a:cubicBezTo>
                  <a:pt x="2242035" y="4939966"/>
                  <a:pt x="2162817" y="4934256"/>
                  <a:pt x="2198502" y="4929807"/>
                </a:cubicBezTo>
                <a:cubicBezTo>
                  <a:pt x="2234187" y="4925357"/>
                  <a:pt x="2444913" y="4918792"/>
                  <a:pt x="2458295" y="4913497"/>
                </a:cubicBezTo>
                <a:cubicBezTo>
                  <a:pt x="2471676" y="4908202"/>
                  <a:pt x="2338626" y="4903191"/>
                  <a:pt x="2278792" y="4898038"/>
                </a:cubicBezTo>
                <a:cubicBezTo>
                  <a:pt x="2285315" y="4894599"/>
                  <a:pt x="2300049" y="4856003"/>
                  <a:pt x="2309125" y="4865231"/>
                </a:cubicBezTo>
                <a:cubicBezTo>
                  <a:pt x="2305491" y="4861746"/>
                  <a:pt x="2293138" y="4859792"/>
                  <a:pt x="2276548" y="4858885"/>
                </a:cubicBezTo>
                <a:lnTo>
                  <a:pt x="2247546" y="4858854"/>
                </a:lnTo>
                <a:lnTo>
                  <a:pt x="2249233" y="4850541"/>
                </a:lnTo>
                <a:cubicBezTo>
                  <a:pt x="2249484" y="4846755"/>
                  <a:pt x="2251665" y="4843158"/>
                  <a:pt x="2263139" y="4840180"/>
                </a:cubicBezTo>
                <a:cubicBezTo>
                  <a:pt x="2286088" y="4834224"/>
                  <a:pt x="2344109" y="4830927"/>
                  <a:pt x="2384594" y="4826301"/>
                </a:cubicBezTo>
                <a:cubicBezTo>
                  <a:pt x="2393196" y="4818264"/>
                  <a:pt x="2444028" y="4825557"/>
                  <a:pt x="2450716" y="4821448"/>
                </a:cubicBezTo>
                <a:cubicBezTo>
                  <a:pt x="2445184" y="4820860"/>
                  <a:pt x="2527863" y="4806879"/>
                  <a:pt x="2575108" y="4807083"/>
                </a:cubicBezTo>
                <a:cubicBezTo>
                  <a:pt x="2599145" y="4805507"/>
                  <a:pt x="2453094" y="4800374"/>
                  <a:pt x="2437476" y="4791248"/>
                </a:cubicBezTo>
                <a:cubicBezTo>
                  <a:pt x="2421858" y="4782122"/>
                  <a:pt x="2520968" y="4760668"/>
                  <a:pt x="2481403" y="4752328"/>
                </a:cubicBezTo>
                <a:cubicBezTo>
                  <a:pt x="2416334" y="4732327"/>
                  <a:pt x="2555195" y="4735550"/>
                  <a:pt x="2547277" y="4721625"/>
                </a:cubicBezTo>
                <a:cubicBezTo>
                  <a:pt x="2547525" y="4720618"/>
                  <a:pt x="2543326" y="4719267"/>
                  <a:pt x="2536784" y="4717860"/>
                </a:cubicBezTo>
                <a:lnTo>
                  <a:pt x="2519553" y="4714980"/>
                </a:lnTo>
                <a:lnTo>
                  <a:pt x="2573298" y="4714878"/>
                </a:lnTo>
                <a:cubicBezTo>
                  <a:pt x="2593025" y="4714536"/>
                  <a:pt x="2610119" y="4713860"/>
                  <a:pt x="2619142" y="4712754"/>
                </a:cubicBezTo>
                <a:cubicBezTo>
                  <a:pt x="2625830" y="4708644"/>
                  <a:pt x="2653249" y="4689502"/>
                  <a:pt x="2607090" y="4688727"/>
                </a:cubicBezTo>
                <a:cubicBezTo>
                  <a:pt x="2548949" y="4686675"/>
                  <a:pt x="2707641" y="4656963"/>
                  <a:pt x="2726650" y="4647758"/>
                </a:cubicBezTo>
                <a:cubicBezTo>
                  <a:pt x="2745657" y="4638552"/>
                  <a:pt x="2725677" y="4638108"/>
                  <a:pt x="2721139" y="4633494"/>
                </a:cubicBezTo>
                <a:cubicBezTo>
                  <a:pt x="2728820" y="4625360"/>
                  <a:pt x="2983688" y="4453423"/>
                  <a:pt x="2989148" y="4458136"/>
                </a:cubicBezTo>
                <a:cubicBezTo>
                  <a:pt x="3208976" y="4411410"/>
                  <a:pt x="2980428" y="4437835"/>
                  <a:pt x="2966961" y="4448814"/>
                </a:cubicBezTo>
                <a:cubicBezTo>
                  <a:pt x="2953495" y="4459793"/>
                  <a:pt x="2850873" y="4422727"/>
                  <a:pt x="2836381" y="4423026"/>
                </a:cubicBezTo>
                <a:cubicBezTo>
                  <a:pt x="2816479" y="4407827"/>
                  <a:pt x="2908911" y="4385111"/>
                  <a:pt x="2910896" y="4377059"/>
                </a:cubicBezTo>
                <a:lnTo>
                  <a:pt x="3195052" y="4215529"/>
                </a:lnTo>
                <a:cubicBezTo>
                  <a:pt x="3183205" y="4203830"/>
                  <a:pt x="3061664" y="4263112"/>
                  <a:pt x="2989095" y="4278849"/>
                </a:cubicBezTo>
                <a:cubicBezTo>
                  <a:pt x="2916526" y="4294587"/>
                  <a:pt x="2836122" y="4299585"/>
                  <a:pt x="2759636" y="4309953"/>
                </a:cubicBezTo>
                <a:cubicBezTo>
                  <a:pt x="2696533" y="4318419"/>
                  <a:pt x="2600815" y="4345834"/>
                  <a:pt x="2610480" y="4329648"/>
                </a:cubicBezTo>
                <a:cubicBezTo>
                  <a:pt x="2617002" y="4326209"/>
                  <a:pt x="2103094" y="4495816"/>
                  <a:pt x="1714575" y="4556824"/>
                </a:cubicBezTo>
                <a:cubicBezTo>
                  <a:pt x="1326055" y="4617830"/>
                  <a:pt x="283901" y="4700300"/>
                  <a:pt x="279363" y="4695686"/>
                </a:cubicBezTo>
                <a:cubicBezTo>
                  <a:pt x="272436" y="4677735"/>
                  <a:pt x="1715163" y="4531409"/>
                  <a:pt x="1684199" y="4515032"/>
                </a:cubicBezTo>
                <a:cubicBezTo>
                  <a:pt x="1678669" y="4514445"/>
                  <a:pt x="-5435" y="4627333"/>
                  <a:pt x="95" y="4627921"/>
                </a:cubicBezTo>
                <a:cubicBezTo>
                  <a:pt x="-14512" y="4618105"/>
                  <a:pt x="1657609" y="4503943"/>
                  <a:pt x="1631184" y="4492181"/>
                </a:cubicBezTo>
                <a:cubicBezTo>
                  <a:pt x="1619202" y="4490906"/>
                  <a:pt x="286457" y="4600086"/>
                  <a:pt x="281918" y="4595472"/>
                </a:cubicBezTo>
                <a:cubicBezTo>
                  <a:pt x="238902" y="4581946"/>
                  <a:pt x="1511021" y="4453926"/>
                  <a:pt x="1457936" y="4435198"/>
                </a:cubicBezTo>
                <a:cubicBezTo>
                  <a:pt x="1638888" y="4403618"/>
                  <a:pt x="160891" y="4574597"/>
                  <a:pt x="15704" y="4508662"/>
                </a:cubicBezTo>
                <a:cubicBezTo>
                  <a:pt x="-11519" y="4496299"/>
                  <a:pt x="11001" y="4483363"/>
                  <a:pt x="66897" y="4470230"/>
                </a:cubicBezTo>
                <a:lnTo>
                  <a:pt x="71560" y="4469305"/>
                </a:lnTo>
                <a:lnTo>
                  <a:pt x="107170" y="4478437"/>
                </a:lnTo>
                <a:cubicBezTo>
                  <a:pt x="298150" y="4502044"/>
                  <a:pt x="974924" y="4384417"/>
                  <a:pt x="1247649" y="4335325"/>
                </a:cubicBezTo>
                <a:lnTo>
                  <a:pt x="1291528" y="4327380"/>
                </a:lnTo>
                <a:lnTo>
                  <a:pt x="1292336" y="4327277"/>
                </a:lnTo>
                <a:cubicBezTo>
                  <a:pt x="1312689" y="4324383"/>
                  <a:pt x="1329478" y="4321633"/>
                  <a:pt x="1342096" y="4319043"/>
                </a:cubicBezTo>
                <a:cubicBezTo>
                  <a:pt x="1379949" y="4311274"/>
                  <a:pt x="1363680" y="4314275"/>
                  <a:pt x="1311343" y="4323793"/>
                </a:cubicBezTo>
                <a:lnTo>
                  <a:pt x="1291528" y="4327380"/>
                </a:lnTo>
                <a:lnTo>
                  <a:pt x="1221185" y="4336384"/>
                </a:lnTo>
                <a:cubicBezTo>
                  <a:pt x="952408" y="4368101"/>
                  <a:pt x="387741" y="4412970"/>
                  <a:pt x="133312" y="4457045"/>
                </a:cubicBezTo>
                <a:lnTo>
                  <a:pt x="71560" y="4469305"/>
                </a:lnTo>
                <a:lnTo>
                  <a:pt x="67798" y="4468339"/>
                </a:lnTo>
                <a:cubicBezTo>
                  <a:pt x="-70821" y="4394128"/>
                  <a:pt x="627328" y="3939952"/>
                  <a:pt x="510386" y="3873776"/>
                </a:cubicBezTo>
                <a:cubicBezTo>
                  <a:pt x="511378" y="3869751"/>
                  <a:pt x="525346" y="3862973"/>
                  <a:pt x="525346" y="3862973"/>
                </a:cubicBezTo>
                <a:cubicBezTo>
                  <a:pt x="522957" y="3849636"/>
                  <a:pt x="505444" y="3847773"/>
                  <a:pt x="509578" y="3830999"/>
                </a:cubicBezTo>
                <a:lnTo>
                  <a:pt x="533615" y="3829422"/>
                </a:lnTo>
                <a:lnTo>
                  <a:pt x="539734" y="3804596"/>
                </a:lnTo>
                <a:cubicBezTo>
                  <a:pt x="541883" y="3795873"/>
                  <a:pt x="561381" y="3789682"/>
                  <a:pt x="562373" y="3785656"/>
                </a:cubicBezTo>
                <a:cubicBezTo>
                  <a:pt x="564524" y="3776934"/>
                  <a:pt x="552540" y="3775659"/>
                  <a:pt x="554525" y="3767608"/>
                </a:cubicBezTo>
                <a:cubicBezTo>
                  <a:pt x="557667" y="3754858"/>
                  <a:pt x="568658" y="3760158"/>
                  <a:pt x="570642" y="3752107"/>
                </a:cubicBezTo>
                <a:cubicBezTo>
                  <a:pt x="567921" y="3713257"/>
                  <a:pt x="529276" y="3705016"/>
                  <a:pt x="545061" y="3664002"/>
                </a:cubicBezTo>
                <a:cubicBezTo>
                  <a:pt x="547045" y="3655950"/>
                  <a:pt x="558106" y="3657126"/>
                  <a:pt x="563637" y="3657714"/>
                </a:cubicBezTo>
                <a:cubicBezTo>
                  <a:pt x="562644" y="3661741"/>
                  <a:pt x="561653" y="3665767"/>
                  <a:pt x="571247" y="3653703"/>
                </a:cubicBezTo>
                <a:cubicBezTo>
                  <a:pt x="570089" y="3658400"/>
                  <a:pt x="1368236" y="3918922"/>
                  <a:pt x="1368236" y="3918922"/>
                </a:cubicBezTo>
                <a:cubicBezTo>
                  <a:pt x="1368825" y="3916532"/>
                  <a:pt x="1342104" y="3903562"/>
                  <a:pt x="1298400" y="3884106"/>
                </a:cubicBezTo>
                <a:lnTo>
                  <a:pt x="1282953" y="3877336"/>
                </a:lnTo>
                <a:lnTo>
                  <a:pt x="1336373" y="3898273"/>
                </a:lnTo>
                <a:cubicBezTo>
                  <a:pt x="1492094" y="3959020"/>
                  <a:pt x="1611148" y="4004453"/>
                  <a:pt x="1616013" y="4003421"/>
                </a:cubicBezTo>
                <a:cubicBezTo>
                  <a:pt x="1639128" y="4001747"/>
                  <a:pt x="808398" y="3643061"/>
                  <a:pt x="652871" y="3560473"/>
                </a:cubicBezTo>
                <a:cubicBezTo>
                  <a:pt x="497346" y="3477883"/>
                  <a:pt x="676336" y="3511324"/>
                  <a:pt x="682859" y="3507885"/>
                </a:cubicBezTo>
                <a:cubicBezTo>
                  <a:pt x="691296" y="3500520"/>
                  <a:pt x="713418" y="3502872"/>
                  <a:pt x="727551" y="3495423"/>
                </a:cubicBezTo>
                <a:cubicBezTo>
                  <a:pt x="734073" y="3491986"/>
                  <a:pt x="737051" y="3479907"/>
                  <a:pt x="743738" y="3475799"/>
                </a:cubicBezTo>
                <a:cubicBezTo>
                  <a:pt x="758698" y="3464995"/>
                  <a:pt x="776282" y="3462733"/>
                  <a:pt x="783963" y="3454598"/>
                </a:cubicBezTo>
                <a:cubicBezTo>
                  <a:pt x="792399" y="3447232"/>
                  <a:pt x="789090" y="3433797"/>
                  <a:pt x="797526" y="3426431"/>
                </a:cubicBezTo>
                <a:cubicBezTo>
                  <a:pt x="806199" y="3414271"/>
                  <a:pt x="823783" y="3412009"/>
                  <a:pt x="824775" y="3407982"/>
                </a:cubicBezTo>
                <a:cubicBezTo>
                  <a:pt x="846019" y="3371681"/>
                  <a:pt x="833632" y="3349017"/>
                  <a:pt x="863787" y="3322615"/>
                </a:cubicBezTo>
                <a:cubicBezTo>
                  <a:pt x="864945" y="3317918"/>
                  <a:pt x="881537" y="3319682"/>
                  <a:pt x="888981" y="3316342"/>
                </a:cubicBezTo>
                <a:cubicBezTo>
                  <a:pt x="896497" y="3308878"/>
                  <a:pt x="893116" y="3299567"/>
                  <a:pt x="899638" y="3296129"/>
                </a:cubicBezTo>
                <a:cubicBezTo>
                  <a:pt x="906161" y="3292692"/>
                  <a:pt x="907557" y="3310054"/>
                  <a:pt x="901035" y="3313493"/>
                </a:cubicBezTo>
                <a:cubicBezTo>
                  <a:pt x="921690" y="3302606"/>
                  <a:pt x="969614" y="3227137"/>
                  <a:pt x="976303" y="3223028"/>
                </a:cubicBezTo>
                <a:cubicBezTo>
                  <a:pt x="982825" y="3219590"/>
                  <a:pt x="1006861" y="3218015"/>
                  <a:pt x="1006861" y="3218015"/>
                </a:cubicBezTo>
                <a:cubicBezTo>
                  <a:pt x="1014377" y="3210551"/>
                  <a:pt x="1011988" y="3197214"/>
                  <a:pt x="1020661" y="3185053"/>
                </a:cubicBezTo>
                <a:cubicBezTo>
                  <a:pt x="1036848" y="3165428"/>
                  <a:pt x="1077002" y="3148352"/>
                  <a:pt x="1095175" y="3120675"/>
                </a:cubicBezTo>
                <a:cubicBezTo>
                  <a:pt x="1097159" y="3112623"/>
                  <a:pt x="1094770" y="3099286"/>
                  <a:pt x="1103278" y="3087796"/>
                </a:cubicBezTo>
                <a:cubicBezTo>
                  <a:pt x="1110554" y="3058272"/>
                  <a:pt x="1137733" y="3043947"/>
                  <a:pt x="1150375" y="3015682"/>
                </a:cubicBezTo>
                <a:cubicBezTo>
                  <a:pt x="1157651" y="2986158"/>
                  <a:pt x="1183672" y="2976531"/>
                  <a:pt x="1206383" y="2953468"/>
                </a:cubicBezTo>
                <a:cubicBezTo>
                  <a:pt x="1241830" y="2905594"/>
                  <a:pt x="1271177" y="2836412"/>
                  <a:pt x="1298022" y="2796575"/>
                </a:cubicBezTo>
                <a:cubicBezTo>
                  <a:pt x="1306460" y="2789209"/>
                  <a:pt x="1318678" y="2785689"/>
                  <a:pt x="1320662" y="2777636"/>
                </a:cubicBezTo>
                <a:cubicBezTo>
                  <a:pt x="1329335" y="2765476"/>
                  <a:pt x="1333470" y="2748700"/>
                  <a:pt x="1336447" y="2736623"/>
                </a:cubicBezTo>
                <a:lnTo>
                  <a:pt x="1340083" y="2733634"/>
                </a:lnTo>
                <a:cubicBezTo>
                  <a:pt x="1351092" y="2723074"/>
                  <a:pt x="1377950" y="2690080"/>
                  <a:pt x="1382789" y="2690595"/>
                </a:cubicBezTo>
                <a:cubicBezTo>
                  <a:pt x="1394772" y="2691869"/>
                  <a:pt x="1352968" y="2742512"/>
                  <a:pt x="1352968" y="2742512"/>
                </a:cubicBezTo>
                <a:cubicBezTo>
                  <a:pt x="1373106" y="2752915"/>
                  <a:pt x="1360482" y="2735047"/>
                  <a:pt x="1374686" y="2723473"/>
                </a:cubicBezTo>
                <a:cubicBezTo>
                  <a:pt x="1402856" y="2705123"/>
                  <a:pt x="1480328" y="2674801"/>
                  <a:pt x="1494296" y="2668023"/>
                </a:cubicBezTo>
                <a:cubicBezTo>
                  <a:pt x="1516347" y="2674500"/>
                  <a:pt x="1556571" y="2653299"/>
                  <a:pt x="1582758" y="2643000"/>
                </a:cubicBezTo>
                <a:cubicBezTo>
                  <a:pt x="1627982" y="2626462"/>
                  <a:pt x="1675970" y="2610220"/>
                  <a:pt x="1724133" y="2596147"/>
                </a:cubicBezTo>
                <a:lnTo>
                  <a:pt x="1755441" y="2588710"/>
                </a:lnTo>
                <a:lnTo>
                  <a:pt x="1755441" y="2573914"/>
                </a:lnTo>
                <a:lnTo>
                  <a:pt x="1683997" y="2590165"/>
                </a:lnTo>
                <a:cubicBezTo>
                  <a:pt x="1542837" y="2619997"/>
                  <a:pt x="1403428" y="2640179"/>
                  <a:pt x="1267030" y="2622216"/>
                </a:cubicBezTo>
                <a:cubicBezTo>
                  <a:pt x="994236" y="2586294"/>
                  <a:pt x="481618" y="2302624"/>
                  <a:pt x="474691" y="2284673"/>
                </a:cubicBezTo>
                <a:cubicBezTo>
                  <a:pt x="465850" y="2270650"/>
                  <a:pt x="431791" y="2294501"/>
                  <a:pt x="408736" y="2257514"/>
                </a:cubicBezTo>
                <a:cubicBezTo>
                  <a:pt x="385679" y="2220525"/>
                  <a:pt x="310923" y="2046957"/>
                  <a:pt x="336355" y="2062745"/>
                </a:cubicBezTo>
                <a:cubicBezTo>
                  <a:pt x="366326" y="2083147"/>
                  <a:pt x="291186" y="2004683"/>
                  <a:pt x="301843" y="1984470"/>
                </a:cubicBezTo>
                <a:cubicBezTo>
                  <a:pt x="302835" y="1980444"/>
                  <a:pt x="310789" y="1956132"/>
                  <a:pt x="314241" y="1946603"/>
                </a:cubicBezTo>
                <a:cubicBezTo>
                  <a:pt x="317695" y="1937074"/>
                  <a:pt x="315047" y="1934757"/>
                  <a:pt x="322562" y="1927294"/>
                </a:cubicBezTo>
                <a:cubicBezTo>
                  <a:pt x="324547" y="1919242"/>
                  <a:pt x="329830" y="1885445"/>
                  <a:pt x="318670" y="1876058"/>
                </a:cubicBezTo>
                <a:cubicBezTo>
                  <a:pt x="307509" y="1866671"/>
                  <a:pt x="256999" y="1888333"/>
                  <a:pt x="255602" y="1870970"/>
                </a:cubicBezTo>
                <a:cubicBezTo>
                  <a:pt x="256760" y="1866273"/>
                  <a:pt x="270098" y="1844580"/>
                  <a:pt x="276431" y="1836202"/>
                </a:cubicBezTo>
                <a:cubicBezTo>
                  <a:pt x="282764" y="1827824"/>
                  <a:pt x="291708" y="1828267"/>
                  <a:pt x="293601" y="1820701"/>
                </a:cubicBezTo>
                <a:cubicBezTo>
                  <a:pt x="295494" y="1813136"/>
                  <a:pt x="268057" y="1801791"/>
                  <a:pt x="287791" y="1790806"/>
                </a:cubicBezTo>
                <a:cubicBezTo>
                  <a:pt x="308447" y="1779919"/>
                  <a:pt x="254537" y="1758139"/>
                  <a:pt x="280724" y="1747840"/>
                </a:cubicBezTo>
                <a:lnTo>
                  <a:pt x="347860" y="1733976"/>
                </a:lnTo>
                <a:cubicBezTo>
                  <a:pt x="351121" y="1732256"/>
                  <a:pt x="339082" y="1727671"/>
                  <a:pt x="325638" y="1723209"/>
                </a:cubicBezTo>
                <a:lnTo>
                  <a:pt x="314953" y="1719795"/>
                </a:lnTo>
                <a:lnTo>
                  <a:pt x="319515" y="1719317"/>
                </a:lnTo>
                <a:cubicBezTo>
                  <a:pt x="321345" y="1717023"/>
                  <a:pt x="321534" y="1710725"/>
                  <a:pt x="320848" y="1703944"/>
                </a:cubicBezTo>
                <a:lnTo>
                  <a:pt x="320224" y="1701035"/>
                </a:lnTo>
                <a:lnTo>
                  <a:pt x="1160463" y="1527930"/>
                </a:lnTo>
                <a:lnTo>
                  <a:pt x="1160463" y="1524252"/>
                </a:lnTo>
                <a:lnTo>
                  <a:pt x="1133509" y="1529871"/>
                </a:lnTo>
                <a:cubicBezTo>
                  <a:pt x="928851" y="1572622"/>
                  <a:pt x="459715" y="1671655"/>
                  <a:pt x="332776" y="1698347"/>
                </a:cubicBezTo>
                <a:lnTo>
                  <a:pt x="320213" y="1700984"/>
                </a:lnTo>
                <a:lnTo>
                  <a:pt x="316931" y="1685672"/>
                </a:lnTo>
                <a:cubicBezTo>
                  <a:pt x="313590" y="1677220"/>
                  <a:pt x="304449" y="1673255"/>
                  <a:pt x="299472" y="1668603"/>
                </a:cubicBezTo>
                <a:cubicBezTo>
                  <a:pt x="294495" y="1663951"/>
                  <a:pt x="278634" y="1665124"/>
                  <a:pt x="287071" y="1657758"/>
                </a:cubicBezTo>
                <a:cubicBezTo>
                  <a:pt x="293593" y="1654320"/>
                  <a:pt x="316274" y="1646429"/>
                  <a:pt x="323719" y="1643089"/>
                </a:cubicBezTo>
                <a:lnTo>
                  <a:pt x="354145" y="1630887"/>
                </a:lnTo>
                <a:cubicBezTo>
                  <a:pt x="355302" y="1626190"/>
                  <a:pt x="382751" y="1621623"/>
                  <a:pt x="383743" y="1617597"/>
                </a:cubicBezTo>
                <a:cubicBezTo>
                  <a:pt x="417848" y="1621223"/>
                  <a:pt x="392515" y="1625592"/>
                  <a:pt x="401187" y="1613432"/>
                </a:cubicBezTo>
                <a:lnTo>
                  <a:pt x="372064" y="1605397"/>
                </a:lnTo>
                <a:cubicBezTo>
                  <a:pt x="373553" y="1599357"/>
                  <a:pt x="876767" y="1484730"/>
                  <a:pt x="1126003" y="1426678"/>
                </a:cubicBezTo>
                <a:lnTo>
                  <a:pt x="1160463" y="1418616"/>
                </a:lnTo>
                <a:lnTo>
                  <a:pt x="1160463" y="1414473"/>
                </a:lnTo>
                <a:lnTo>
                  <a:pt x="1115030" y="1424244"/>
                </a:lnTo>
                <a:cubicBezTo>
                  <a:pt x="852901" y="1480884"/>
                  <a:pt x="333918" y="1595631"/>
                  <a:pt x="339679" y="1589530"/>
                </a:cubicBezTo>
                <a:cubicBezTo>
                  <a:pt x="350336" y="1569317"/>
                  <a:pt x="893070" y="1439898"/>
                  <a:pt x="885365" y="1436813"/>
                </a:cubicBezTo>
                <a:cubicBezTo>
                  <a:pt x="878623" y="1434115"/>
                  <a:pt x="421266" y="1541079"/>
                  <a:pt x="315107" y="1565953"/>
                </a:cubicBezTo>
                <a:lnTo>
                  <a:pt x="303830" y="1568595"/>
                </a:lnTo>
                <a:lnTo>
                  <a:pt x="302382" y="1563665"/>
                </a:lnTo>
                <a:cubicBezTo>
                  <a:pt x="304128" y="1533552"/>
                  <a:pt x="331204" y="1562819"/>
                  <a:pt x="324348" y="1540744"/>
                </a:cubicBezTo>
                <a:cubicBezTo>
                  <a:pt x="316733" y="1527024"/>
                  <a:pt x="408681" y="1496196"/>
                  <a:pt x="528384" y="1462186"/>
                </a:cubicBezTo>
                <a:lnTo>
                  <a:pt x="634987" y="1433018"/>
                </a:lnTo>
                <a:lnTo>
                  <a:pt x="679958" y="1422346"/>
                </a:lnTo>
                <a:cubicBezTo>
                  <a:pt x="710827" y="1414536"/>
                  <a:pt x="744029" y="1405763"/>
                  <a:pt x="777225" y="1396804"/>
                </a:cubicBezTo>
                <a:lnTo>
                  <a:pt x="839406" y="1379754"/>
                </a:lnTo>
                <a:lnTo>
                  <a:pt x="898942" y="1364529"/>
                </a:lnTo>
                <a:cubicBezTo>
                  <a:pt x="967875" y="1346894"/>
                  <a:pt x="1017227" y="1334033"/>
                  <a:pt x="1025721" y="1330070"/>
                </a:cubicBezTo>
                <a:cubicBezTo>
                  <a:pt x="1038463" y="1324127"/>
                  <a:pt x="967005" y="1344476"/>
                  <a:pt x="874460" y="1370143"/>
                </a:cubicBezTo>
                <a:lnTo>
                  <a:pt x="839406" y="1379754"/>
                </a:lnTo>
                <a:lnTo>
                  <a:pt x="783517" y="1394046"/>
                </a:lnTo>
                <a:cubicBezTo>
                  <a:pt x="741920" y="1404735"/>
                  <a:pt x="698087" y="1416102"/>
                  <a:pt x="654678" y="1427630"/>
                </a:cubicBezTo>
                <a:lnTo>
                  <a:pt x="634987" y="1433018"/>
                </a:lnTo>
                <a:lnTo>
                  <a:pt x="596683" y="1442108"/>
                </a:lnTo>
                <a:cubicBezTo>
                  <a:pt x="548946" y="1452320"/>
                  <a:pt x="519889" y="1455570"/>
                  <a:pt x="528211" y="1445644"/>
                </a:cubicBezTo>
                <a:cubicBezTo>
                  <a:pt x="589526" y="1417983"/>
                  <a:pt x="542299" y="1429763"/>
                  <a:pt x="562032" y="1418778"/>
                </a:cubicBezTo>
                <a:cubicBezTo>
                  <a:pt x="563025" y="1414752"/>
                  <a:pt x="620951" y="1388971"/>
                  <a:pt x="626481" y="1389560"/>
                </a:cubicBezTo>
                <a:cubicBezTo>
                  <a:pt x="634162" y="1381425"/>
                  <a:pt x="207236" y="1471498"/>
                  <a:pt x="215744" y="1460009"/>
                </a:cubicBezTo>
                <a:cubicBezTo>
                  <a:pt x="216901" y="1455312"/>
                  <a:pt x="256523" y="1422995"/>
                  <a:pt x="262053" y="1423583"/>
                </a:cubicBezTo>
                <a:cubicBezTo>
                  <a:pt x="271104" y="1411807"/>
                  <a:pt x="578249" y="1321718"/>
                  <a:pt x="881575" y="1232256"/>
                </a:cubicBezTo>
                <a:lnTo>
                  <a:pt x="979515" y="1203259"/>
                </a:lnTo>
                <a:lnTo>
                  <a:pt x="986856" y="1201287"/>
                </a:lnTo>
                <a:cubicBezTo>
                  <a:pt x="1126437" y="1163756"/>
                  <a:pt x="1239674" y="1133232"/>
                  <a:pt x="1243324" y="1132457"/>
                </a:cubicBezTo>
                <a:cubicBezTo>
                  <a:pt x="1245831" y="1130916"/>
                  <a:pt x="1275942" y="1119071"/>
                  <a:pt x="1313929" y="1104536"/>
                </a:cubicBezTo>
                <a:lnTo>
                  <a:pt x="1340567" y="1094416"/>
                </a:lnTo>
                <a:lnTo>
                  <a:pt x="1372124" y="1084523"/>
                </a:lnTo>
                <a:cubicBezTo>
                  <a:pt x="1439855" y="1062831"/>
                  <a:pt x="1480513" y="1048167"/>
                  <a:pt x="1478177" y="1044690"/>
                </a:cubicBezTo>
                <a:cubicBezTo>
                  <a:pt x="1478544" y="1028807"/>
                  <a:pt x="1106314" y="1133252"/>
                  <a:pt x="829207" y="1210852"/>
                </a:cubicBezTo>
                <a:lnTo>
                  <a:pt x="765350" y="1228716"/>
                </a:lnTo>
                <a:lnTo>
                  <a:pt x="752764" y="1231313"/>
                </a:lnTo>
                <a:cubicBezTo>
                  <a:pt x="638290" y="1255489"/>
                  <a:pt x="543499" y="1277826"/>
                  <a:pt x="534176" y="1289746"/>
                </a:cubicBezTo>
                <a:cubicBezTo>
                  <a:pt x="531466" y="1293546"/>
                  <a:pt x="622695" y="1268558"/>
                  <a:pt x="749397" y="1233179"/>
                </a:cubicBezTo>
                <a:lnTo>
                  <a:pt x="765350" y="1228716"/>
                </a:lnTo>
                <a:lnTo>
                  <a:pt x="871363" y="1206841"/>
                </a:lnTo>
                <a:lnTo>
                  <a:pt x="951656" y="1190528"/>
                </a:lnTo>
                <a:lnTo>
                  <a:pt x="897337" y="1204430"/>
                </a:lnTo>
                <a:cubicBezTo>
                  <a:pt x="633148" y="1272160"/>
                  <a:pt x="282712" y="1362590"/>
                  <a:pt x="286536" y="1347073"/>
                </a:cubicBezTo>
                <a:cubicBezTo>
                  <a:pt x="287125" y="1321657"/>
                  <a:pt x="1486296" y="938823"/>
                  <a:pt x="1509928" y="915859"/>
                </a:cubicBezTo>
                <a:cubicBezTo>
                  <a:pt x="1510921" y="911833"/>
                  <a:pt x="519778" y="1236756"/>
                  <a:pt x="369520" y="1280685"/>
                </a:cubicBezTo>
                <a:cubicBezTo>
                  <a:pt x="219263" y="1324613"/>
                  <a:pt x="595579" y="1208362"/>
                  <a:pt x="608386" y="1179426"/>
                </a:cubicBezTo>
                <a:cubicBezTo>
                  <a:pt x="613347" y="1159297"/>
                  <a:pt x="767268" y="1111615"/>
                  <a:pt x="775940" y="1099455"/>
                </a:cubicBezTo>
                <a:cubicBezTo>
                  <a:pt x="777924" y="1091403"/>
                  <a:pt x="1027426" y="1016025"/>
                  <a:pt x="1031561" y="999251"/>
                </a:cubicBezTo>
                <a:cubicBezTo>
                  <a:pt x="1030165" y="981887"/>
                  <a:pt x="1225917" y="894217"/>
                  <a:pt x="1283500" y="861601"/>
                </a:cubicBezTo>
                <a:cubicBezTo>
                  <a:pt x="1341084" y="828984"/>
                  <a:pt x="1373920" y="816299"/>
                  <a:pt x="1377062" y="803550"/>
                </a:cubicBezTo>
                <a:cubicBezTo>
                  <a:pt x="1377650" y="778135"/>
                  <a:pt x="1693462" y="551144"/>
                  <a:pt x="1705516" y="548295"/>
                </a:cubicBezTo>
                <a:cubicBezTo>
                  <a:pt x="1712960" y="544954"/>
                  <a:pt x="1681059" y="601470"/>
                  <a:pt x="1711380" y="574395"/>
                </a:cubicBezTo>
                <a:cubicBezTo>
                  <a:pt x="1727568" y="554770"/>
                  <a:pt x="1762850" y="507567"/>
                  <a:pt x="1789036" y="497268"/>
                </a:cubicBezTo>
                <a:cubicBezTo>
                  <a:pt x="1809762" y="482258"/>
                  <a:pt x="1890140" y="443981"/>
                  <a:pt x="1890140" y="443981"/>
                </a:cubicBezTo>
                <a:cubicBezTo>
                  <a:pt x="1936298" y="444758"/>
                  <a:pt x="1876007" y="451430"/>
                  <a:pt x="1872038" y="467534"/>
                </a:cubicBezTo>
                <a:cubicBezTo>
                  <a:pt x="1875348" y="480969"/>
                  <a:pt x="1886006" y="460756"/>
                  <a:pt x="1891536" y="461344"/>
                </a:cubicBezTo>
                <a:cubicBezTo>
                  <a:pt x="1897067" y="461932"/>
                  <a:pt x="1913588" y="467820"/>
                  <a:pt x="1900613" y="470572"/>
                </a:cubicBezTo>
                <a:cubicBezTo>
                  <a:pt x="1925641" y="464971"/>
                  <a:pt x="1940837" y="449372"/>
                  <a:pt x="1961327" y="439156"/>
                </a:cubicBezTo>
                <a:cubicBezTo>
                  <a:pt x="2053923" y="397359"/>
                  <a:pt x="2189132" y="347698"/>
                  <a:pt x="2293029" y="329137"/>
                </a:cubicBezTo>
                <a:cubicBezTo>
                  <a:pt x="2292037" y="333163"/>
                  <a:pt x="2286506" y="332574"/>
                  <a:pt x="2285514" y="336600"/>
                </a:cubicBezTo>
                <a:cubicBezTo>
                  <a:pt x="2500512" y="274078"/>
                  <a:pt x="2748625" y="219209"/>
                  <a:pt x="2967996" y="161970"/>
                </a:cubicBezTo>
                <a:cubicBezTo>
                  <a:pt x="3104601" y="129673"/>
                  <a:pt x="3243287" y="92776"/>
                  <a:pt x="3380884" y="56452"/>
                </a:cubicBezTo>
                <a:cubicBezTo>
                  <a:pt x="3387408" y="53014"/>
                  <a:pt x="3488844" y="25240"/>
                  <a:pt x="3456302" y="38305"/>
                </a:cubicBezTo>
                <a:cubicBezTo>
                  <a:pt x="3431107" y="44578"/>
                  <a:pt x="3391875" y="61752"/>
                  <a:pt x="3377907" y="68530"/>
                </a:cubicBezTo>
                <a:cubicBezTo>
                  <a:pt x="3373369" y="63917"/>
                  <a:pt x="3366847" y="67354"/>
                  <a:pt x="3365689" y="72051"/>
                </a:cubicBezTo>
                <a:cubicBezTo>
                  <a:pt x="3348175" y="70189"/>
                  <a:pt x="3330592" y="72450"/>
                  <a:pt x="3321163" y="83843"/>
                </a:cubicBezTo>
                <a:cubicBezTo>
                  <a:pt x="3310101" y="82666"/>
                  <a:pt x="3296960" y="86089"/>
                  <a:pt x="3289445" y="93553"/>
                </a:cubicBezTo>
                <a:cubicBezTo>
                  <a:pt x="3284907" y="88939"/>
                  <a:pt x="3278384" y="92377"/>
                  <a:pt x="3277392" y="96403"/>
                </a:cubicBezTo>
                <a:cubicBezTo>
                  <a:pt x="3247825" y="97390"/>
                  <a:pt x="3216109" y="107101"/>
                  <a:pt x="3188930" y="121425"/>
                </a:cubicBezTo>
                <a:cubicBezTo>
                  <a:pt x="3177869" y="120249"/>
                  <a:pt x="3164893" y="123001"/>
                  <a:pt x="3158370" y="126439"/>
                </a:cubicBezTo>
                <a:cubicBezTo>
                  <a:pt x="3152840" y="125850"/>
                  <a:pt x="3146317" y="129288"/>
                  <a:pt x="3146317" y="129288"/>
                </a:cubicBezTo>
                <a:cubicBezTo>
                  <a:pt x="3150690" y="134574"/>
                  <a:pt x="3157378" y="130465"/>
                  <a:pt x="3158370" y="126439"/>
                </a:cubicBezTo>
                <a:cubicBezTo>
                  <a:pt x="3169432" y="127615"/>
                  <a:pt x="3182407" y="124863"/>
                  <a:pt x="3188930" y="121425"/>
                </a:cubicBezTo>
                <a:cubicBezTo>
                  <a:pt x="3218497" y="120438"/>
                  <a:pt x="3240144" y="105525"/>
                  <a:pt x="3269877" y="103867"/>
                </a:cubicBezTo>
                <a:cubicBezTo>
                  <a:pt x="3242698" y="118192"/>
                  <a:pt x="3231637" y="117015"/>
                  <a:pt x="3198928" y="130752"/>
                </a:cubicBezTo>
                <a:cubicBezTo>
                  <a:pt x="3173734" y="137024"/>
                  <a:pt x="3078915" y="164813"/>
                  <a:pt x="3159767" y="143802"/>
                </a:cubicBezTo>
                <a:cubicBezTo>
                  <a:pt x="3235018" y="126326"/>
                  <a:pt x="3358174" y="79515"/>
                  <a:pt x="3433899" y="79305"/>
                </a:cubicBezTo>
                <a:lnTo>
                  <a:pt x="3419862" y="90206"/>
                </a:lnTo>
                <a:cubicBezTo>
                  <a:pt x="3425392" y="90794"/>
                  <a:pt x="3499722" y="73220"/>
                  <a:pt x="3512696" y="70468"/>
                </a:cubicBezTo>
                <a:cubicBezTo>
                  <a:pt x="3544414" y="60757"/>
                  <a:pt x="3576130" y="51047"/>
                  <a:pt x="3601158" y="45446"/>
                </a:cubicBezTo>
                <a:cubicBezTo>
                  <a:pt x="3657975" y="26010"/>
                  <a:pt x="3746437" y="987"/>
                  <a:pt x="3776005"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55759070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507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194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5164575" y="2254750"/>
            <a:ext cx="2903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8" name="Google Shape;48;p7"/>
          <p:cNvSpPr txBox="1">
            <a:spLocks noGrp="1"/>
          </p:cNvSpPr>
          <p:nvPr>
            <p:ph type="body" idx="1"/>
          </p:nvPr>
        </p:nvSpPr>
        <p:spPr>
          <a:xfrm>
            <a:off x="5164575" y="2976950"/>
            <a:ext cx="3218100" cy="1893000"/>
          </a:xfrm>
          <a:prstGeom prst="rect">
            <a:avLst/>
          </a:prstGeom>
        </p:spPr>
        <p:txBody>
          <a:bodyPr spcFirstLastPara="1" wrap="square" lIns="91425" tIns="91425" rIns="91425" bIns="91425" anchor="t" anchorCtr="0">
            <a:noAutofit/>
          </a:bodyPr>
          <a:lstStyle>
            <a:lvl1pPr marL="457214" lvl="0" indent="-330210" rtl="0">
              <a:spcBef>
                <a:spcPts val="0"/>
              </a:spcBef>
              <a:spcAft>
                <a:spcPts val="0"/>
              </a:spcAft>
              <a:buSzPts val="1600"/>
              <a:buChar char="●"/>
              <a:defRPr sz="1600"/>
            </a:lvl1pPr>
            <a:lvl2pPr marL="914428" lvl="1" indent="-330210" rtl="0">
              <a:spcBef>
                <a:spcPts val="1600"/>
              </a:spcBef>
              <a:spcAft>
                <a:spcPts val="0"/>
              </a:spcAft>
              <a:buSzPts val="1600"/>
              <a:buChar char="○"/>
              <a:defRPr sz="1600"/>
            </a:lvl2pPr>
            <a:lvl3pPr marL="1371643" lvl="2" indent="-330210" rtl="0">
              <a:spcBef>
                <a:spcPts val="1600"/>
              </a:spcBef>
              <a:spcAft>
                <a:spcPts val="0"/>
              </a:spcAft>
              <a:buSzPts val="1600"/>
              <a:buChar char="■"/>
              <a:defRPr sz="1600"/>
            </a:lvl3pPr>
            <a:lvl4pPr marL="1828857" lvl="3" indent="-330210" rtl="0">
              <a:spcBef>
                <a:spcPts val="1600"/>
              </a:spcBef>
              <a:spcAft>
                <a:spcPts val="0"/>
              </a:spcAft>
              <a:buSzPts val="1600"/>
              <a:buChar char="●"/>
              <a:defRPr sz="1600"/>
            </a:lvl4pPr>
            <a:lvl5pPr marL="2286071" lvl="4" indent="-330210" rtl="0">
              <a:spcBef>
                <a:spcPts val="1600"/>
              </a:spcBef>
              <a:spcAft>
                <a:spcPts val="0"/>
              </a:spcAft>
              <a:buSzPts val="1600"/>
              <a:buChar char="○"/>
              <a:defRPr sz="1600"/>
            </a:lvl5pPr>
            <a:lvl6pPr marL="2743285" lvl="5" indent="-330210" rtl="0">
              <a:spcBef>
                <a:spcPts val="1600"/>
              </a:spcBef>
              <a:spcAft>
                <a:spcPts val="0"/>
              </a:spcAft>
              <a:buSzPts val="1600"/>
              <a:buChar char="■"/>
              <a:defRPr sz="1600"/>
            </a:lvl6pPr>
            <a:lvl7pPr marL="3200500" lvl="6" indent="-330210" rtl="0">
              <a:spcBef>
                <a:spcPts val="1600"/>
              </a:spcBef>
              <a:spcAft>
                <a:spcPts val="0"/>
              </a:spcAft>
              <a:buSzPts val="1600"/>
              <a:buChar char="●"/>
              <a:defRPr sz="1600"/>
            </a:lvl7pPr>
            <a:lvl8pPr marL="3657714" lvl="7" indent="-330210" rtl="0">
              <a:spcBef>
                <a:spcPts val="1600"/>
              </a:spcBef>
              <a:spcAft>
                <a:spcPts val="0"/>
              </a:spcAft>
              <a:buSzPts val="1600"/>
              <a:buChar char="○"/>
              <a:defRPr sz="1600"/>
            </a:lvl8pPr>
            <a:lvl9pPr marL="4114928" lvl="8" indent="-330210" rtl="0">
              <a:spcBef>
                <a:spcPts val="1600"/>
              </a:spcBef>
              <a:spcAft>
                <a:spcPts val="1600"/>
              </a:spcAft>
              <a:buSzPts val="1600"/>
              <a:buChar char="■"/>
              <a:defRPr sz="1600"/>
            </a:lvl9pPr>
          </a:lstStyle>
          <a:p>
            <a:endParaRPr/>
          </a:p>
        </p:txBody>
      </p:sp>
    </p:spTree>
    <p:extLst>
      <p:ext uri="{BB962C8B-B14F-4D97-AF65-F5344CB8AC3E}">
        <p14:creationId xmlns:p14="http://schemas.microsoft.com/office/powerpoint/2010/main" val="1060935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B163415-02E7-D22F-1C81-BE95511EE10D}"/>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42F8612-F732-B906-1B60-C20CD4F06A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D8623A6-050A-430C-9743-1299AFBED4E9}"/>
              </a:ext>
            </a:extLst>
          </p:cNvPr>
          <p:cNvSpPr>
            <a:spLocks noGrp="1"/>
          </p:cNvSpPr>
          <p:nvPr>
            <p:ph type="dt" sz="half" idx="10"/>
          </p:nvPr>
        </p:nvSpPr>
        <p:spPr/>
        <p:txBody>
          <a:bodyPr/>
          <a:lstStyle/>
          <a:p>
            <a:fld id="{FD70DFAE-58B0-47BA-BD11-53F2931789AF}" type="datetimeFigureOut">
              <a:rPr lang="en-US" smtClean="0"/>
              <a:t>7/18/2024</a:t>
            </a:fld>
            <a:endParaRPr lang="en-US"/>
          </a:p>
        </p:txBody>
      </p:sp>
      <p:sp>
        <p:nvSpPr>
          <p:cNvPr id="5" name="Chỗ dành sẵn cho Chân trang 4">
            <a:extLst>
              <a:ext uri="{FF2B5EF4-FFF2-40B4-BE49-F238E27FC236}">
                <a16:creationId xmlns:a16="http://schemas.microsoft.com/office/drawing/2014/main" id="{9121BCD3-72D0-2811-A8CB-DD48DA72453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0DFAD-61F3-9125-2A9C-78270B13041E}"/>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690984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16176B4-8B11-AC0B-5D94-1E2E3DEA4DF6}"/>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p>
        </p:txBody>
      </p:sp>
      <p:sp>
        <p:nvSpPr>
          <p:cNvPr id="3" name="Chỗ dành sẵn cho Văn bản 2">
            <a:extLst>
              <a:ext uri="{FF2B5EF4-FFF2-40B4-BE49-F238E27FC236}">
                <a16:creationId xmlns:a16="http://schemas.microsoft.com/office/drawing/2014/main" id="{A0B183E0-ED5B-39AE-226B-3FACF12039AC}"/>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D8FC73B-AF5B-C366-C887-779214580BAC}"/>
              </a:ext>
            </a:extLst>
          </p:cNvPr>
          <p:cNvSpPr>
            <a:spLocks noGrp="1"/>
          </p:cNvSpPr>
          <p:nvPr>
            <p:ph type="dt" sz="half" idx="10"/>
          </p:nvPr>
        </p:nvSpPr>
        <p:spPr/>
        <p:txBody>
          <a:bodyPr/>
          <a:lstStyle/>
          <a:p>
            <a:fld id="{FD70DFAE-58B0-47BA-BD11-53F2931789AF}" type="datetimeFigureOut">
              <a:rPr lang="en-US" smtClean="0"/>
              <a:t>7/18/2024</a:t>
            </a:fld>
            <a:endParaRPr lang="en-US"/>
          </a:p>
        </p:txBody>
      </p:sp>
      <p:sp>
        <p:nvSpPr>
          <p:cNvPr id="5" name="Chỗ dành sẵn cho Chân trang 4">
            <a:extLst>
              <a:ext uri="{FF2B5EF4-FFF2-40B4-BE49-F238E27FC236}">
                <a16:creationId xmlns:a16="http://schemas.microsoft.com/office/drawing/2014/main" id="{D33C4541-B575-6942-252E-6219A2CFBA9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617898A-74D7-2FE5-E498-520382B5F773}"/>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603415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423742-6E8B-F333-FEF4-03160BAB27D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BD6A9A2-C850-D534-C028-85705D112A52}"/>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6AEED315-F04F-CB6C-3011-4EE1F3AF1FD8}"/>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EF721166-5319-C7F2-6FAB-F04CC93BCCB6}"/>
              </a:ext>
            </a:extLst>
          </p:cNvPr>
          <p:cNvSpPr>
            <a:spLocks noGrp="1"/>
          </p:cNvSpPr>
          <p:nvPr>
            <p:ph type="dt" sz="half" idx="10"/>
          </p:nvPr>
        </p:nvSpPr>
        <p:spPr/>
        <p:txBody>
          <a:bodyPr/>
          <a:lstStyle/>
          <a:p>
            <a:fld id="{FD70DFAE-58B0-47BA-BD11-53F2931789AF}" type="datetimeFigureOut">
              <a:rPr lang="en-US" smtClean="0"/>
              <a:t>7/18/2024</a:t>
            </a:fld>
            <a:endParaRPr lang="en-US"/>
          </a:p>
        </p:txBody>
      </p:sp>
      <p:sp>
        <p:nvSpPr>
          <p:cNvPr id="6" name="Chỗ dành sẵn cho Chân trang 5">
            <a:extLst>
              <a:ext uri="{FF2B5EF4-FFF2-40B4-BE49-F238E27FC236}">
                <a16:creationId xmlns:a16="http://schemas.microsoft.com/office/drawing/2014/main" id="{AB784C69-8D0B-E60F-377A-ADFB6328FA6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A93FDCF-3AAB-DBBB-8445-0C1A35C0CE5F}"/>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886526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66F675-BB7E-E43E-1203-B8EBCD380523}"/>
              </a:ext>
            </a:extLst>
          </p:cNvPr>
          <p:cNvSpPr>
            <a:spLocks noGrp="1"/>
          </p:cNvSpPr>
          <p:nvPr>
            <p:ph type="title"/>
          </p:nvPr>
        </p:nvSpPr>
        <p:spPr>
          <a:xfrm>
            <a:off x="629841" y="273844"/>
            <a:ext cx="7886700" cy="994172"/>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9B7C96D-AAA1-EA22-3D82-A68E1A8797A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A5D22A22-B5F2-7555-BE2D-15CE13B61A31}"/>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5CBDCF53-E0C2-C6E6-E152-8E26BE1AE02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6F02475-8526-AD7B-2A2B-AAAAE9E4336A}"/>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98C1D28-BD62-9437-88FD-9725D4CBAA09}"/>
              </a:ext>
            </a:extLst>
          </p:cNvPr>
          <p:cNvSpPr>
            <a:spLocks noGrp="1"/>
          </p:cNvSpPr>
          <p:nvPr>
            <p:ph type="dt" sz="half" idx="10"/>
          </p:nvPr>
        </p:nvSpPr>
        <p:spPr/>
        <p:txBody>
          <a:bodyPr/>
          <a:lstStyle/>
          <a:p>
            <a:fld id="{FD70DFAE-58B0-47BA-BD11-53F2931789AF}" type="datetimeFigureOut">
              <a:rPr lang="en-US" smtClean="0"/>
              <a:t>7/18/2024</a:t>
            </a:fld>
            <a:endParaRPr lang="en-US"/>
          </a:p>
        </p:txBody>
      </p:sp>
      <p:sp>
        <p:nvSpPr>
          <p:cNvPr id="8" name="Chỗ dành sẵn cho Chân trang 7">
            <a:extLst>
              <a:ext uri="{FF2B5EF4-FFF2-40B4-BE49-F238E27FC236}">
                <a16:creationId xmlns:a16="http://schemas.microsoft.com/office/drawing/2014/main" id="{28BC2076-00DD-7EAF-0645-5C44CC854BB5}"/>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26102FF4-34A3-303A-5075-49FE81D8838B}"/>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083042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BC53D3-1881-5FB3-E4D7-870ED7B7DDE3}"/>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4C41710-DB18-3E03-8474-ADD72BB27FBE}"/>
              </a:ext>
            </a:extLst>
          </p:cNvPr>
          <p:cNvSpPr>
            <a:spLocks noGrp="1"/>
          </p:cNvSpPr>
          <p:nvPr>
            <p:ph type="dt" sz="half" idx="10"/>
          </p:nvPr>
        </p:nvSpPr>
        <p:spPr/>
        <p:txBody>
          <a:bodyPr/>
          <a:lstStyle/>
          <a:p>
            <a:fld id="{FD70DFAE-58B0-47BA-BD11-53F2931789AF}" type="datetimeFigureOut">
              <a:rPr lang="en-US" smtClean="0"/>
              <a:t>7/18/2024</a:t>
            </a:fld>
            <a:endParaRPr lang="en-US"/>
          </a:p>
        </p:txBody>
      </p:sp>
      <p:sp>
        <p:nvSpPr>
          <p:cNvPr id="4" name="Chỗ dành sẵn cho Chân trang 3">
            <a:extLst>
              <a:ext uri="{FF2B5EF4-FFF2-40B4-BE49-F238E27FC236}">
                <a16:creationId xmlns:a16="http://schemas.microsoft.com/office/drawing/2014/main" id="{4716C508-D09E-AB38-0591-2ADEAFCB8B85}"/>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E8E8231-48CC-DB4F-97EF-6A5822EEC414}"/>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4076755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72C71FD-E430-9A48-9C1D-5135A01FD642}"/>
              </a:ext>
            </a:extLst>
          </p:cNvPr>
          <p:cNvSpPr>
            <a:spLocks noGrp="1"/>
          </p:cNvSpPr>
          <p:nvPr>
            <p:ph type="dt" sz="half" idx="10"/>
          </p:nvPr>
        </p:nvSpPr>
        <p:spPr/>
        <p:txBody>
          <a:bodyPr/>
          <a:lstStyle/>
          <a:p>
            <a:fld id="{FD70DFAE-58B0-47BA-BD11-53F2931789AF}" type="datetimeFigureOut">
              <a:rPr lang="en-US" smtClean="0"/>
              <a:t>7/18/2024</a:t>
            </a:fld>
            <a:endParaRPr lang="en-US"/>
          </a:p>
        </p:txBody>
      </p:sp>
      <p:sp>
        <p:nvSpPr>
          <p:cNvPr id="3" name="Chỗ dành sẵn cho Chân trang 2">
            <a:extLst>
              <a:ext uri="{FF2B5EF4-FFF2-40B4-BE49-F238E27FC236}">
                <a16:creationId xmlns:a16="http://schemas.microsoft.com/office/drawing/2014/main" id="{2196ECC3-8B76-A0E7-C347-F3BB029C47A8}"/>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54C8197B-0E14-083E-D2DF-11273F097A7C}"/>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340015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A6AE4E-0C9E-474A-58BC-4541C68E0949}"/>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6242885-21F3-ACE8-B882-4FC7B8EFF2B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B5F4F451-948C-5894-C6FC-69CC4182B16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F8C1C16-7A20-7958-FFD0-2FA2CA736C8C}"/>
              </a:ext>
            </a:extLst>
          </p:cNvPr>
          <p:cNvSpPr>
            <a:spLocks noGrp="1"/>
          </p:cNvSpPr>
          <p:nvPr>
            <p:ph type="dt" sz="half" idx="10"/>
          </p:nvPr>
        </p:nvSpPr>
        <p:spPr/>
        <p:txBody>
          <a:bodyPr/>
          <a:lstStyle/>
          <a:p>
            <a:fld id="{FD70DFAE-58B0-47BA-BD11-53F2931789AF}" type="datetimeFigureOut">
              <a:rPr lang="en-US" smtClean="0"/>
              <a:t>7/18/2024</a:t>
            </a:fld>
            <a:endParaRPr lang="en-US"/>
          </a:p>
        </p:txBody>
      </p:sp>
      <p:sp>
        <p:nvSpPr>
          <p:cNvPr id="6" name="Chỗ dành sẵn cho Chân trang 5">
            <a:extLst>
              <a:ext uri="{FF2B5EF4-FFF2-40B4-BE49-F238E27FC236}">
                <a16:creationId xmlns:a16="http://schemas.microsoft.com/office/drawing/2014/main" id="{40BE336C-7F49-6B5A-CD4F-4E19AD58664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0FB2B10-7E5F-0AC5-434A-B55CDDB59206}"/>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094910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38BDD9-3FA8-F239-C067-2DE74BC229B0}"/>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Hình ảnh 2">
            <a:extLst>
              <a:ext uri="{FF2B5EF4-FFF2-40B4-BE49-F238E27FC236}">
                <a16:creationId xmlns:a16="http://schemas.microsoft.com/office/drawing/2014/main" id="{3595F7DD-2330-E4AB-E378-FCEEB5FFC96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Chỗ dành sẵn cho Văn bản 3">
            <a:extLst>
              <a:ext uri="{FF2B5EF4-FFF2-40B4-BE49-F238E27FC236}">
                <a16:creationId xmlns:a16="http://schemas.microsoft.com/office/drawing/2014/main" id="{3C384729-5694-41EF-7A74-93B60A5161D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842451B-2A68-9215-6971-1536ABDDA3E3}"/>
              </a:ext>
            </a:extLst>
          </p:cNvPr>
          <p:cNvSpPr>
            <a:spLocks noGrp="1"/>
          </p:cNvSpPr>
          <p:nvPr>
            <p:ph type="dt" sz="half" idx="10"/>
          </p:nvPr>
        </p:nvSpPr>
        <p:spPr/>
        <p:txBody>
          <a:bodyPr/>
          <a:lstStyle/>
          <a:p>
            <a:fld id="{FD70DFAE-58B0-47BA-BD11-53F2931789AF}" type="datetimeFigureOut">
              <a:rPr lang="en-US" smtClean="0"/>
              <a:t>7/18/2024</a:t>
            </a:fld>
            <a:endParaRPr lang="en-US"/>
          </a:p>
        </p:txBody>
      </p:sp>
      <p:sp>
        <p:nvSpPr>
          <p:cNvPr id="6" name="Chỗ dành sẵn cho Chân trang 5">
            <a:extLst>
              <a:ext uri="{FF2B5EF4-FFF2-40B4-BE49-F238E27FC236}">
                <a16:creationId xmlns:a16="http://schemas.microsoft.com/office/drawing/2014/main" id="{07594540-D62D-6CBF-1FC2-229736C237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67E287A-413A-003D-8D54-1913AFF89347}"/>
              </a:ext>
            </a:extLst>
          </p:cNvPr>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4229952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DBB1691-2B4D-9B3A-6BCA-4763791B836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6F7CD44B-5D48-A562-844D-50C7E22D35D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8EFFB3E-C5D8-A14C-78C4-269F71BAFE1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FD70DFAE-58B0-47BA-BD11-53F2931789AF}" type="datetimeFigureOut">
              <a:rPr lang="en-US" smtClean="0"/>
              <a:t>7/18/2024</a:t>
            </a:fld>
            <a:endParaRPr lang="en-US"/>
          </a:p>
        </p:txBody>
      </p:sp>
      <p:sp>
        <p:nvSpPr>
          <p:cNvPr id="5" name="Chỗ dành sẵn cho Chân trang 4">
            <a:extLst>
              <a:ext uri="{FF2B5EF4-FFF2-40B4-BE49-F238E27FC236}">
                <a16:creationId xmlns:a16="http://schemas.microsoft.com/office/drawing/2014/main" id="{1943554F-6836-2065-96A7-F15E093E2EC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Chỗ dành sẵn cho Số hiệu Bản chiếu 5">
            <a:extLst>
              <a:ext uri="{FF2B5EF4-FFF2-40B4-BE49-F238E27FC236}">
                <a16:creationId xmlns:a16="http://schemas.microsoft.com/office/drawing/2014/main" id="{041FE84B-986C-1FFA-68CF-48CD8CA8D34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44D458AA-AF95-4E81-A47C-F186660D89DF}" type="slidenum">
              <a:rPr lang="en-US" smtClean="0"/>
              <a:t>‹#›</a:t>
            </a:fld>
            <a:endParaRPr lang="en-US"/>
          </a:p>
        </p:txBody>
      </p:sp>
    </p:spTree>
    <p:extLst>
      <p:ext uri="{BB962C8B-B14F-4D97-AF65-F5344CB8AC3E}">
        <p14:creationId xmlns:p14="http://schemas.microsoft.com/office/powerpoint/2010/main" val="131192087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6" r:id="rId13"/>
    <p:sldLayoutId id="2147483677" r:id="rId14"/>
    <p:sldLayoutId id="2147483679" r:id="rId15"/>
    <p:sldLayoutId id="2147483682"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7.xml"/><Relationship Id="rId3" Type="http://schemas.openxmlformats.org/officeDocument/2006/relationships/slideLayout" Target="../slideLayouts/slideLayout1.xml"/><Relationship Id="rId7" Type="http://schemas.openxmlformats.org/officeDocument/2006/relationships/image" Target="../media/image7.jpeg"/><Relationship Id="rId12" Type="http://schemas.openxmlformats.org/officeDocument/2006/relationships/slide" Target="slide5.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8.gif"/><Relationship Id="rId5" Type="http://schemas.openxmlformats.org/officeDocument/2006/relationships/image" Target="../media/image5.gif"/><Relationship Id="rId10" Type="http://schemas.openxmlformats.org/officeDocument/2006/relationships/slide" Target="slide8.xml"/><Relationship Id="rId4" Type="http://schemas.openxmlformats.org/officeDocument/2006/relationships/image" Target="../media/image4.gif"/><Relationship Id="rId9" Type="http://schemas.openxmlformats.org/officeDocument/2006/relationships/slide" Target="slide6.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28.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slide" Target="slide37.xml"/><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slide" Target="slide39.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slide" Target="slide36.xml"/><Relationship Id="rId5" Type="http://schemas.openxmlformats.org/officeDocument/2006/relationships/image" Target="../media/image48.png"/><Relationship Id="rId10" Type="http://schemas.openxmlformats.org/officeDocument/2006/relationships/slide" Target="slide35.xml"/><Relationship Id="rId4" Type="http://schemas.openxmlformats.org/officeDocument/2006/relationships/image" Target="../media/image47.png"/><Relationship Id="rId9" Type="http://schemas.openxmlformats.org/officeDocument/2006/relationships/slide" Target="slide34.xml"/><Relationship Id="rId14" Type="http://schemas.openxmlformats.org/officeDocument/2006/relationships/slide" Target="slide38.xml"/></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audio" Target="../media/audio4.wav"/><Relationship Id="rId10" Type="http://schemas.openxmlformats.org/officeDocument/2006/relationships/image" Target="../media/image55.png"/><Relationship Id="rId4" Type="http://schemas.openxmlformats.org/officeDocument/2006/relationships/audio" Target="../media/audio3.wav"/><Relationship Id="rId9" Type="http://schemas.openxmlformats.org/officeDocument/2006/relationships/slide" Target="slide33.xml"/></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52.png"/><Relationship Id="rId11" Type="http://schemas.openxmlformats.org/officeDocument/2006/relationships/hyperlink" Target="https://www.facebook.com/HankNguyenn" TargetMode="External"/><Relationship Id="rId5" Type="http://schemas.openxmlformats.org/officeDocument/2006/relationships/audio" Target="../media/audio4.wav"/><Relationship Id="rId10" Type="http://schemas.openxmlformats.org/officeDocument/2006/relationships/image" Target="../media/image55.png"/><Relationship Id="rId4" Type="http://schemas.openxmlformats.org/officeDocument/2006/relationships/audio" Target="../media/audio3.wav"/><Relationship Id="rId9" Type="http://schemas.openxmlformats.org/officeDocument/2006/relationships/slide" Target="slide33.xml"/></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audio" Target="../media/audio4.wav"/><Relationship Id="rId10" Type="http://schemas.openxmlformats.org/officeDocument/2006/relationships/image" Target="../media/image55.png"/><Relationship Id="rId4" Type="http://schemas.openxmlformats.org/officeDocument/2006/relationships/audio" Target="../media/audio3.wav"/><Relationship Id="rId9" Type="http://schemas.openxmlformats.org/officeDocument/2006/relationships/slide" Target="slide33.xml"/></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audio" Target="../media/audio4.wav"/><Relationship Id="rId10" Type="http://schemas.openxmlformats.org/officeDocument/2006/relationships/image" Target="../media/image55.png"/><Relationship Id="rId4" Type="http://schemas.openxmlformats.org/officeDocument/2006/relationships/audio" Target="../media/audio3.wav"/><Relationship Id="rId9" Type="http://schemas.openxmlformats.org/officeDocument/2006/relationships/slide" Target="slide33.xml"/></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audio" Target="../media/audio3.wav"/><Relationship Id="rId10" Type="http://schemas.openxmlformats.org/officeDocument/2006/relationships/image" Target="../media/image55.png"/><Relationship Id="rId4" Type="http://schemas.openxmlformats.org/officeDocument/2006/relationships/audio" Target="../media/audio4.wav"/><Relationship Id="rId9" Type="http://schemas.openxmlformats.org/officeDocument/2006/relationships/slide" Target="slide33.xml"/></Relationships>
</file>

<file path=ppt/slides/_rels/slide39.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57150"/>
            <a:ext cx="9196993" cy="5086350"/>
          </a:xfrm>
          <a:prstGeom prst="rect">
            <a:avLst/>
          </a:prstGeom>
          <a:solidFill>
            <a:schemeClr val="bg1"/>
          </a:solidFill>
        </p:spPr>
      </p:pic>
    </p:spTree>
    <p:extLst>
      <p:ext uri="{BB962C8B-B14F-4D97-AF65-F5344CB8AC3E}">
        <p14:creationId xmlns:p14="http://schemas.microsoft.com/office/powerpoint/2010/main" val="3821657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7">
            <a:extLst>
              <a:ext uri="{FF2B5EF4-FFF2-40B4-BE49-F238E27FC236}">
                <a16:creationId xmlns:a16="http://schemas.microsoft.com/office/drawing/2014/main" id="{59F48667-3649-4316-BA98-E4EA6A9CCC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933450"/>
            <a:ext cx="8735627" cy="5753773"/>
          </a:xfrm>
          <a:prstGeom prst="rect">
            <a:avLst/>
          </a:prstGeom>
        </p:spPr>
      </p:pic>
      <p:pic>
        <p:nvPicPr>
          <p:cNvPr id="6" name="图片 28" descr="图片包含 玩偶, 玩具, 室内, 天空&#10;&#10;已生成极高可信度的说明">
            <a:extLst>
              <a:ext uri="{FF2B5EF4-FFF2-40B4-BE49-F238E27FC236}">
                <a16:creationId xmlns:a16="http://schemas.microsoft.com/office/drawing/2014/main" id="{2FC01991-4369-4CA3-97B7-399DDDC01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49815">
            <a:off x="677588" y="-54634"/>
            <a:ext cx="2268450" cy="2268448"/>
          </a:xfrm>
          <a:prstGeom prst="rect">
            <a:avLst/>
          </a:prstGeom>
        </p:spPr>
      </p:pic>
      <p:grpSp>
        <p:nvGrpSpPr>
          <p:cNvPr id="3" name="组合 14">
            <a:extLst>
              <a:ext uri="{FF2B5EF4-FFF2-40B4-BE49-F238E27FC236}">
                <a16:creationId xmlns:a16="http://schemas.microsoft.com/office/drawing/2014/main" id="{0FF9990F-5F4B-4DF8-2875-3078EC22A6C8}"/>
              </a:ext>
            </a:extLst>
          </p:cNvPr>
          <p:cNvGrpSpPr/>
          <p:nvPr/>
        </p:nvGrpSpPr>
        <p:grpSpPr>
          <a:xfrm>
            <a:off x="2209800" y="2249051"/>
            <a:ext cx="5086890" cy="1175776"/>
            <a:chOff x="-1458165" y="3139037"/>
            <a:chExt cx="9269406" cy="1715002"/>
          </a:xfrm>
        </p:grpSpPr>
        <p:sp>
          <p:nvSpPr>
            <p:cNvPr id="4" name="圆角矩形 1">
              <a:extLst>
                <a:ext uri="{FF2B5EF4-FFF2-40B4-BE49-F238E27FC236}">
                  <a16:creationId xmlns:a16="http://schemas.microsoft.com/office/drawing/2014/main" id="{6009F265-2482-85BD-0325-273D0FA6DBDE}"/>
                </a:ext>
              </a:extLst>
            </p:cNvPr>
            <p:cNvSpPr/>
            <p:nvPr/>
          </p:nvSpPr>
          <p:spPr>
            <a:xfrm>
              <a:off x="-1458165" y="3139037"/>
              <a:ext cx="8016513" cy="1067750"/>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7" name="矩形 16">
              <a:extLst>
                <a:ext uri="{FF2B5EF4-FFF2-40B4-BE49-F238E27FC236}">
                  <a16:creationId xmlns:a16="http://schemas.microsoft.com/office/drawing/2014/main" id="{EB9B995D-D3A9-3BA9-E281-89A1BBDFE6D2}"/>
                </a:ext>
              </a:extLst>
            </p:cNvPr>
            <p:cNvSpPr/>
            <p:nvPr/>
          </p:nvSpPr>
          <p:spPr>
            <a:xfrm>
              <a:off x="-347343" y="3166824"/>
              <a:ext cx="8158584" cy="1687215"/>
            </a:xfrm>
            <a:prstGeom prst="rect">
              <a:avLst/>
            </a:prstGeom>
          </p:spPr>
          <p:txBody>
            <a:bodyPr wrap="square">
              <a:spAutoFit/>
            </a:bodyPr>
            <a:lstStyle/>
            <a:p>
              <a:pPr>
                <a:lnSpc>
                  <a:spcPct val="130000"/>
                </a:lnSpc>
                <a:defRPr/>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vi-VN"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Kiến thức ngữ văn </a:t>
              </a:r>
              <a:endParaRPr lang="vi-VN"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800" i="0" u="none" strike="noStrike" kern="0" cap="none" spc="0" normalizeH="0" baseline="0" noProof="0" dirty="0">
                <a:ln>
                  <a:noFill/>
                </a:ln>
                <a:solidFill>
                  <a:srgbClr val="FF000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spTree>
    <p:extLst>
      <p:ext uri="{BB962C8B-B14F-4D97-AF65-F5344CB8AC3E}">
        <p14:creationId xmlns:p14="http://schemas.microsoft.com/office/powerpoint/2010/main" val="332384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5F4209CE-F3D7-4C45-8073-6072D5D6890A}"/>
              </a:ext>
            </a:extLst>
          </p:cNvPr>
          <p:cNvGrpSpPr/>
          <p:nvPr/>
        </p:nvGrpSpPr>
        <p:grpSpPr>
          <a:xfrm>
            <a:off x="1246532" y="349480"/>
            <a:ext cx="882434" cy="854390"/>
            <a:chOff x="3716376" y="920580"/>
            <a:chExt cx="4776695" cy="4995334"/>
          </a:xfrm>
        </p:grpSpPr>
        <p:sp>
          <p:nvSpPr>
            <p:cNvPr id="3" name="任意多边形 4">
              <a:extLst>
                <a:ext uri="{FF2B5EF4-FFF2-40B4-BE49-F238E27FC236}">
                  <a16:creationId xmlns:a16="http://schemas.microsoft.com/office/drawing/2014/main" id="{EC192201-9657-468F-9515-E0501C3A9962}"/>
                </a:ext>
              </a:extLst>
            </p:cNvPr>
            <p:cNvSpPr/>
            <p:nvPr/>
          </p:nvSpPr>
          <p:spPr>
            <a:xfrm>
              <a:off x="3871965" y="920580"/>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solidFill>
              <a:srgbClr val="BBA4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sp>
          <p:nvSpPr>
            <p:cNvPr id="4" name="任意多边形 5">
              <a:extLst>
                <a:ext uri="{FF2B5EF4-FFF2-40B4-BE49-F238E27FC236}">
                  <a16:creationId xmlns:a16="http://schemas.microsoft.com/office/drawing/2014/main" id="{E3433329-E45D-4C1A-B8F4-7B918F781809}"/>
                </a:ext>
              </a:extLst>
            </p:cNvPr>
            <p:cNvSpPr/>
            <p:nvPr/>
          </p:nvSpPr>
          <p:spPr>
            <a:xfrm flipH="1" flipV="1">
              <a:off x="3716376" y="3418247"/>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solidFill>
              <a:srgbClr val="BBA4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sp>
          <p:nvSpPr>
            <p:cNvPr id="5" name="椭圆 6" descr="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
              <a:extLst>
                <a:ext uri="{FF2B5EF4-FFF2-40B4-BE49-F238E27FC236}">
                  <a16:creationId xmlns:a16="http://schemas.microsoft.com/office/drawing/2014/main" id="{5B9BEAAE-7FF5-421E-8FB2-F647BD764B82}"/>
                </a:ext>
              </a:extLst>
            </p:cNvPr>
            <p:cNvSpPr/>
            <p:nvPr/>
          </p:nvSpPr>
          <p:spPr>
            <a:xfrm>
              <a:off x="4368339" y="1678483"/>
              <a:ext cx="3479527" cy="3479527"/>
            </a:xfrm>
            <a:prstGeom prst="ellipse">
              <a:avLst/>
            </a:prstGeom>
            <a:solidFill>
              <a:srgbClr val="BBA4C3">
                <a:alpha val="30000"/>
              </a:srgb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grpSp>
      <p:sp>
        <p:nvSpPr>
          <p:cNvPr id="6" name="文本框 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AA287775-AE10-4E66-BE6F-EDB5955DF194}"/>
              </a:ext>
            </a:extLst>
          </p:cNvPr>
          <p:cNvSpPr txBox="1"/>
          <p:nvPr/>
        </p:nvSpPr>
        <p:spPr>
          <a:xfrm>
            <a:off x="1426468" y="602836"/>
            <a:ext cx="650646" cy="415498"/>
          </a:xfrm>
          <a:prstGeom prst="rect">
            <a:avLst/>
          </a:prstGeom>
          <a:noFill/>
        </p:spPr>
        <p:txBody>
          <a:bodyPr wrap="square" rtlCol="0">
            <a:spAutoFit/>
          </a:bodyPr>
          <a:lstStyle/>
          <a:p>
            <a:r>
              <a:rPr lang="en-US" altLang="zh-CN" sz="2100" b="1" dirty="0">
                <a:latin typeface="#9Slide03 Arima Madurai Black" panose="00000A00000000000000" pitchFamily="2" charset="0"/>
                <a:ea typeface="华文宋体" panose="02010600040101010101" pitchFamily="2" charset="-122"/>
                <a:cs typeface="#9Slide03 Arima Madurai Black" panose="00000A00000000000000" pitchFamily="2" charset="0"/>
              </a:rPr>
              <a:t>(1)</a:t>
            </a:r>
            <a:endParaRPr lang="zh-CN" altLang="en-US" sz="2100" b="1" dirty="0">
              <a:latin typeface="#9Slide03 Arima Madurai Black" panose="00000A00000000000000" pitchFamily="2" charset="0"/>
              <a:ea typeface="华文宋体" panose="02010600040101010101" pitchFamily="2" charset="-122"/>
              <a:cs typeface="#9Slide03 Arima Madurai Black" panose="00000A00000000000000" pitchFamily="2" charset="0"/>
            </a:endParaRPr>
          </a:p>
        </p:txBody>
      </p:sp>
      <p:grpSp>
        <p:nvGrpSpPr>
          <p:cNvPr id="7" name="组合 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ECD66FB9-2943-406D-BFA1-D02880EDB330}"/>
              </a:ext>
            </a:extLst>
          </p:cNvPr>
          <p:cNvGrpSpPr/>
          <p:nvPr/>
        </p:nvGrpSpPr>
        <p:grpSpPr>
          <a:xfrm>
            <a:off x="1246532" y="1501824"/>
            <a:ext cx="882434" cy="854390"/>
            <a:chOff x="3716376" y="920580"/>
            <a:chExt cx="4776695" cy="4995334"/>
          </a:xfrm>
          <a:solidFill>
            <a:schemeClr val="accent6">
              <a:lumMod val="20000"/>
              <a:lumOff val="80000"/>
            </a:schemeClr>
          </a:solidFill>
        </p:grpSpPr>
        <p:sp>
          <p:nvSpPr>
            <p:cNvPr id="8" name="任意多边形 9">
              <a:extLst>
                <a:ext uri="{FF2B5EF4-FFF2-40B4-BE49-F238E27FC236}">
                  <a16:creationId xmlns:a16="http://schemas.microsoft.com/office/drawing/2014/main" id="{44174493-A2CD-4771-ABAF-357EF4562271}"/>
                </a:ext>
              </a:extLst>
            </p:cNvPr>
            <p:cNvSpPr/>
            <p:nvPr/>
          </p:nvSpPr>
          <p:spPr>
            <a:xfrm>
              <a:off x="3871965" y="920580"/>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sp>
          <p:nvSpPr>
            <p:cNvPr id="9" name="任意多边形 10">
              <a:extLst>
                <a:ext uri="{FF2B5EF4-FFF2-40B4-BE49-F238E27FC236}">
                  <a16:creationId xmlns:a16="http://schemas.microsoft.com/office/drawing/2014/main" id="{9573DAED-A089-451B-B4E0-700B856A97D1}"/>
                </a:ext>
              </a:extLst>
            </p:cNvPr>
            <p:cNvSpPr/>
            <p:nvPr/>
          </p:nvSpPr>
          <p:spPr>
            <a:xfrm flipH="1" flipV="1">
              <a:off x="3716376" y="3418247"/>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sp>
          <p:nvSpPr>
            <p:cNvPr id="10" name="椭圆 11" descr="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
              <a:extLst>
                <a:ext uri="{FF2B5EF4-FFF2-40B4-BE49-F238E27FC236}">
                  <a16:creationId xmlns:a16="http://schemas.microsoft.com/office/drawing/2014/main" id="{5B834BFE-F349-4EB3-BDFD-0B36EBC095E1}"/>
                </a:ext>
              </a:extLst>
            </p:cNvPr>
            <p:cNvSpPr/>
            <p:nvPr/>
          </p:nvSpPr>
          <p:spPr>
            <a:xfrm>
              <a:off x="4368339" y="1678483"/>
              <a:ext cx="3479527" cy="3479527"/>
            </a:xfrm>
            <a:prstGeom prst="ellipse">
              <a:avLst/>
            </a:prstGeom>
            <a:gr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grpSp>
      <p:sp>
        <p:nvSpPr>
          <p:cNvPr id="11" name="文本框 12"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8552BF24-4153-4CC3-BE12-AEF2E2016247}"/>
              </a:ext>
            </a:extLst>
          </p:cNvPr>
          <p:cNvSpPr txBox="1"/>
          <p:nvPr/>
        </p:nvSpPr>
        <p:spPr>
          <a:xfrm>
            <a:off x="1397194" y="1770493"/>
            <a:ext cx="582357" cy="415498"/>
          </a:xfrm>
          <a:prstGeom prst="rect">
            <a:avLst/>
          </a:prstGeom>
          <a:noFill/>
        </p:spPr>
        <p:txBody>
          <a:bodyPr wrap="square" rtlCol="0">
            <a:spAutoFit/>
          </a:bodyPr>
          <a:lstStyle/>
          <a:p>
            <a:r>
              <a:rPr lang="en-US" altLang="zh-CN" sz="2100" b="1" dirty="0">
                <a:latin typeface="#9Slide03 Arima Madurai Black" panose="00000A00000000000000" pitchFamily="2" charset="0"/>
                <a:ea typeface="华文宋体" panose="02010600040101010101" pitchFamily="2" charset="-122"/>
                <a:cs typeface="#9Slide03 Arima Madurai Black" panose="00000A00000000000000" pitchFamily="2" charset="0"/>
              </a:rPr>
              <a:t>(2)</a:t>
            </a:r>
            <a:endParaRPr lang="zh-CN" altLang="en-US" sz="2100" b="1" dirty="0">
              <a:latin typeface="#9Slide03 Arima Madurai Black" panose="00000A00000000000000" pitchFamily="2" charset="0"/>
              <a:ea typeface="华文宋体" panose="02010600040101010101" pitchFamily="2" charset="-122"/>
              <a:cs typeface="#9Slide03 Arima Madurai Black" panose="00000A00000000000000" pitchFamily="2" charset="0"/>
            </a:endParaRPr>
          </a:p>
        </p:txBody>
      </p:sp>
      <p:grpSp>
        <p:nvGrpSpPr>
          <p:cNvPr id="12" name="组合 13"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45263F49-3371-4B0B-9463-3631564EC384}"/>
              </a:ext>
            </a:extLst>
          </p:cNvPr>
          <p:cNvGrpSpPr/>
          <p:nvPr/>
        </p:nvGrpSpPr>
        <p:grpSpPr>
          <a:xfrm>
            <a:off x="1246532" y="2673217"/>
            <a:ext cx="882434" cy="854390"/>
            <a:chOff x="3716376" y="920580"/>
            <a:chExt cx="4776695" cy="4995334"/>
          </a:xfrm>
          <a:solidFill>
            <a:schemeClr val="accent4">
              <a:lumMod val="20000"/>
              <a:lumOff val="80000"/>
            </a:schemeClr>
          </a:solidFill>
        </p:grpSpPr>
        <p:sp>
          <p:nvSpPr>
            <p:cNvPr id="13" name="任意多边形 14">
              <a:extLst>
                <a:ext uri="{FF2B5EF4-FFF2-40B4-BE49-F238E27FC236}">
                  <a16:creationId xmlns:a16="http://schemas.microsoft.com/office/drawing/2014/main" id="{0C148D1F-A5F1-468A-869E-0D2DD92C7BD7}"/>
                </a:ext>
              </a:extLst>
            </p:cNvPr>
            <p:cNvSpPr/>
            <p:nvPr/>
          </p:nvSpPr>
          <p:spPr>
            <a:xfrm>
              <a:off x="3871965" y="920580"/>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sp>
          <p:nvSpPr>
            <p:cNvPr id="14" name="任意多边形 15">
              <a:extLst>
                <a:ext uri="{FF2B5EF4-FFF2-40B4-BE49-F238E27FC236}">
                  <a16:creationId xmlns:a16="http://schemas.microsoft.com/office/drawing/2014/main" id="{4F4171C1-D739-4483-A6AF-9E828BF79C4E}"/>
                </a:ext>
              </a:extLst>
            </p:cNvPr>
            <p:cNvSpPr/>
            <p:nvPr/>
          </p:nvSpPr>
          <p:spPr>
            <a:xfrm flipH="1" flipV="1">
              <a:off x="3716376" y="3418247"/>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sp>
          <p:nvSpPr>
            <p:cNvPr id="15" name="椭圆 16" descr="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
              <a:extLst>
                <a:ext uri="{FF2B5EF4-FFF2-40B4-BE49-F238E27FC236}">
                  <a16:creationId xmlns:a16="http://schemas.microsoft.com/office/drawing/2014/main" id="{023D2AA9-373A-46FB-8693-48B8BFC2BF44}"/>
                </a:ext>
              </a:extLst>
            </p:cNvPr>
            <p:cNvSpPr/>
            <p:nvPr/>
          </p:nvSpPr>
          <p:spPr>
            <a:xfrm>
              <a:off x="4368339" y="1678483"/>
              <a:ext cx="3479527" cy="3479527"/>
            </a:xfrm>
            <a:prstGeom prst="ellipse">
              <a:avLst/>
            </a:prstGeom>
            <a:gr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dirty="0">
                <a:solidFill>
                  <a:schemeClr val="tx1"/>
                </a:solidFill>
                <a:latin typeface="#9Slide03 Arima Madurai Black" panose="00000A00000000000000" pitchFamily="2" charset="0"/>
                <a:cs typeface="#9Slide03 Arima Madurai Black" panose="00000A00000000000000" pitchFamily="2" charset="0"/>
              </a:endParaRPr>
            </a:p>
          </p:txBody>
        </p:sp>
      </p:grpSp>
      <p:sp>
        <p:nvSpPr>
          <p:cNvPr id="16" name="文本框 17"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1AF02CB4-ACA3-4AE6-86E6-8D6DBE3EFA74}"/>
              </a:ext>
            </a:extLst>
          </p:cNvPr>
          <p:cNvSpPr txBox="1"/>
          <p:nvPr/>
        </p:nvSpPr>
        <p:spPr>
          <a:xfrm>
            <a:off x="1427416" y="2929635"/>
            <a:ext cx="582357" cy="415498"/>
          </a:xfrm>
          <a:prstGeom prst="rect">
            <a:avLst/>
          </a:prstGeom>
          <a:noFill/>
        </p:spPr>
        <p:txBody>
          <a:bodyPr wrap="square" rtlCol="0">
            <a:spAutoFit/>
          </a:bodyPr>
          <a:lstStyle/>
          <a:p>
            <a:r>
              <a:rPr lang="en-US" altLang="zh-CN" sz="2100" b="1" dirty="0">
                <a:latin typeface="#9Slide03 Arima Madurai Black" panose="00000A00000000000000" pitchFamily="2" charset="0"/>
                <a:ea typeface="华文宋体" panose="02010600040101010101" pitchFamily="2" charset="-122"/>
                <a:cs typeface="#9Slide03 Arima Madurai Black" panose="00000A00000000000000" pitchFamily="2" charset="0"/>
              </a:rPr>
              <a:t>(3)</a:t>
            </a:r>
            <a:endParaRPr lang="zh-CN" altLang="en-US" sz="2100" b="1" dirty="0">
              <a:latin typeface="#9Slide03 Arima Madurai Black" panose="00000A00000000000000" pitchFamily="2" charset="0"/>
              <a:ea typeface="华文宋体" panose="02010600040101010101" pitchFamily="2" charset="-122"/>
              <a:cs typeface="#9Slide03 Arima Madurai Black" panose="00000A00000000000000" pitchFamily="2" charset="0"/>
            </a:endParaRPr>
          </a:p>
        </p:txBody>
      </p:sp>
      <p:grpSp>
        <p:nvGrpSpPr>
          <p:cNvPr id="17" name="组合 18"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6A5E2D33-1C32-4099-A423-789E7E16F425}"/>
              </a:ext>
            </a:extLst>
          </p:cNvPr>
          <p:cNvGrpSpPr/>
          <p:nvPr/>
        </p:nvGrpSpPr>
        <p:grpSpPr>
          <a:xfrm>
            <a:off x="1275276" y="3913916"/>
            <a:ext cx="882434" cy="854390"/>
            <a:chOff x="3716376" y="920580"/>
            <a:chExt cx="4776695" cy="4995334"/>
          </a:xfrm>
          <a:solidFill>
            <a:schemeClr val="accent5">
              <a:lumMod val="40000"/>
              <a:lumOff val="60000"/>
            </a:schemeClr>
          </a:solidFill>
        </p:grpSpPr>
        <p:sp>
          <p:nvSpPr>
            <p:cNvPr id="18" name="任意多边形 19">
              <a:extLst>
                <a:ext uri="{FF2B5EF4-FFF2-40B4-BE49-F238E27FC236}">
                  <a16:creationId xmlns:a16="http://schemas.microsoft.com/office/drawing/2014/main" id="{FCB568D7-8B35-4D53-9634-1858D3BC6104}"/>
                </a:ext>
              </a:extLst>
            </p:cNvPr>
            <p:cNvSpPr/>
            <p:nvPr/>
          </p:nvSpPr>
          <p:spPr>
            <a:xfrm>
              <a:off x="3871965" y="920580"/>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sp>
          <p:nvSpPr>
            <p:cNvPr id="19" name="任意多边形 20">
              <a:extLst>
                <a:ext uri="{FF2B5EF4-FFF2-40B4-BE49-F238E27FC236}">
                  <a16:creationId xmlns:a16="http://schemas.microsoft.com/office/drawing/2014/main" id="{EA294959-F05B-4E0E-B436-C70F3AB70B5A}"/>
                </a:ext>
              </a:extLst>
            </p:cNvPr>
            <p:cNvSpPr/>
            <p:nvPr/>
          </p:nvSpPr>
          <p:spPr>
            <a:xfrm flipH="1" flipV="1">
              <a:off x="3716376" y="3418247"/>
              <a:ext cx="4621106" cy="2497667"/>
            </a:xfrm>
            <a:custGeom>
              <a:avLst/>
              <a:gdLst>
                <a:gd name="connsiteX0" fmla="*/ 1602722 w 3358326"/>
                <a:gd name="connsiteY0" fmla="*/ 0 h 1815144"/>
                <a:gd name="connsiteX1" fmla="*/ 3358326 w 3358326"/>
                <a:gd name="connsiteY1" fmla="*/ 1755604 h 1815144"/>
                <a:gd name="connsiteX2" fmla="*/ 3355320 w 3358326"/>
                <a:gd name="connsiteY2" fmla="*/ 1815144 h 1815144"/>
                <a:gd name="connsiteX3" fmla="*/ 3090090 w 3358326"/>
                <a:gd name="connsiteY3" fmla="*/ 1815144 h 1815144"/>
                <a:gd name="connsiteX4" fmla="*/ 3092855 w 3358326"/>
                <a:gd name="connsiteY4" fmla="*/ 1760373 h 1815144"/>
                <a:gd name="connsiteX5" fmla="*/ 3086104 w 3358326"/>
                <a:gd name="connsiteY5" fmla="*/ 1626666 h 1815144"/>
                <a:gd name="connsiteX6" fmla="*/ 3035625 w 3358326"/>
                <a:gd name="connsiteY6" fmla="*/ 1371085 h 1815144"/>
                <a:gd name="connsiteX7" fmla="*/ 1698481 w 3358326"/>
                <a:gd name="connsiteY7" fmla="*/ 270820 h 1815144"/>
                <a:gd name="connsiteX8" fmla="*/ 1591936 w 3358326"/>
                <a:gd name="connsiteY8" fmla="*/ 265775 h 1815144"/>
                <a:gd name="connsiteX9" fmla="*/ 1573771 w 3358326"/>
                <a:gd name="connsiteY9" fmla="*/ 266692 h 1815144"/>
                <a:gd name="connsiteX10" fmla="*/ 1573771 w 3358326"/>
                <a:gd name="connsiteY10" fmla="*/ 264915 h 1815144"/>
                <a:gd name="connsiteX11" fmla="*/ 1549784 w 3358326"/>
                <a:gd name="connsiteY11" fmla="*/ 263779 h 1815144"/>
                <a:gd name="connsiteX12" fmla="*/ 7815 w 3358326"/>
                <a:gd name="connsiteY12" fmla="*/ 1655276 h 1815144"/>
                <a:gd name="connsiteX13" fmla="*/ 0 w 3358326"/>
                <a:gd name="connsiteY13" fmla="*/ 1810029 h 1815144"/>
                <a:gd name="connsiteX14" fmla="*/ 8393 w 3358326"/>
                <a:gd name="connsiteY14" fmla="*/ 1643816 h 1815144"/>
                <a:gd name="connsiteX15" fmla="*/ 1502413 w 3358326"/>
                <a:gd name="connsiteY15" fmla="*/ 159251 h 1815144"/>
                <a:gd name="connsiteX16" fmla="*/ 1573771 w 3358326"/>
                <a:gd name="connsiteY16" fmla="*/ 155872 h 1815144"/>
                <a:gd name="connsiteX17" fmla="*/ 1573771 w 3358326"/>
                <a:gd name="connsiteY17" fmla="*/ 1462 h 181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58326" h="1815144">
                  <a:moveTo>
                    <a:pt x="1602722" y="0"/>
                  </a:moveTo>
                  <a:cubicBezTo>
                    <a:pt x="2572315" y="0"/>
                    <a:pt x="3358326" y="786011"/>
                    <a:pt x="3358326" y="1755604"/>
                  </a:cubicBezTo>
                  <a:lnTo>
                    <a:pt x="3355320" y="1815144"/>
                  </a:lnTo>
                  <a:lnTo>
                    <a:pt x="3090090" y="1815144"/>
                  </a:lnTo>
                  <a:lnTo>
                    <a:pt x="3092855" y="1760373"/>
                  </a:lnTo>
                  <a:lnTo>
                    <a:pt x="3086104" y="1626666"/>
                  </a:lnTo>
                  <a:lnTo>
                    <a:pt x="3035625" y="1371085"/>
                  </a:lnTo>
                  <a:cubicBezTo>
                    <a:pt x="2858743" y="776483"/>
                    <a:pt x="2334674" y="331373"/>
                    <a:pt x="1698481" y="270820"/>
                  </a:cubicBezTo>
                  <a:lnTo>
                    <a:pt x="1591936" y="265775"/>
                  </a:lnTo>
                  <a:lnTo>
                    <a:pt x="1573771" y="266692"/>
                  </a:lnTo>
                  <a:lnTo>
                    <a:pt x="1573771" y="264915"/>
                  </a:lnTo>
                  <a:lnTo>
                    <a:pt x="1549784" y="263779"/>
                  </a:lnTo>
                  <a:cubicBezTo>
                    <a:pt x="747260" y="263779"/>
                    <a:pt x="87189" y="873693"/>
                    <a:pt x="7815" y="1655276"/>
                  </a:cubicBezTo>
                  <a:lnTo>
                    <a:pt x="0" y="1810029"/>
                  </a:lnTo>
                  <a:lnTo>
                    <a:pt x="8393" y="1643816"/>
                  </a:lnTo>
                  <a:cubicBezTo>
                    <a:pt x="88187" y="858098"/>
                    <a:pt x="715264" y="234172"/>
                    <a:pt x="1502413" y="159251"/>
                  </a:cubicBezTo>
                  <a:lnTo>
                    <a:pt x="1573771" y="155872"/>
                  </a:lnTo>
                  <a:lnTo>
                    <a:pt x="1573771" y="146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sp>
          <p:nvSpPr>
            <p:cNvPr id="20" name="椭圆 21" descr="e7d195523061f1c0deeec63e560781cfd59afb0ea006f2a87ABB68BF51EA6619813959095094C18C62A12F549504892A4AAA8C1554C6663626E05CA27F281A14E6983772AFC3FB97135759321DEA3D704CB8FFD9D2544D200E821295B99E642BC8CC99085D9A4B047AF625EB62EA6216920310930D1B740A2E5A7C00F2829CCCFC2A56DAB046A1D786FBC3CD77441D8E">
              <a:extLst>
                <a:ext uri="{FF2B5EF4-FFF2-40B4-BE49-F238E27FC236}">
                  <a16:creationId xmlns:a16="http://schemas.microsoft.com/office/drawing/2014/main" id="{ED127A16-BB62-40F1-8831-85EDAD463010}"/>
                </a:ext>
              </a:extLst>
            </p:cNvPr>
            <p:cNvSpPr/>
            <p:nvPr/>
          </p:nvSpPr>
          <p:spPr>
            <a:xfrm>
              <a:off x="4368339" y="1678483"/>
              <a:ext cx="3479527" cy="3479527"/>
            </a:xfrm>
            <a:prstGeom prst="ellipse">
              <a:avLst/>
            </a:prstGeom>
            <a:gr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solidFill>
                  <a:schemeClr val="tx1"/>
                </a:solidFill>
                <a:latin typeface="#9Slide03 Arima Madurai Black" panose="00000A00000000000000" pitchFamily="2" charset="0"/>
                <a:cs typeface="#9Slide03 Arima Madurai Black" panose="00000A00000000000000" pitchFamily="2" charset="0"/>
              </a:endParaRPr>
            </a:p>
          </p:txBody>
        </p:sp>
      </p:grpSp>
      <p:sp>
        <p:nvSpPr>
          <p:cNvPr id="21" name="文本框 22"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a:extLst>
              <a:ext uri="{FF2B5EF4-FFF2-40B4-BE49-F238E27FC236}">
                <a16:creationId xmlns:a16="http://schemas.microsoft.com/office/drawing/2014/main" id="{B2D813A1-B0D6-425F-B4E4-4909D46233E4}"/>
              </a:ext>
            </a:extLst>
          </p:cNvPr>
          <p:cNvSpPr txBox="1"/>
          <p:nvPr/>
        </p:nvSpPr>
        <p:spPr>
          <a:xfrm>
            <a:off x="1432484" y="4183118"/>
            <a:ext cx="582357" cy="415498"/>
          </a:xfrm>
          <a:prstGeom prst="rect">
            <a:avLst/>
          </a:prstGeom>
          <a:noFill/>
        </p:spPr>
        <p:txBody>
          <a:bodyPr wrap="square" rtlCol="0">
            <a:spAutoFit/>
          </a:bodyPr>
          <a:lstStyle/>
          <a:p>
            <a:r>
              <a:rPr lang="en-US" altLang="zh-CN" sz="2100" b="1" dirty="0">
                <a:latin typeface="#9Slide03 Arima Madurai Black" panose="00000A00000000000000" pitchFamily="2" charset="0"/>
                <a:ea typeface="华文宋体" panose="02010600040101010101" pitchFamily="2" charset="-122"/>
                <a:cs typeface="#9Slide03 Arima Madurai Black" panose="00000A00000000000000" pitchFamily="2" charset="0"/>
              </a:rPr>
              <a:t>(4)</a:t>
            </a:r>
            <a:endParaRPr lang="zh-CN" altLang="en-US" sz="2100" b="1" dirty="0">
              <a:latin typeface="#9Slide03 Arima Madurai Black" panose="00000A00000000000000" pitchFamily="2" charset="0"/>
              <a:ea typeface="华文宋体" panose="02010600040101010101" pitchFamily="2" charset="-122"/>
              <a:cs typeface="#9Slide03 Arima Madurai Black" panose="00000A00000000000000" pitchFamily="2" charset="0"/>
            </a:endParaRPr>
          </a:p>
        </p:txBody>
      </p:sp>
      <p:sp>
        <p:nvSpPr>
          <p:cNvPr id="26" name="Google Shape;130;p22">
            <a:extLst>
              <a:ext uri="{FF2B5EF4-FFF2-40B4-BE49-F238E27FC236}">
                <a16:creationId xmlns:a16="http://schemas.microsoft.com/office/drawing/2014/main" id="{DCE04EFD-8379-4504-B5FF-47076ED854DC}"/>
              </a:ext>
            </a:extLst>
          </p:cNvPr>
          <p:cNvSpPr txBox="1">
            <a:spLocks/>
          </p:cNvSpPr>
          <p:nvPr/>
        </p:nvSpPr>
        <p:spPr>
          <a:xfrm rot="16200000">
            <a:off x="-1355693" y="1980569"/>
            <a:ext cx="5020089" cy="971346"/>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5000"/>
              </a:lnSpc>
              <a:spcAft>
                <a:spcPts val="750"/>
              </a:spcAft>
              <a:tabLst>
                <a:tab pos="67626" algn="l"/>
                <a:tab pos="135251" algn="l"/>
              </a:tabLst>
            </a:pPr>
            <a:r>
              <a:rPr lang="en-US" sz="3600" b="1" dirty="0">
                <a:solidFill>
                  <a:srgbClr val="FF0000"/>
                </a:solidFill>
                <a:latin typeface="#9Slide07 IcielBaliho Script" pitchFamily="2" charset="0"/>
                <a:ea typeface="Calibri" panose="020F0502020204030204" pitchFamily="34" charset="0"/>
                <a:cs typeface="Times New Roman" panose="02020603050405020304" pitchFamily="18" charset="0"/>
              </a:rPr>
              <a:t>PHIẾU TÌM HIỂU </a:t>
            </a:r>
          </a:p>
          <a:p>
            <a:pPr algn="ctr">
              <a:lnSpc>
                <a:spcPct val="115000"/>
              </a:lnSpc>
              <a:spcAft>
                <a:spcPts val="750"/>
              </a:spcAft>
              <a:tabLst>
                <a:tab pos="67626" algn="l"/>
                <a:tab pos="135251" algn="l"/>
              </a:tabLst>
            </a:pPr>
            <a:r>
              <a:rPr lang="en-US" sz="3600" b="1" dirty="0">
                <a:solidFill>
                  <a:srgbClr val="FF0000"/>
                </a:solidFill>
                <a:latin typeface="#9Slide07 IcielBaliho Script" pitchFamily="2" charset="0"/>
                <a:ea typeface="Calibri" panose="020F0502020204030204" pitchFamily="34" charset="0"/>
                <a:cs typeface="Times New Roman" panose="02020603050405020304" pitchFamily="18" charset="0"/>
              </a:rPr>
              <a:t>PHỎNG VẤN</a:t>
            </a:r>
            <a:endParaRPr lang="en-US" sz="3000" b="1" dirty="0">
              <a:solidFill>
                <a:srgbClr val="FF0000"/>
              </a:solidFill>
              <a:latin typeface="#9Slide07 IcielBaliho Script" pitchFamily="2" charset="0"/>
              <a:ea typeface="Calibri" panose="020F0502020204030204" pitchFamily="34" charset="0"/>
              <a:cs typeface="Times New Roman" panose="02020603050405020304" pitchFamily="18" charset="0"/>
            </a:endParaRPr>
          </a:p>
        </p:txBody>
      </p:sp>
      <p:sp>
        <p:nvSpPr>
          <p:cNvPr id="31" name="Rectangle: Rounded Corners 30">
            <a:extLst>
              <a:ext uri="{FF2B5EF4-FFF2-40B4-BE49-F238E27FC236}">
                <a16:creationId xmlns:a16="http://schemas.microsoft.com/office/drawing/2014/main" id="{8A0A05FC-281E-41B4-8275-8E31173CF5C1}"/>
              </a:ext>
            </a:extLst>
          </p:cNvPr>
          <p:cNvSpPr/>
          <p:nvPr/>
        </p:nvSpPr>
        <p:spPr>
          <a:xfrm>
            <a:off x="2360817" y="423545"/>
            <a:ext cx="6465679" cy="724761"/>
          </a:xfrm>
          <a:prstGeom prst="roundRect">
            <a:avLst>
              <a:gd name="adj" fmla="val 50000"/>
            </a:avLst>
          </a:prstGeom>
          <a:solidFill>
            <a:srgbClr val="EAE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Phỏng</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vấn</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gì</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endParaRPr lang="vi-VN" sz="2800" b="1" i="1" dirty="0">
              <a:solidFill>
                <a:schemeClr val="accent6">
                  <a:lumMod val="50000"/>
                </a:schemeClr>
              </a:solidFill>
              <a:latin typeface="Times New Roman" panose="02020603050405020304" pitchFamily="18" charset="0"/>
              <a:cs typeface="Times New Roman" panose="02020603050405020304" pitchFamily="18" charset="0"/>
            </a:endParaRPr>
          </a:p>
          <a:p>
            <a:pPr algn="just"/>
            <a:endParaRPr lang="en-US" sz="2800" b="1"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CD7705DC-1D48-458D-B31F-C53B96ED6B92}"/>
              </a:ext>
            </a:extLst>
          </p:cNvPr>
          <p:cNvSpPr/>
          <p:nvPr/>
        </p:nvSpPr>
        <p:spPr>
          <a:xfrm>
            <a:off x="2360817" y="1607639"/>
            <a:ext cx="6465679" cy="724761"/>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mấy</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cách</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phỏng</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vấn</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a:t>
            </a:r>
            <a:endParaRPr lang="vi-VN" sz="2800" b="1" i="1" dirty="0">
              <a:solidFill>
                <a:schemeClr val="accent6">
                  <a:lumMod val="50000"/>
                </a:schemeClr>
              </a:solidFill>
              <a:latin typeface="Times New Roman" panose="02020603050405020304" pitchFamily="18" charset="0"/>
              <a:cs typeface="Times New Roman" panose="02020603050405020304" pitchFamily="18" charset="0"/>
            </a:endParaRPr>
          </a:p>
          <a:p>
            <a:endParaRPr lang="en-US" sz="2800" b="1"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3" name="Rectangle: Rounded Corners 32">
            <a:extLst>
              <a:ext uri="{FF2B5EF4-FFF2-40B4-BE49-F238E27FC236}">
                <a16:creationId xmlns:a16="http://schemas.microsoft.com/office/drawing/2014/main" id="{4866A7F8-12FB-429C-8BB2-3642E80448A1}"/>
              </a:ext>
            </a:extLst>
          </p:cNvPr>
          <p:cNvSpPr/>
          <p:nvPr/>
        </p:nvSpPr>
        <p:spPr>
          <a:xfrm>
            <a:off x="2360817" y="2792998"/>
            <a:ext cx="6465679" cy="724761"/>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a:solidFill>
                  <a:schemeClr val="accent6">
                    <a:lumMod val="50000"/>
                  </a:schemeClr>
                </a:solidFill>
                <a:latin typeface="Times New Roman" panose="02020603050405020304" pitchFamily="18" charset="0"/>
                <a:cs typeface="Times New Roman" panose="02020603050405020304" pitchFamily="18" charset="0"/>
              </a:rPr>
              <a:t>+ M</a:t>
            </a:r>
            <a:r>
              <a:rPr lang="vi-VN" sz="2800" b="1" i="1" dirty="0">
                <a:solidFill>
                  <a:schemeClr val="accent6">
                    <a:lumMod val="50000"/>
                  </a:schemeClr>
                </a:solidFill>
                <a:latin typeface="Times New Roman" panose="02020603050405020304" pitchFamily="18" charset="0"/>
                <a:cs typeface="Times New Roman" panose="02020603050405020304" pitchFamily="18" charset="0"/>
              </a:rPr>
              <a:t>ục đích</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phỏng</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vấn</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a:t>
            </a:r>
            <a:endParaRPr lang="vi-VN" sz="2800" b="1" i="1" dirty="0">
              <a:solidFill>
                <a:schemeClr val="accent6">
                  <a:lumMod val="50000"/>
                </a:schemeClr>
              </a:solidFill>
              <a:latin typeface="Times New Roman" panose="02020603050405020304" pitchFamily="18" charset="0"/>
              <a:cs typeface="Times New Roman" panose="02020603050405020304" pitchFamily="18" charset="0"/>
            </a:endParaRPr>
          </a:p>
          <a:p>
            <a:endParaRPr lang="en-US" sz="2800" b="1"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4" name="Rectangle: Rounded Corners 33">
            <a:extLst>
              <a:ext uri="{FF2B5EF4-FFF2-40B4-BE49-F238E27FC236}">
                <a16:creationId xmlns:a16="http://schemas.microsoft.com/office/drawing/2014/main" id="{1F0D08E9-A004-4FE7-886B-AE1C368F25B3}"/>
              </a:ext>
            </a:extLst>
          </p:cNvPr>
          <p:cNvSpPr/>
          <p:nvPr/>
        </p:nvSpPr>
        <p:spPr>
          <a:xfrm>
            <a:off x="2360817" y="4040594"/>
            <a:ext cx="6465679" cy="724761"/>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a:solidFill>
                  <a:schemeClr val="accent6">
                    <a:lumMod val="50000"/>
                  </a:schemeClr>
                </a:solidFill>
                <a:latin typeface="Times New Roman" panose="02020603050405020304" pitchFamily="18" charset="0"/>
                <a:cs typeface="Times New Roman" panose="02020603050405020304" pitchFamily="18" charset="0"/>
              </a:rPr>
              <a:t>+</a:t>
            </a:r>
            <a:r>
              <a:rPr lang="vi-VN" sz="2800" b="1" i="1" dirty="0">
                <a:solidFill>
                  <a:schemeClr val="accent6">
                    <a:lumMod val="50000"/>
                  </a:schemeClr>
                </a:solidFill>
                <a:latin typeface="Times New Roman" panose="02020603050405020304" pitchFamily="18" charset="0"/>
                <a:cs typeface="Times New Roman" panose="02020603050405020304" pitchFamily="18" charset="0"/>
              </a:rPr>
              <a:t> Nội dung bài phỏng vấn</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đặc</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điểm</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gì</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6349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8" presetClass="emph" presetSubtype="0" fill="hold" nodeType="withEffect">
                                  <p:stCondLst>
                                    <p:cond delay="1000"/>
                                  </p:stCondLst>
                                  <p:childTnLst>
                                    <p:animRot by="-21600000">
                                      <p:cBhvr>
                                        <p:cTn id="12" dur="4500" fill="hold"/>
                                        <p:tgtEl>
                                          <p:spTgt spid="2"/>
                                        </p:tgtEl>
                                        <p:attrNameLst>
                                          <p:attrName>r</p:attrName>
                                        </p:attrNameLst>
                                      </p:cBhvr>
                                    </p:animRot>
                                  </p:childTnLst>
                                </p:cTn>
                              </p:par>
                              <p:par>
                                <p:cTn id="13" presetID="31" presetClass="entr" presetSubtype="0" fill="hold" nodeType="withEffect">
                                  <p:stCondLst>
                                    <p:cond delay="25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par>
                                <p:cTn id="19" presetID="8" presetClass="emph" presetSubtype="0" fill="hold" nodeType="withEffect">
                                  <p:stCondLst>
                                    <p:cond delay="1250"/>
                                  </p:stCondLst>
                                  <p:childTnLst>
                                    <p:animRot by="-21600000">
                                      <p:cBhvr>
                                        <p:cTn id="20" dur="4500" fill="hold"/>
                                        <p:tgtEl>
                                          <p:spTgt spid="7"/>
                                        </p:tgtEl>
                                        <p:attrNameLst>
                                          <p:attrName>r</p:attrName>
                                        </p:attrNameLst>
                                      </p:cBhvr>
                                    </p:animRot>
                                  </p:childTnLst>
                                </p:cTn>
                              </p:par>
                              <p:par>
                                <p:cTn id="21" presetID="31" presetClass="entr" presetSubtype="0" fill="hold" nodeType="withEffect">
                                  <p:stCondLst>
                                    <p:cond delay="50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par>
                                <p:cTn id="27" presetID="8" presetClass="emph" presetSubtype="0" fill="hold" nodeType="withEffect">
                                  <p:stCondLst>
                                    <p:cond delay="1500"/>
                                  </p:stCondLst>
                                  <p:childTnLst>
                                    <p:animRot by="-21600000">
                                      <p:cBhvr>
                                        <p:cTn id="28" dur="4500" fill="hold"/>
                                        <p:tgtEl>
                                          <p:spTgt spid="12"/>
                                        </p:tgtEl>
                                        <p:attrNameLst>
                                          <p:attrName>r</p:attrName>
                                        </p:attrNameLst>
                                      </p:cBhvr>
                                    </p:animRot>
                                  </p:childTnLst>
                                </p:cTn>
                              </p:par>
                              <p:par>
                                <p:cTn id="29" presetID="31" presetClass="entr" presetSubtype="0" fill="hold" nodeType="withEffect">
                                  <p:stCondLst>
                                    <p:cond delay="75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par>
                                <p:cTn id="35" presetID="8" presetClass="emph" presetSubtype="0" fill="hold" nodeType="withEffect">
                                  <p:stCondLst>
                                    <p:cond delay="1750"/>
                                  </p:stCondLst>
                                  <p:childTnLst>
                                    <p:animRot by="-21600000">
                                      <p:cBhvr>
                                        <p:cTn id="36" dur="4500" fill="hold"/>
                                        <p:tgtEl>
                                          <p:spTgt spid="17"/>
                                        </p:tgtEl>
                                        <p:attrNameLst>
                                          <p:attrName>r</p:attrName>
                                        </p:attrNameLst>
                                      </p:cBhvr>
                                    </p:animRot>
                                  </p:childTnLst>
                                </p:cTn>
                              </p:par>
                              <p:par>
                                <p:cTn id="37" presetID="23" presetClass="entr" presetSubtype="32" fill="hold" grpId="0" nodeType="withEffect">
                                  <p:stCondLst>
                                    <p:cond delay="1750"/>
                                  </p:stCondLst>
                                  <p:childTnLst>
                                    <p:set>
                                      <p:cBhvr>
                                        <p:cTn id="38" dur="1" fill="hold">
                                          <p:stCondLst>
                                            <p:cond delay="0"/>
                                          </p:stCondLst>
                                        </p:cTn>
                                        <p:tgtEl>
                                          <p:spTgt spid="6"/>
                                        </p:tgtEl>
                                        <p:attrNameLst>
                                          <p:attrName>style.visibility</p:attrName>
                                        </p:attrNameLst>
                                      </p:cBhvr>
                                      <p:to>
                                        <p:strVal val="visible"/>
                                      </p:to>
                                    </p:set>
                                    <p:anim calcmode="lin" valueType="num">
                                      <p:cBhvr>
                                        <p:cTn id="39" dur="750" fill="hold"/>
                                        <p:tgtEl>
                                          <p:spTgt spid="6"/>
                                        </p:tgtEl>
                                        <p:attrNameLst>
                                          <p:attrName>ppt_w</p:attrName>
                                        </p:attrNameLst>
                                      </p:cBhvr>
                                      <p:tavLst>
                                        <p:tav tm="0">
                                          <p:val>
                                            <p:strVal val="4*#ppt_w"/>
                                          </p:val>
                                        </p:tav>
                                        <p:tav tm="100000">
                                          <p:val>
                                            <p:strVal val="#ppt_w"/>
                                          </p:val>
                                        </p:tav>
                                      </p:tavLst>
                                    </p:anim>
                                    <p:anim calcmode="lin" valueType="num">
                                      <p:cBhvr>
                                        <p:cTn id="40" dur="750" fill="hold"/>
                                        <p:tgtEl>
                                          <p:spTgt spid="6"/>
                                        </p:tgtEl>
                                        <p:attrNameLst>
                                          <p:attrName>ppt_h</p:attrName>
                                        </p:attrNameLst>
                                      </p:cBhvr>
                                      <p:tavLst>
                                        <p:tav tm="0">
                                          <p:val>
                                            <p:strVal val="4*#ppt_h"/>
                                          </p:val>
                                        </p:tav>
                                        <p:tav tm="100000">
                                          <p:val>
                                            <p:strVal val="#ppt_h"/>
                                          </p:val>
                                        </p:tav>
                                      </p:tavLst>
                                    </p:anim>
                                  </p:childTnLst>
                                </p:cTn>
                              </p:par>
                              <p:par>
                                <p:cTn id="41" presetID="23" presetClass="entr" presetSubtype="32" fill="hold" grpId="0" nodeType="withEffect">
                                  <p:stCondLst>
                                    <p:cond delay="20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750" fill="hold"/>
                                        <p:tgtEl>
                                          <p:spTgt spid="11"/>
                                        </p:tgtEl>
                                        <p:attrNameLst>
                                          <p:attrName>ppt_w</p:attrName>
                                        </p:attrNameLst>
                                      </p:cBhvr>
                                      <p:tavLst>
                                        <p:tav tm="0">
                                          <p:val>
                                            <p:strVal val="4*#ppt_w"/>
                                          </p:val>
                                        </p:tav>
                                        <p:tav tm="100000">
                                          <p:val>
                                            <p:strVal val="#ppt_w"/>
                                          </p:val>
                                        </p:tav>
                                      </p:tavLst>
                                    </p:anim>
                                    <p:anim calcmode="lin" valueType="num">
                                      <p:cBhvr>
                                        <p:cTn id="44" dur="750" fill="hold"/>
                                        <p:tgtEl>
                                          <p:spTgt spid="11"/>
                                        </p:tgtEl>
                                        <p:attrNameLst>
                                          <p:attrName>ppt_h</p:attrName>
                                        </p:attrNameLst>
                                      </p:cBhvr>
                                      <p:tavLst>
                                        <p:tav tm="0">
                                          <p:val>
                                            <p:strVal val="4*#ppt_h"/>
                                          </p:val>
                                        </p:tav>
                                        <p:tav tm="100000">
                                          <p:val>
                                            <p:strVal val="#ppt_h"/>
                                          </p:val>
                                        </p:tav>
                                      </p:tavLst>
                                    </p:anim>
                                  </p:childTnLst>
                                </p:cTn>
                              </p:par>
                              <p:par>
                                <p:cTn id="45" presetID="23" presetClass="entr" presetSubtype="32" fill="hold" grpId="0" nodeType="withEffect">
                                  <p:stCondLst>
                                    <p:cond delay="2250"/>
                                  </p:stCondLst>
                                  <p:childTnLst>
                                    <p:set>
                                      <p:cBhvr>
                                        <p:cTn id="46" dur="1" fill="hold">
                                          <p:stCondLst>
                                            <p:cond delay="0"/>
                                          </p:stCondLst>
                                        </p:cTn>
                                        <p:tgtEl>
                                          <p:spTgt spid="16"/>
                                        </p:tgtEl>
                                        <p:attrNameLst>
                                          <p:attrName>style.visibility</p:attrName>
                                        </p:attrNameLst>
                                      </p:cBhvr>
                                      <p:to>
                                        <p:strVal val="visible"/>
                                      </p:to>
                                    </p:set>
                                    <p:anim calcmode="lin" valueType="num">
                                      <p:cBhvr>
                                        <p:cTn id="47" dur="750" fill="hold"/>
                                        <p:tgtEl>
                                          <p:spTgt spid="16"/>
                                        </p:tgtEl>
                                        <p:attrNameLst>
                                          <p:attrName>ppt_w</p:attrName>
                                        </p:attrNameLst>
                                      </p:cBhvr>
                                      <p:tavLst>
                                        <p:tav tm="0">
                                          <p:val>
                                            <p:strVal val="4*#ppt_w"/>
                                          </p:val>
                                        </p:tav>
                                        <p:tav tm="100000">
                                          <p:val>
                                            <p:strVal val="#ppt_w"/>
                                          </p:val>
                                        </p:tav>
                                      </p:tavLst>
                                    </p:anim>
                                    <p:anim calcmode="lin" valueType="num">
                                      <p:cBhvr>
                                        <p:cTn id="48" dur="750" fill="hold"/>
                                        <p:tgtEl>
                                          <p:spTgt spid="16"/>
                                        </p:tgtEl>
                                        <p:attrNameLst>
                                          <p:attrName>ppt_h</p:attrName>
                                        </p:attrNameLst>
                                      </p:cBhvr>
                                      <p:tavLst>
                                        <p:tav tm="0">
                                          <p:val>
                                            <p:strVal val="4*#ppt_h"/>
                                          </p:val>
                                        </p:tav>
                                        <p:tav tm="100000">
                                          <p:val>
                                            <p:strVal val="#ppt_h"/>
                                          </p:val>
                                        </p:tav>
                                      </p:tavLst>
                                    </p:anim>
                                  </p:childTnLst>
                                </p:cTn>
                              </p:par>
                              <p:par>
                                <p:cTn id="49" presetID="23" presetClass="entr" presetSubtype="32" fill="hold" grpId="0" nodeType="withEffect">
                                  <p:stCondLst>
                                    <p:cond delay="25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750" fill="hold"/>
                                        <p:tgtEl>
                                          <p:spTgt spid="21"/>
                                        </p:tgtEl>
                                        <p:attrNameLst>
                                          <p:attrName>ppt_w</p:attrName>
                                        </p:attrNameLst>
                                      </p:cBhvr>
                                      <p:tavLst>
                                        <p:tav tm="0">
                                          <p:val>
                                            <p:strVal val="4*#ppt_w"/>
                                          </p:val>
                                        </p:tav>
                                        <p:tav tm="100000">
                                          <p:val>
                                            <p:strVal val="#ppt_w"/>
                                          </p:val>
                                        </p:tav>
                                      </p:tavLst>
                                    </p:anim>
                                    <p:anim calcmode="lin" valueType="num">
                                      <p:cBhvr>
                                        <p:cTn id="52" dur="750" fill="hold"/>
                                        <p:tgtEl>
                                          <p:spTgt spid="21"/>
                                        </p:tgtEl>
                                        <p:attrNameLst>
                                          <p:attrName>ppt_h</p:attrName>
                                        </p:attrNameLst>
                                      </p:cBhvr>
                                      <p:tavLst>
                                        <p:tav tm="0">
                                          <p:val>
                                            <p:strVal val="4*#ppt_h"/>
                                          </p:val>
                                        </p:tav>
                                        <p:tav tm="100000">
                                          <p:val>
                                            <p:strVal val="#ppt_h"/>
                                          </p:val>
                                        </p:tav>
                                      </p:tavLst>
                                    </p:anim>
                                  </p:childTnLst>
                                </p:cTn>
                              </p:par>
                              <p:par>
                                <p:cTn id="53" presetID="26" presetClass="emph" presetSubtype="0" fill="hold" grpId="1" nodeType="withEffect">
                                  <p:stCondLst>
                                    <p:cond delay="3250"/>
                                  </p:stCondLst>
                                  <p:childTnLst>
                                    <p:animEffect transition="out" filter="fade">
                                      <p:cBhvr>
                                        <p:cTn id="54" dur="500" tmFilter="0, 0; .2, .5; .8, .5; 1, 0"/>
                                        <p:tgtEl>
                                          <p:spTgt spid="6"/>
                                        </p:tgtEl>
                                      </p:cBhvr>
                                    </p:animEffect>
                                    <p:animScale>
                                      <p:cBhvr>
                                        <p:cTn id="55" dur="250" autoRev="1" fill="hold"/>
                                        <p:tgtEl>
                                          <p:spTgt spid="6"/>
                                        </p:tgtEl>
                                      </p:cBhvr>
                                      <p:by x="105000" y="105000"/>
                                    </p:animScale>
                                  </p:childTnLst>
                                </p:cTn>
                              </p:par>
                              <p:par>
                                <p:cTn id="56" presetID="26" presetClass="emph" presetSubtype="0" fill="hold" grpId="1" nodeType="withEffect">
                                  <p:stCondLst>
                                    <p:cond delay="3500"/>
                                  </p:stCondLst>
                                  <p:childTnLst>
                                    <p:animEffect transition="out" filter="fade">
                                      <p:cBhvr>
                                        <p:cTn id="57" dur="500" tmFilter="0, 0; .2, .5; .8, .5; 1, 0"/>
                                        <p:tgtEl>
                                          <p:spTgt spid="11"/>
                                        </p:tgtEl>
                                      </p:cBhvr>
                                    </p:animEffect>
                                    <p:animScale>
                                      <p:cBhvr>
                                        <p:cTn id="58" dur="250" autoRev="1" fill="hold"/>
                                        <p:tgtEl>
                                          <p:spTgt spid="11"/>
                                        </p:tgtEl>
                                      </p:cBhvr>
                                      <p:by x="105000" y="105000"/>
                                    </p:animScale>
                                  </p:childTnLst>
                                </p:cTn>
                              </p:par>
                              <p:par>
                                <p:cTn id="59" presetID="26" presetClass="emph" presetSubtype="0" fill="hold" grpId="1" nodeType="withEffect">
                                  <p:stCondLst>
                                    <p:cond delay="3750"/>
                                  </p:stCondLst>
                                  <p:childTnLst>
                                    <p:animEffect transition="out" filter="fade">
                                      <p:cBhvr>
                                        <p:cTn id="60" dur="500" tmFilter="0, 0; .2, .5; .8, .5; 1, 0"/>
                                        <p:tgtEl>
                                          <p:spTgt spid="16"/>
                                        </p:tgtEl>
                                      </p:cBhvr>
                                    </p:animEffect>
                                    <p:animScale>
                                      <p:cBhvr>
                                        <p:cTn id="61" dur="250" autoRev="1" fill="hold"/>
                                        <p:tgtEl>
                                          <p:spTgt spid="16"/>
                                        </p:tgtEl>
                                      </p:cBhvr>
                                      <p:by x="105000" y="105000"/>
                                    </p:animScale>
                                  </p:childTnLst>
                                </p:cTn>
                              </p:par>
                              <p:par>
                                <p:cTn id="62" presetID="26" presetClass="emph" presetSubtype="0" fill="hold" grpId="1" nodeType="withEffect">
                                  <p:stCondLst>
                                    <p:cond delay="4000"/>
                                  </p:stCondLst>
                                  <p:childTnLst>
                                    <p:animEffect transition="out" filter="fade">
                                      <p:cBhvr>
                                        <p:cTn id="63" dur="500" tmFilter="0, 0; .2, .5; .8, .5; 1, 0"/>
                                        <p:tgtEl>
                                          <p:spTgt spid="21"/>
                                        </p:tgtEl>
                                      </p:cBhvr>
                                    </p:animEffect>
                                    <p:animScale>
                                      <p:cBhvr>
                                        <p:cTn id="64" dur="250" autoRev="1" fill="hold"/>
                                        <p:tgtEl>
                                          <p:spTgt spid="21"/>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arn(inVertical)">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barn(inVertical)">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barn(inVertical)">
                                      <p:cBhvr>
                                        <p:cTn id="79" dur="5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barn(inVertical)">
                                      <p:cBhvr>
                                        <p:cTn id="8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1" grpId="0"/>
      <p:bldP spid="11" grpId="1"/>
      <p:bldP spid="16" grpId="0"/>
      <p:bldP spid="16" grpId="1"/>
      <p:bldP spid="21" grpId="0"/>
      <p:bldP spid="21" grpId="1"/>
      <p:bldP spid="31" grpId="0" animBg="1"/>
      <p:bldP spid="32"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770" name="TextBox 769">
            <a:extLst>
              <a:ext uri="{FF2B5EF4-FFF2-40B4-BE49-F238E27FC236}">
                <a16:creationId xmlns:a16="http://schemas.microsoft.com/office/drawing/2014/main" id="{F17A8A4D-1877-4D39-8D95-8758D0922861}"/>
              </a:ext>
            </a:extLst>
          </p:cNvPr>
          <p:cNvSpPr txBox="1"/>
          <p:nvPr/>
        </p:nvSpPr>
        <p:spPr>
          <a:xfrm>
            <a:off x="3429002" y="392638"/>
            <a:ext cx="5714454" cy="1015663"/>
          </a:xfrm>
          <a:prstGeom prst="rect">
            <a:avLst/>
          </a:prstGeom>
          <a:noFill/>
        </p:spPr>
        <p:txBody>
          <a:bodyPr wrap="square">
            <a:spAutoFit/>
          </a:bodyPr>
          <a:lstStyle/>
          <a:p>
            <a:pPr algn="ctr"/>
            <a:r>
              <a:rPr lang="vi-VN" sz="6000" kern="0" dirty="0">
                <a:solidFill>
                  <a:srgbClr val="00B050"/>
                </a:solidFill>
                <a:effectLst/>
                <a:latin typeface="Times New Roman" panose="02020603050405020304" pitchFamily="18" charset="0"/>
                <a:ea typeface="Times New Roman" panose="02020603050405020304" pitchFamily="18" charset="0"/>
              </a:rPr>
              <a:t>Phỏng vấn </a:t>
            </a:r>
            <a:endParaRPr lang="en-US" sz="6000" dirty="0">
              <a:solidFill>
                <a:srgbClr val="00B050"/>
              </a:solidFill>
              <a:latin typeface="#9Slide05 FS Blonde Script" panose="03000503000000000000" charset="0"/>
              <a:cs typeface="#9Slide05 FS Blonde Script" panose="03000503000000000000" charset="0"/>
            </a:endParaRPr>
          </a:p>
        </p:txBody>
      </p:sp>
      <p:sp>
        <p:nvSpPr>
          <p:cNvPr id="803" name="Text Box 99">
            <a:extLst>
              <a:ext uri="{FF2B5EF4-FFF2-40B4-BE49-F238E27FC236}">
                <a16:creationId xmlns:a16="http://schemas.microsoft.com/office/drawing/2014/main" id="{C758DDAF-ACC9-4BB0-92B8-1D2B62A70C46}"/>
              </a:ext>
            </a:extLst>
          </p:cNvPr>
          <p:cNvSpPr txBox="1"/>
          <p:nvPr/>
        </p:nvSpPr>
        <p:spPr>
          <a:xfrm>
            <a:off x="3429002" y="1350061"/>
            <a:ext cx="5507403" cy="1546577"/>
          </a:xfrm>
          <a:prstGeom prst="rect">
            <a:avLst/>
          </a:prstGeom>
          <a:noFill/>
          <a:ln w="9525">
            <a:noFill/>
          </a:ln>
        </p:spPr>
        <p:txBody>
          <a:bodyPr wrap="square">
            <a:spAutoFit/>
          </a:bodyPr>
          <a:lstStyle/>
          <a:p>
            <a:pPr algn="just"/>
            <a:r>
              <a:rPr lang="en-US" sz="2250" b="1" dirty="0" err="1">
                <a:solidFill>
                  <a:schemeClr val="accent6">
                    <a:lumMod val="75000"/>
                  </a:schemeClr>
                </a:solidFill>
                <a:latin typeface="#9Slide03 Arima Madurai" panose="00000500000000000000" pitchFamily="2" charset="0"/>
                <a:cs typeface="#9Slide03 Arima Madurai" panose="00000500000000000000" pitchFamily="2" charset="0"/>
              </a:rPr>
              <a:t>Khái</a:t>
            </a:r>
            <a:r>
              <a:rPr lang="en-US" sz="2250" b="1" dirty="0">
                <a:solidFill>
                  <a:schemeClr val="accent6">
                    <a:lumMod val="75000"/>
                  </a:schemeClr>
                </a:solidFill>
                <a:latin typeface="#9Slide03 Arima Madurai" panose="00000500000000000000" pitchFamily="2" charset="0"/>
                <a:cs typeface="#9Slide03 Arima Madurai" panose="00000500000000000000" pitchFamily="2" charset="0"/>
              </a:rPr>
              <a:t> </a:t>
            </a:r>
            <a:r>
              <a:rPr lang="en-US" sz="2250" b="1" dirty="0" err="1">
                <a:solidFill>
                  <a:schemeClr val="accent6">
                    <a:lumMod val="75000"/>
                  </a:schemeClr>
                </a:solidFill>
                <a:latin typeface="#9Slide03 Arima Madurai" panose="00000500000000000000" pitchFamily="2" charset="0"/>
                <a:cs typeface="#9Slide03 Arima Madurai" panose="00000500000000000000" pitchFamily="2" charset="0"/>
              </a:rPr>
              <a:t>niệm</a:t>
            </a:r>
            <a:r>
              <a:rPr lang="en-US" sz="2250" b="1" dirty="0">
                <a:solidFill>
                  <a:schemeClr val="accent6">
                    <a:lumMod val="75000"/>
                  </a:schemeClr>
                </a:solidFill>
                <a:latin typeface="#9Slide03 Arima Madurai" panose="00000500000000000000" pitchFamily="2" charset="0"/>
                <a:cs typeface="#9Slide03 Arima Madurai" panose="00000500000000000000" pitchFamily="2" charset="0"/>
              </a:rPr>
              <a:t>:</a:t>
            </a:r>
            <a:r>
              <a:rPr lang="vi-VN" sz="2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Phỏng vấn là một cuộc trao đổi (hỏi và đáp) có mục đích;  là tác phẩm báo chí, thường do phóng viên hỏi.</a:t>
            </a:r>
            <a:endParaRPr lang="vi-VN" sz="24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250" dirty="0">
              <a:latin typeface="#9Slide03 Arima Madurai" panose="00000500000000000000" pitchFamily="2" charset="0"/>
              <a:cs typeface="#9Slide03 Arima Madurai" panose="00000500000000000000" pitchFamily="2" charset="0"/>
            </a:endParaRPr>
          </a:p>
        </p:txBody>
      </p:sp>
      <p:sp>
        <p:nvSpPr>
          <p:cNvPr id="63" name="KSO_Shape">
            <a:extLst>
              <a:ext uri="{FF2B5EF4-FFF2-40B4-BE49-F238E27FC236}">
                <a16:creationId xmlns:a16="http://schemas.microsoft.com/office/drawing/2014/main" id="{BF7323EF-A649-4A45-B69F-778B170FF20C}"/>
              </a:ext>
            </a:extLst>
          </p:cNvPr>
          <p:cNvSpPr>
            <a:spLocks/>
          </p:cNvSpPr>
          <p:nvPr/>
        </p:nvSpPr>
        <p:spPr bwMode="auto">
          <a:xfrm>
            <a:off x="3197095" y="1111421"/>
            <a:ext cx="578215" cy="440561"/>
          </a:xfrm>
          <a:custGeom>
            <a:avLst/>
            <a:gdLst>
              <a:gd name="T0" fmla="*/ 2911524 w 2965450"/>
              <a:gd name="T1" fmla="*/ 1176430 h 2371725"/>
              <a:gd name="T2" fmla="*/ 2844910 w 2965450"/>
              <a:gd name="T3" fmla="*/ 1344914 h 2371725"/>
              <a:gd name="T4" fmla="*/ 2700182 w 2965450"/>
              <a:gd name="T5" fmla="*/ 1530484 h 2371725"/>
              <a:gd name="T6" fmla="*/ 2505493 w 2965450"/>
              <a:gd name="T7" fmla="*/ 1695392 h 2371725"/>
              <a:gd name="T8" fmla="*/ 2169249 w 2965450"/>
              <a:gd name="T9" fmla="*/ 1741487 h 2371725"/>
              <a:gd name="T10" fmla="*/ 2397918 w 2965450"/>
              <a:gd name="T11" fmla="*/ 1682545 h 2371725"/>
              <a:gd name="T12" fmla="*/ 2183396 w 2965450"/>
              <a:gd name="T13" fmla="*/ 1677899 h 2371725"/>
              <a:gd name="T14" fmla="*/ 2373611 w 2965450"/>
              <a:gd name="T15" fmla="*/ 1414368 h 2371725"/>
              <a:gd name="T16" fmla="*/ 2721080 w 2965450"/>
              <a:gd name="T17" fmla="*/ 1383353 h 2371725"/>
              <a:gd name="T18" fmla="*/ 2440569 w 2965450"/>
              <a:gd name="T19" fmla="*/ 1405507 h 2371725"/>
              <a:gd name="T20" fmla="*/ 2455069 w 2965450"/>
              <a:gd name="T21" fmla="*/ 1215232 h 2371725"/>
              <a:gd name="T22" fmla="*/ 2696586 w 2965450"/>
              <a:gd name="T23" fmla="*/ 1129193 h 2371725"/>
              <a:gd name="T24" fmla="*/ 2758194 w 2965450"/>
              <a:gd name="T25" fmla="*/ 1109896 h 2371725"/>
              <a:gd name="T26" fmla="*/ 2763441 w 2965450"/>
              <a:gd name="T27" fmla="*/ 1002109 h 2371725"/>
              <a:gd name="T28" fmla="*/ 2520156 w 2965450"/>
              <a:gd name="T29" fmla="*/ 1140619 h 2371725"/>
              <a:gd name="T30" fmla="*/ 2435225 w 2965450"/>
              <a:gd name="T31" fmla="*/ 1138127 h 2371725"/>
              <a:gd name="T32" fmla="*/ 2273366 w 2965450"/>
              <a:gd name="T33" fmla="*/ 1398873 h 2371725"/>
              <a:gd name="T34" fmla="*/ 2248535 w 2965450"/>
              <a:gd name="T35" fmla="*/ 1342760 h 2371725"/>
              <a:gd name="T36" fmla="*/ 2140347 w 2965450"/>
              <a:gd name="T37" fmla="*/ 1706960 h 2371725"/>
              <a:gd name="T38" fmla="*/ 2156319 w 2965450"/>
              <a:gd name="T39" fmla="*/ 1989138 h 2371725"/>
              <a:gd name="T40" fmla="*/ 2108394 w 2965450"/>
              <a:gd name="T41" fmla="*/ 2305487 h 2371725"/>
              <a:gd name="T42" fmla="*/ 2061097 w 2965450"/>
              <a:gd name="T43" fmla="*/ 2135726 h 2371725"/>
              <a:gd name="T44" fmla="*/ 2000687 w 2965450"/>
              <a:gd name="T45" fmla="*/ 1772047 h 2371725"/>
              <a:gd name="T46" fmla="*/ 2089714 w 2965450"/>
              <a:gd name="T47" fmla="*/ 2246313 h 2371725"/>
              <a:gd name="T48" fmla="*/ 2094704 w 2965450"/>
              <a:gd name="T49" fmla="*/ 1581347 h 2371725"/>
              <a:gd name="T50" fmla="*/ 2137131 w 2965450"/>
              <a:gd name="T51" fmla="*/ 1287295 h 2371725"/>
              <a:gd name="T52" fmla="*/ 2250138 w 2965450"/>
              <a:gd name="T53" fmla="*/ 1082253 h 2371725"/>
              <a:gd name="T54" fmla="*/ 2491615 w 2965450"/>
              <a:gd name="T55" fmla="*/ 949135 h 2371725"/>
              <a:gd name="T56" fmla="*/ 2867511 w 2965450"/>
              <a:gd name="T57" fmla="*/ 858138 h 2371725"/>
              <a:gd name="T58" fmla="*/ 54801 w 2965450"/>
              <a:gd name="T59" fmla="*/ 42863 h 2371725"/>
              <a:gd name="T60" fmla="*/ 445550 w 2965450"/>
              <a:gd name="T61" fmla="*/ 177403 h 2371725"/>
              <a:gd name="T62" fmla="*/ 1146040 w 2965450"/>
              <a:gd name="T63" fmla="*/ 211931 h 2371725"/>
              <a:gd name="T64" fmla="*/ 1476430 w 2965450"/>
              <a:gd name="T65" fmla="*/ 317500 h 2371725"/>
              <a:gd name="T66" fmla="*/ 1681733 w 2965450"/>
              <a:gd name="T67" fmla="*/ 431800 h 2371725"/>
              <a:gd name="T68" fmla="*/ 1896566 w 2965450"/>
              <a:gd name="T69" fmla="*/ 822325 h 2371725"/>
              <a:gd name="T70" fmla="*/ 2062158 w 2965450"/>
              <a:gd name="T71" fmla="*/ 1324769 h 2371725"/>
              <a:gd name="T72" fmla="*/ 2045082 w 2965450"/>
              <a:gd name="T73" fmla="*/ 1670050 h 2371725"/>
              <a:gd name="T74" fmla="*/ 1928813 w 2965450"/>
              <a:gd name="T75" fmla="*/ 1036638 h 2371725"/>
              <a:gd name="T76" fmla="*/ 1674012 w 2965450"/>
              <a:gd name="T77" fmla="*/ 718227 h 2371725"/>
              <a:gd name="T78" fmla="*/ 1652012 w 2965450"/>
              <a:gd name="T79" fmla="*/ 960562 h 2371725"/>
              <a:gd name="T80" fmla="*/ 1286636 w 2965450"/>
              <a:gd name="T81" fmla="*/ 759967 h 2371725"/>
              <a:gd name="T82" fmla="*/ 1217106 w 2965450"/>
              <a:gd name="T83" fmla="*/ 633824 h 2371725"/>
              <a:gd name="T84" fmla="*/ 1017290 w 2965450"/>
              <a:gd name="T85" fmla="*/ 600686 h 2371725"/>
              <a:gd name="T86" fmla="*/ 413939 w 2965450"/>
              <a:gd name="T87" fmla="*/ 350444 h 2371725"/>
              <a:gd name="T88" fmla="*/ 875769 w 2965450"/>
              <a:gd name="T89" fmla="*/ 603018 h 2371725"/>
              <a:gd name="T90" fmla="*/ 446145 w 2965450"/>
              <a:gd name="T91" fmla="*/ 604954 h 2371725"/>
              <a:gd name="T92" fmla="*/ 690963 w 2965450"/>
              <a:gd name="T93" fmla="*/ 640576 h 2371725"/>
              <a:gd name="T94" fmla="*/ 1151765 w 2965450"/>
              <a:gd name="T95" fmla="*/ 708727 h 2371725"/>
              <a:gd name="T96" fmla="*/ 1509729 w 2965450"/>
              <a:gd name="T97" fmla="*/ 1046212 h 2371725"/>
              <a:gd name="T98" fmla="*/ 1193150 w 2965450"/>
              <a:gd name="T99" fmla="*/ 1156311 h 2371725"/>
              <a:gd name="T100" fmla="*/ 561975 w 2965450"/>
              <a:gd name="T101" fmla="*/ 1164688 h 2371725"/>
              <a:gd name="T102" fmla="*/ 1203068 w 2965450"/>
              <a:gd name="T103" fmla="*/ 1180645 h 2371725"/>
              <a:gd name="T104" fmla="*/ 1549400 w 2965450"/>
              <a:gd name="T105" fmla="*/ 1084507 h 2371725"/>
              <a:gd name="T106" fmla="*/ 1912343 w 2965450"/>
              <a:gd name="T107" fmla="*/ 1625032 h 2371725"/>
              <a:gd name="T108" fmla="*/ 1486345 w 2965450"/>
              <a:gd name="T109" fmla="*/ 1701422 h 2371725"/>
              <a:gd name="T110" fmla="*/ 1810040 w 2965450"/>
              <a:gd name="T111" fmla="*/ 1689234 h 2371725"/>
              <a:gd name="T112" fmla="*/ 1744475 w 2965450"/>
              <a:gd name="T113" fmla="*/ 1785938 h 2371725"/>
              <a:gd name="T114" fmla="*/ 1260803 w 2965450"/>
              <a:gd name="T115" fmla="*/ 1730772 h 2371725"/>
              <a:gd name="T116" fmla="*/ 791427 w 2965450"/>
              <a:gd name="T117" fmla="*/ 1547019 h 2371725"/>
              <a:gd name="T118" fmla="*/ 594464 w 2965450"/>
              <a:gd name="T119" fmla="*/ 1349375 h 2371725"/>
              <a:gd name="T120" fmla="*/ 459846 w 2965450"/>
              <a:gd name="T121" fmla="*/ 1043384 h 2371725"/>
              <a:gd name="T122" fmla="*/ 240645 w 2965450"/>
              <a:gd name="T123" fmla="*/ 821928 h 2371725"/>
              <a:gd name="T124" fmla="*/ 65522 w 2965450"/>
              <a:gd name="T125" fmla="*/ 402431 h 237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65450" h="2371725">
                <a:moveTo>
                  <a:pt x="2962674" y="782638"/>
                </a:moveTo>
                <a:lnTo>
                  <a:pt x="2963467" y="802904"/>
                </a:lnTo>
                <a:lnTo>
                  <a:pt x="2964657" y="822375"/>
                </a:lnTo>
                <a:lnTo>
                  <a:pt x="2965450" y="841051"/>
                </a:lnTo>
                <a:lnTo>
                  <a:pt x="2965450" y="859727"/>
                </a:lnTo>
                <a:lnTo>
                  <a:pt x="2965450" y="877609"/>
                </a:lnTo>
                <a:lnTo>
                  <a:pt x="2965450" y="895093"/>
                </a:lnTo>
                <a:lnTo>
                  <a:pt x="2964260" y="928869"/>
                </a:lnTo>
                <a:lnTo>
                  <a:pt x="2961881" y="960261"/>
                </a:lnTo>
                <a:lnTo>
                  <a:pt x="2958709" y="990859"/>
                </a:lnTo>
                <a:lnTo>
                  <a:pt x="2954744" y="1019072"/>
                </a:lnTo>
                <a:lnTo>
                  <a:pt x="2949986" y="1046490"/>
                </a:lnTo>
                <a:lnTo>
                  <a:pt x="2945228" y="1071922"/>
                </a:lnTo>
                <a:lnTo>
                  <a:pt x="2939280" y="1095764"/>
                </a:lnTo>
                <a:lnTo>
                  <a:pt x="2932936" y="1118017"/>
                </a:lnTo>
                <a:lnTo>
                  <a:pt x="2925799" y="1138680"/>
                </a:lnTo>
                <a:lnTo>
                  <a:pt x="2919058" y="1158151"/>
                </a:lnTo>
                <a:lnTo>
                  <a:pt x="2911524" y="1176430"/>
                </a:lnTo>
                <a:lnTo>
                  <a:pt x="2903990" y="1193119"/>
                </a:lnTo>
                <a:lnTo>
                  <a:pt x="2896060" y="1208219"/>
                </a:lnTo>
                <a:lnTo>
                  <a:pt x="2888526" y="1222524"/>
                </a:lnTo>
                <a:lnTo>
                  <a:pt x="2880596" y="1235637"/>
                </a:lnTo>
                <a:lnTo>
                  <a:pt x="2872666" y="1246764"/>
                </a:lnTo>
                <a:lnTo>
                  <a:pt x="2865132" y="1257890"/>
                </a:lnTo>
                <a:lnTo>
                  <a:pt x="2857598" y="1267030"/>
                </a:lnTo>
                <a:lnTo>
                  <a:pt x="2850858" y="1275772"/>
                </a:lnTo>
                <a:lnTo>
                  <a:pt x="2843720" y="1283322"/>
                </a:lnTo>
                <a:lnTo>
                  <a:pt x="2836980" y="1290077"/>
                </a:lnTo>
                <a:lnTo>
                  <a:pt x="2831428" y="1295243"/>
                </a:lnTo>
                <a:lnTo>
                  <a:pt x="2825877" y="1300011"/>
                </a:lnTo>
                <a:lnTo>
                  <a:pt x="2817154" y="1307164"/>
                </a:lnTo>
                <a:lnTo>
                  <a:pt x="2811206" y="1311137"/>
                </a:lnTo>
                <a:lnTo>
                  <a:pt x="2809620" y="1312329"/>
                </a:lnTo>
                <a:lnTo>
                  <a:pt x="2811603" y="1328622"/>
                </a:lnTo>
                <a:lnTo>
                  <a:pt x="2850064" y="1330608"/>
                </a:lnTo>
                <a:lnTo>
                  <a:pt x="2844910" y="1344914"/>
                </a:lnTo>
                <a:lnTo>
                  <a:pt x="2839359" y="1358424"/>
                </a:lnTo>
                <a:lnTo>
                  <a:pt x="2833807" y="1371537"/>
                </a:lnTo>
                <a:lnTo>
                  <a:pt x="2827067" y="1383856"/>
                </a:lnTo>
                <a:lnTo>
                  <a:pt x="2820722" y="1395777"/>
                </a:lnTo>
                <a:lnTo>
                  <a:pt x="2814378" y="1407300"/>
                </a:lnTo>
                <a:lnTo>
                  <a:pt x="2807637" y="1418029"/>
                </a:lnTo>
                <a:lnTo>
                  <a:pt x="2800897" y="1428758"/>
                </a:lnTo>
                <a:lnTo>
                  <a:pt x="2793759" y="1438295"/>
                </a:lnTo>
                <a:lnTo>
                  <a:pt x="2786622" y="1447832"/>
                </a:lnTo>
                <a:lnTo>
                  <a:pt x="2779881" y="1456574"/>
                </a:lnTo>
                <a:lnTo>
                  <a:pt x="2772744" y="1464919"/>
                </a:lnTo>
                <a:lnTo>
                  <a:pt x="2765607" y="1472866"/>
                </a:lnTo>
                <a:lnTo>
                  <a:pt x="2758866" y="1480416"/>
                </a:lnTo>
                <a:lnTo>
                  <a:pt x="2744988" y="1493927"/>
                </a:lnTo>
                <a:lnTo>
                  <a:pt x="2732300" y="1505450"/>
                </a:lnTo>
                <a:lnTo>
                  <a:pt x="2720801" y="1515384"/>
                </a:lnTo>
                <a:lnTo>
                  <a:pt x="2709698" y="1523729"/>
                </a:lnTo>
                <a:lnTo>
                  <a:pt x="2700182" y="1530484"/>
                </a:lnTo>
                <a:lnTo>
                  <a:pt x="2692648" y="1535253"/>
                </a:lnTo>
                <a:lnTo>
                  <a:pt x="2686304" y="1538829"/>
                </a:lnTo>
                <a:lnTo>
                  <a:pt x="2681546" y="1541611"/>
                </a:lnTo>
                <a:lnTo>
                  <a:pt x="2723180" y="1546379"/>
                </a:lnTo>
                <a:lnTo>
                  <a:pt x="2701768" y="1563466"/>
                </a:lnTo>
                <a:lnTo>
                  <a:pt x="2680356" y="1578963"/>
                </a:lnTo>
                <a:lnTo>
                  <a:pt x="2658944" y="1594063"/>
                </a:lnTo>
                <a:lnTo>
                  <a:pt x="2637929" y="1607176"/>
                </a:lnTo>
                <a:lnTo>
                  <a:pt x="2618103" y="1619892"/>
                </a:lnTo>
                <a:lnTo>
                  <a:pt x="2598674" y="1631416"/>
                </a:lnTo>
                <a:lnTo>
                  <a:pt x="2580435" y="1641350"/>
                </a:lnTo>
                <a:lnTo>
                  <a:pt x="2563384" y="1650092"/>
                </a:lnTo>
                <a:lnTo>
                  <a:pt x="2547524" y="1658437"/>
                </a:lnTo>
                <a:lnTo>
                  <a:pt x="2533249" y="1665192"/>
                </a:lnTo>
                <a:lnTo>
                  <a:pt x="2509855" y="1675524"/>
                </a:lnTo>
                <a:lnTo>
                  <a:pt x="2495184" y="1681882"/>
                </a:lnTo>
                <a:lnTo>
                  <a:pt x="2490029" y="1683868"/>
                </a:lnTo>
                <a:lnTo>
                  <a:pt x="2505493" y="1695392"/>
                </a:lnTo>
                <a:lnTo>
                  <a:pt x="2489633" y="1700955"/>
                </a:lnTo>
                <a:lnTo>
                  <a:pt x="2473772" y="1706518"/>
                </a:lnTo>
                <a:lnTo>
                  <a:pt x="2457515" y="1711287"/>
                </a:lnTo>
                <a:lnTo>
                  <a:pt x="2441655" y="1715658"/>
                </a:lnTo>
                <a:lnTo>
                  <a:pt x="2426587" y="1719631"/>
                </a:lnTo>
                <a:lnTo>
                  <a:pt x="2411123" y="1723208"/>
                </a:lnTo>
                <a:lnTo>
                  <a:pt x="2395659" y="1725989"/>
                </a:lnTo>
                <a:lnTo>
                  <a:pt x="2380988" y="1729168"/>
                </a:lnTo>
                <a:lnTo>
                  <a:pt x="2351646" y="1733937"/>
                </a:lnTo>
                <a:lnTo>
                  <a:pt x="2323890" y="1737513"/>
                </a:lnTo>
                <a:lnTo>
                  <a:pt x="2297720" y="1740295"/>
                </a:lnTo>
                <a:lnTo>
                  <a:pt x="2273136" y="1741884"/>
                </a:lnTo>
                <a:lnTo>
                  <a:pt x="2250931" y="1742679"/>
                </a:lnTo>
                <a:lnTo>
                  <a:pt x="2230709" y="1743076"/>
                </a:lnTo>
                <a:lnTo>
                  <a:pt x="2212866" y="1743076"/>
                </a:lnTo>
                <a:lnTo>
                  <a:pt x="2197798" y="1742679"/>
                </a:lnTo>
                <a:lnTo>
                  <a:pt x="2176783" y="1741884"/>
                </a:lnTo>
                <a:lnTo>
                  <a:pt x="2169249" y="1741487"/>
                </a:lnTo>
                <a:lnTo>
                  <a:pt x="2162614" y="1738582"/>
                </a:lnTo>
                <a:lnTo>
                  <a:pt x="2166540" y="1726804"/>
                </a:lnTo>
                <a:lnTo>
                  <a:pt x="2173287" y="1706166"/>
                </a:lnTo>
                <a:lnTo>
                  <a:pt x="2176615" y="1696849"/>
                </a:lnTo>
                <a:lnTo>
                  <a:pt x="2185193" y="1698293"/>
                </a:lnTo>
                <a:lnTo>
                  <a:pt x="2195115" y="1699061"/>
                </a:lnTo>
                <a:lnTo>
                  <a:pt x="2205037" y="1699829"/>
                </a:lnTo>
                <a:lnTo>
                  <a:pt x="2225278" y="1700213"/>
                </a:lnTo>
                <a:lnTo>
                  <a:pt x="2246312" y="1699829"/>
                </a:lnTo>
                <a:lnTo>
                  <a:pt x="2266950" y="1699061"/>
                </a:lnTo>
                <a:lnTo>
                  <a:pt x="2287984" y="1697525"/>
                </a:lnTo>
                <a:lnTo>
                  <a:pt x="2307828" y="1695604"/>
                </a:lnTo>
                <a:lnTo>
                  <a:pt x="2327672" y="1693684"/>
                </a:lnTo>
                <a:lnTo>
                  <a:pt x="2346325" y="1690995"/>
                </a:lnTo>
                <a:lnTo>
                  <a:pt x="2363390" y="1688307"/>
                </a:lnTo>
                <a:lnTo>
                  <a:pt x="2391568" y="1683314"/>
                </a:lnTo>
                <a:lnTo>
                  <a:pt x="2392416" y="1683160"/>
                </a:lnTo>
                <a:lnTo>
                  <a:pt x="2397918" y="1682545"/>
                </a:lnTo>
                <a:lnTo>
                  <a:pt x="2405477" y="1680790"/>
                </a:lnTo>
                <a:lnTo>
                  <a:pt x="2410618" y="1679857"/>
                </a:lnTo>
                <a:lnTo>
                  <a:pt x="2417762" y="1678705"/>
                </a:lnTo>
                <a:lnTo>
                  <a:pt x="2407840" y="1680241"/>
                </a:lnTo>
                <a:lnTo>
                  <a:pt x="2405477" y="1680790"/>
                </a:lnTo>
                <a:lnTo>
                  <a:pt x="2392416" y="1683160"/>
                </a:lnTo>
                <a:lnTo>
                  <a:pt x="2387600" y="1683698"/>
                </a:lnTo>
                <a:lnTo>
                  <a:pt x="2377678" y="1685234"/>
                </a:lnTo>
                <a:lnTo>
                  <a:pt x="2356643" y="1687154"/>
                </a:lnTo>
                <a:lnTo>
                  <a:pt x="2336006" y="1687923"/>
                </a:lnTo>
                <a:lnTo>
                  <a:pt x="2315368" y="1688307"/>
                </a:lnTo>
                <a:lnTo>
                  <a:pt x="2295128" y="1687923"/>
                </a:lnTo>
                <a:lnTo>
                  <a:pt x="2276078" y="1687538"/>
                </a:lnTo>
                <a:lnTo>
                  <a:pt x="2257425" y="1686386"/>
                </a:lnTo>
                <a:lnTo>
                  <a:pt x="2239962" y="1685234"/>
                </a:lnTo>
                <a:lnTo>
                  <a:pt x="2224484" y="1683314"/>
                </a:lnTo>
                <a:lnTo>
                  <a:pt x="2197893" y="1679857"/>
                </a:lnTo>
                <a:lnTo>
                  <a:pt x="2183396" y="1677899"/>
                </a:lnTo>
                <a:lnTo>
                  <a:pt x="2195909" y="1645444"/>
                </a:lnTo>
                <a:lnTo>
                  <a:pt x="2210990" y="1607344"/>
                </a:lnTo>
                <a:lnTo>
                  <a:pt x="2219722" y="1586707"/>
                </a:lnTo>
                <a:lnTo>
                  <a:pt x="2229644" y="1565276"/>
                </a:lnTo>
                <a:lnTo>
                  <a:pt x="2239565" y="1543051"/>
                </a:lnTo>
                <a:lnTo>
                  <a:pt x="2250678" y="1520032"/>
                </a:lnTo>
                <a:lnTo>
                  <a:pt x="2261790" y="1496616"/>
                </a:lnTo>
                <a:lnTo>
                  <a:pt x="2274094" y="1472804"/>
                </a:lnTo>
                <a:lnTo>
                  <a:pt x="2287190" y="1448991"/>
                </a:lnTo>
                <a:lnTo>
                  <a:pt x="2301081" y="1424385"/>
                </a:lnTo>
                <a:lnTo>
                  <a:pt x="2315369" y="1399779"/>
                </a:lnTo>
                <a:lnTo>
                  <a:pt x="2316953" y="1397235"/>
                </a:lnTo>
                <a:lnTo>
                  <a:pt x="2316162" y="1399465"/>
                </a:lnTo>
                <a:lnTo>
                  <a:pt x="2321709" y="1401479"/>
                </a:lnTo>
                <a:lnTo>
                  <a:pt x="2329633" y="1404701"/>
                </a:lnTo>
                <a:lnTo>
                  <a:pt x="2340727" y="1407924"/>
                </a:lnTo>
                <a:lnTo>
                  <a:pt x="2354990" y="1411549"/>
                </a:lnTo>
                <a:lnTo>
                  <a:pt x="2373611" y="1414368"/>
                </a:lnTo>
                <a:lnTo>
                  <a:pt x="2383516" y="1416382"/>
                </a:lnTo>
                <a:lnTo>
                  <a:pt x="2395402" y="1417591"/>
                </a:lnTo>
                <a:lnTo>
                  <a:pt x="2407685" y="1418396"/>
                </a:lnTo>
                <a:lnTo>
                  <a:pt x="2420759" y="1419202"/>
                </a:lnTo>
                <a:lnTo>
                  <a:pt x="2435023" y="1420410"/>
                </a:lnTo>
                <a:lnTo>
                  <a:pt x="2450474" y="1420813"/>
                </a:lnTo>
                <a:lnTo>
                  <a:pt x="2467115" y="1420410"/>
                </a:lnTo>
                <a:lnTo>
                  <a:pt x="2484548" y="1420008"/>
                </a:lnTo>
                <a:lnTo>
                  <a:pt x="2503169" y="1418799"/>
                </a:lnTo>
                <a:lnTo>
                  <a:pt x="2522583" y="1417591"/>
                </a:lnTo>
                <a:lnTo>
                  <a:pt x="2543186" y="1415174"/>
                </a:lnTo>
                <a:lnTo>
                  <a:pt x="2564977" y="1413160"/>
                </a:lnTo>
                <a:lnTo>
                  <a:pt x="2588352" y="1409938"/>
                </a:lnTo>
                <a:lnTo>
                  <a:pt x="2612521" y="1405910"/>
                </a:lnTo>
                <a:lnTo>
                  <a:pt x="2637878" y="1401479"/>
                </a:lnTo>
                <a:lnTo>
                  <a:pt x="2664423" y="1396242"/>
                </a:lnTo>
                <a:lnTo>
                  <a:pt x="2692157" y="1390200"/>
                </a:lnTo>
                <a:lnTo>
                  <a:pt x="2721080" y="1383353"/>
                </a:lnTo>
                <a:lnTo>
                  <a:pt x="2751587" y="1375297"/>
                </a:lnTo>
                <a:lnTo>
                  <a:pt x="2782887" y="1366838"/>
                </a:lnTo>
                <a:lnTo>
                  <a:pt x="2769416" y="1370463"/>
                </a:lnTo>
                <a:lnTo>
                  <a:pt x="2753172" y="1374491"/>
                </a:lnTo>
                <a:lnTo>
                  <a:pt x="2732173" y="1378922"/>
                </a:lnTo>
                <a:lnTo>
                  <a:pt x="2706420" y="1384561"/>
                </a:lnTo>
                <a:lnTo>
                  <a:pt x="2677102" y="1390200"/>
                </a:lnTo>
                <a:lnTo>
                  <a:pt x="2644217" y="1395437"/>
                </a:lnTo>
                <a:lnTo>
                  <a:pt x="2609351" y="1400270"/>
                </a:lnTo>
                <a:lnTo>
                  <a:pt x="2591522" y="1402284"/>
                </a:lnTo>
                <a:lnTo>
                  <a:pt x="2572901" y="1404298"/>
                </a:lnTo>
                <a:lnTo>
                  <a:pt x="2554279" y="1405910"/>
                </a:lnTo>
                <a:lnTo>
                  <a:pt x="2534865" y="1407118"/>
                </a:lnTo>
                <a:lnTo>
                  <a:pt x="2516244" y="1407924"/>
                </a:lnTo>
                <a:lnTo>
                  <a:pt x="2496830" y="1407924"/>
                </a:lnTo>
                <a:lnTo>
                  <a:pt x="2478209" y="1407924"/>
                </a:lnTo>
                <a:lnTo>
                  <a:pt x="2459191" y="1407118"/>
                </a:lnTo>
                <a:lnTo>
                  <a:pt x="2440569" y="1405507"/>
                </a:lnTo>
                <a:lnTo>
                  <a:pt x="2422344" y="1403493"/>
                </a:lnTo>
                <a:lnTo>
                  <a:pt x="2404515" y="1400673"/>
                </a:lnTo>
                <a:lnTo>
                  <a:pt x="2387082" y="1397048"/>
                </a:lnTo>
                <a:lnTo>
                  <a:pt x="2370442" y="1392617"/>
                </a:lnTo>
                <a:lnTo>
                  <a:pt x="2354594" y="1387784"/>
                </a:lnTo>
                <a:lnTo>
                  <a:pt x="2346670" y="1384561"/>
                </a:lnTo>
                <a:lnTo>
                  <a:pt x="2339538" y="1381742"/>
                </a:lnTo>
                <a:lnTo>
                  <a:pt x="2332010" y="1378519"/>
                </a:lnTo>
                <a:lnTo>
                  <a:pt x="2329429" y="1377207"/>
                </a:lnTo>
                <a:lnTo>
                  <a:pt x="2330450" y="1375569"/>
                </a:lnTo>
                <a:lnTo>
                  <a:pt x="2345928" y="1350963"/>
                </a:lnTo>
                <a:lnTo>
                  <a:pt x="2362200" y="1327150"/>
                </a:lnTo>
                <a:lnTo>
                  <a:pt x="2379662" y="1303735"/>
                </a:lnTo>
                <a:lnTo>
                  <a:pt x="2397522" y="1280716"/>
                </a:lnTo>
                <a:lnTo>
                  <a:pt x="2416175" y="1257697"/>
                </a:lnTo>
                <a:lnTo>
                  <a:pt x="2434828" y="1236266"/>
                </a:lnTo>
                <a:lnTo>
                  <a:pt x="2445147" y="1225550"/>
                </a:lnTo>
                <a:lnTo>
                  <a:pt x="2455069" y="1215232"/>
                </a:lnTo>
                <a:lnTo>
                  <a:pt x="2465387" y="1205310"/>
                </a:lnTo>
                <a:lnTo>
                  <a:pt x="2475706" y="1194991"/>
                </a:lnTo>
                <a:lnTo>
                  <a:pt x="2486422" y="1185466"/>
                </a:lnTo>
                <a:lnTo>
                  <a:pt x="2497138" y="1176338"/>
                </a:lnTo>
                <a:lnTo>
                  <a:pt x="2508250" y="1167210"/>
                </a:lnTo>
                <a:lnTo>
                  <a:pt x="2518966" y="1158875"/>
                </a:lnTo>
                <a:lnTo>
                  <a:pt x="2553515" y="1137536"/>
                </a:lnTo>
                <a:lnTo>
                  <a:pt x="2565817" y="1138644"/>
                </a:lnTo>
                <a:lnTo>
                  <a:pt x="2578536" y="1139431"/>
                </a:lnTo>
                <a:lnTo>
                  <a:pt x="2591255" y="1139825"/>
                </a:lnTo>
                <a:lnTo>
                  <a:pt x="2603577" y="1139825"/>
                </a:lnTo>
                <a:lnTo>
                  <a:pt x="2615899" y="1139431"/>
                </a:lnTo>
                <a:lnTo>
                  <a:pt x="2628220" y="1138644"/>
                </a:lnTo>
                <a:lnTo>
                  <a:pt x="2640144" y="1137856"/>
                </a:lnTo>
                <a:lnTo>
                  <a:pt x="2652069" y="1136281"/>
                </a:lnTo>
                <a:lnTo>
                  <a:pt x="2663595" y="1134706"/>
                </a:lnTo>
                <a:lnTo>
                  <a:pt x="2675122" y="1133131"/>
                </a:lnTo>
                <a:lnTo>
                  <a:pt x="2696586" y="1129193"/>
                </a:lnTo>
                <a:lnTo>
                  <a:pt x="2717254" y="1124073"/>
                </a:lnTo>
                <a:lnTo>
                  <a:pt x="2736333" y="1118954"/>
                </a:lnTo>
                <a:lnTo>
                  <a:pt x="2753424" y="1113834"/>
                </a:lnTo>
                <a:lnTo>
                  <a:pt x="2769323" y="1108715"/>
                </a:lnTo>
                <a:lnTo>
                  <a:pt x="2782837" y="1103202"/>
                </a:lnTo>
                <a:lnTo>
                  <a:pt x="2790519" y="1100052"/>
                </a:lnTo>
                <a:lnTo>
                  <a:pt x="2797941" y="1097295"/>
                </a:lnTo>
                <a:lnTo>
                  <a:pt x="2807481" y="1093357"/>
                </a:lnTo>
                <a:lnTo>
                  <a:pt x="2810659" y="1091782"/>
                </a:lnTo>
                <a:lnTo>
                  <a:pt x="2810661" y="1091782"/>
                </a:lnTo>
                <a:lnTo>
                  <a:pt x="2816225" y="1089025"/>
                </a:lnTo>
                <a:lnTo>
                  <a:pt x="2810659" y="1091782"/>
                </a:lnTo>
                <a:lnTo>
                  <a:pt x="2794364" y="1098476"/>
                </a:lnTo>
                <a:lnTo>
                  <a:pt x="2790519" y="1100052"/>
                </a:lnTo>
                <a:lnTo>
                  <a:pt x="2788402" y="1100839"/>
                </a:lnTo>
                <a:lnTo>
                  <a:pt x="2778465" y="1103989"/>
                </a:lnTo>
                <a:lnTo>
                  <a:pt x="2768528" y="1106746"/>
                </a:lnTo>
                <a:lnTo>
                  <a:pt x="2758194" y="1109896"/>
                </a:lnTo>
                <a:lnTo>
                  <a:pt x="2748257" y="1112259"/>
                </a:lnTo>
                <a:lnTo>
                  <a:pt x="2738320" y="1114228"/>
                </a:lnTo>
                <a:lnTo>
                  <a:pt x="2717652" y="1118166"/>
                </a:lnTo>
                <a:lnTo>
                  <a:pt x="2697381" y="1121317"/>
                </a:lnTo>
                <a:lnTo>
                  <a:pt x="2677507" y="1123286"/>
                </a:lnTo>
                <a:lnTo>
                  <a:pt x="2658826" y="1124861"/>
                </a:lnTo>
                <a:lnTo>
                  <a:pt x="2640939" y="1125648"/>
                </a:lnTo>
                <a:lnTo>
                  <a:pt x="2624643" y="1126042"/>
                </a:lnTo>
                <a:lnTo>
                  <a:pt x="2609539" y="1126436"/>
                </a:lnTo>
                <a:lnTo>
                  <a:pt x="2596820" y="1126436"/>
                </a:lnTo>
                <a:lnTo>
                  <a:pt x="2578934" y="1125648"/>
                </a:lnTo>
                <a:lnTo>
                  <a:pt x="2573192" y="1125314"/>
                </a:lnTo>
                <a:lnTo>
                  <a:pt x="2601516" y="1107678"/>
                </a:lnTo>
                <a:lnTo>
                  <a:pt x="2650331" y="1077119"/>
                </a:lnTo>
                <a:lnTo>
                  <a:pt x="2699544" y="1045766"/>
                </a:lnTo>
                <a:lnTo>
                  <a:pt x="2722960" y="1029891"/>
                </a:lnTo>
                <a:lnTo>
                  <a:pt x="2744391" y="1015603"/>
                </a:lnTo>
                <a:lnTo>
                  <a:pt x="2763441" y="1002109"/>
                </a:lnTo>
                <a:lnTo>
                  <a:pt x="2778919" y="990997"/>
                </a:lnTo>
                <a:lnTo>
                  <a:pt x="2790428" y="981075"/>
                </a:lnTo>
                <a:lnTo>
                  <a:pt x="2794397" y="977900"/>
                </a:lnTo>
                <a:lnTo>
                  <a:pt x="2797175" y="974725"/>
                </a:lnTo>
                <a:lnTo>
                  <a:pt x="2770188" y="992584"/>
                </a:lnTo>
                <a:lnTo>
                  <a:pt x="2740025" y="1012428"/>
                </a:lnTo>
                <a:lnTo>
                  <a:pt x="2702322" y="1036638"/>
                </a:lnTo>
                <a:lnTo>
                  <a:pt x="2676635" y="1052427"/>
                </a:lnTo>
                <a:lnTo>
                  <a:pt x="2677429" y="1051322"/>
                </a:lnTo>
                <a:lnTo>
                  <a:pt x="2700337" y="987425"/>
                </a:lnTo>
                <a:lnTo>
                  <a:pt x="2672089" y="1055221"/>
                </a:lnTo>
                <a:lnTo>
                  <a:pt x="2659063" y="1063228"/>
                </a:lnTo>
                <a:lnTo>
                  <a:pt x="2636044" y="1077119"/>
                </a:lnTo>
                <a:lnTo>
                  <a:pt x="2612628" y="1090613"/>
                </a:lnTo>
                <a:lnTo>
                  <a:pt x="2588816" y="1104503"/>
                </a:lnTo>
                <a:lnTo>
                  <a:pt x="2565003" y="1117600"/>
                </a:lnTo>
                <a:lnTo>
                  <a:pt x="2542381" y="1129903"/>
                </a:lnTo>
                <a:lnTo>
                  <a:pt x="2520156" y="1140619"/>
                </a:lnTo>
                <a:lnTo>
                  <a:pt x="2514203" y="1143794"/>
                </a:lnTo>
                <a:lnTo>
                  <a:pt x="2508647" y="1147366"/>
                </a:lnTo>
                <a:lnTo>
                  <a:pt x="2496344" y="1154906"/>
                </a:lnTo>
                <a:lnTo>
                  <a:pt x="2484041" y="1164035"/>
                </a:lnTo>
                <a:lnTo>
                  <a:pt x="2470944" y="1174353"/>
                </a:lnTo>
                <a:lnTo>
                  <a:pt x="2457847" y="1186260"/>
                </a:lnTo>
                <a:lnTo>
                  <a:pt x="2444859" y="1198866"/>
                </a:lnTo>
                <a:lnTo>
                  <a:pt x="2444354" y="1197054"/>
                </a:lnTo>
                <a:lnTo>
                  <a:pt x="2442766" y="1189144"/>
                </a:lnTo>
                <a:lnTo>
                  <a:pt x="2441179" y="1180839"/>
                </a:lnTo>
                <a:lnTo>
                  <a:pt x="2440385" y="1172929"/>
                </a:lnTo>
                <a:lnTo>
                  <a:pt x="2438400" y="1156319"/>
                </a:lnTo>
                <a:lnTo>
                  <a:pt x="2437607" y="1140895"/>
                </a:lnTo>
                <a:lnTo>
                  <a:pt x="2437210" y="1127449"/>
                </a:lnTo>
                <a:lnTo>
                  <a:pt x="2436813" y="1116771"/>
                </a:lnTo>
                <a:lnTo>
                  <a:pt x="2437210" y="1106488"/>
                </a:lnTo>
                <a:lnTo>
                  <a:pt x="2436019" y="1121121"/>
                </a:lnTo>
                <a:lnTo>
                  <a:pt x="2435225" y="1138127"/>
                </a:lnTo>
                <a:lnTo>
                  <a:pt x="2435225" y="1156715"/>
                </a:lnTo>
                <a:lnTo>
                  <a:pt x="2435225" y="1175302"/>
                </a:lnTo>
                <a:lnTo>
                  <a:pt x="2435622" y="1206150"/>
                </a:lnTo>
                <a:lnTo>
                  <a:pt x="2435679" y="1208030"/>
                </a:lnTo>
                <a:lnTo>
                  <a:pt x="2430066" y="1213644"/>
                </a:lnTo>
                <a:lnTo>
                  <a:pt x="2416175" y="1228725"/>
                </a:lnTo>
                <a:lnTo>
                  <a:pt x="2401887" y="1244997"/>
                </a:lnTo>
                <a:lnTo>
                  <a:pt x="2387203" y="1262063"/>
                </a:lnTo>
                <a:lnTo>
                  <a:pt x="2372916" y="1279922"/>
                </a:lnTo>
                <a:lnTo>
                  <a:pt x="2358231" y="1298972"/>
                </a:lnTo>
                <a:lnTo>
                  <a:pt x="2343944" y="1318022"/>
                </a:lnTo>
                <a:lnTo>
                  <a:pt x="2329259" y="1338263"/>
                </a:lnTo>
                <a:lnTo>
                  <a:pt x="2314972" y="1359297"/>
                </a:lnTo>
                <a:lnTo>
                  <a:pt x="2300287" y="1380332"/>
                </a:lnTo>
                <a:lnTo>
                  <a:pt x="2286794" y="1401763"/>
                </a:lnTo>
                <a:lnTo>
                  <a:pt x="2279164" y="1413970"/>
                </a:lnTo>
                <a:lnTo>
                  <a:pt x="2276519" y="1407628"/>
                </a:lnTo>
                <a:lnTo>
                  <a:pt x="2273366" y="1398873"/>
                </a:lnTo>
                <a:lnTo>
                  <a:pt x="2270213" y="1389322"/>
                </a:lnTo>
                <a:lnTo>
                  <a:pt x="2264301" y="1369822"/>
                </a:lnTo>
                <a:lnTo>
                  <a:pt x="2259177" y="1348730"/>
                </a:lnTo>
                <a:lnTo>
                  <a:pt x="2253659" y="1326046"/>
                </a:lnTo>
                <a:lnTo>
                  <a:pt x="2248929" y="1303760"/>
                </a:lnTo>
                <a:lnTo>
                  <a:pt x="2244594" y="1281076"/>
                </a:lnTo>
                <a:lnTo>
                  <a:pt x="2240652" y="1257994"/>
                </a:lnTo>
                <a:lnTo>
                  <a:pt x="2234346" y="1216208"/>
                </a:lnTo>
                <a:lnTo>
                  <a:pt x="2229617" y="1181585"/>
                </a:lnTo>
                <a:lnTo>
                  <a:pt x="2225675" y="1149350"/>
                </a:lnTo>
                <a:lnTo>
                  <a:pt x="2226464" y="1174024"/>
                </a:lnTo>
                <a:lnTo>
                  <a:pt x="2228040" y="1198698"/>
                </a:lnTo>
                <a:lnTo>
                  <a:pt x="2230405" y="1223769"/>
                </a:lnTo>
                <a:lnTo>
                  <a:pt x="2233558" y="1248841"/>
                </a:lnTo>
                <a:lnTo>
                  <a:pt x="2236711" y="1273515"/>
                </a:lnTo>
                <a:lnTo>
                  <a:pt x="2240652" y="1297790"/>
                </a:lnTo>
                <a:lnTo>
                  <a:pt x="2244594" y="1320872"/>
                </a:lnTo>
                <a:lnTo>
                  <a:pt x="2248535" y="1342760"/>
                </a:lnTo>
                <a:lnTo>
                  <a:pt x="2256812" y="1381363"/>
                </a:lnTo>
                <a:lnTo>
                  <a:pt x="2263907" y="1412404"/>
                </a:lnTo>
                <a:lnTo>
                  <a:pt x="2268391" y="1431645"/>
                </a:lnTo>
                <a:lnTo>
                  <a:pt x="2259806" y="1446213"/>
                </a:lnTo>
                <a:lnTo>
                  <a:pt x="2246709" y="1468438"/>
                </a:lnTo>
                <a:lnTo>
                  <a:pt x="2234009" y="1491060"/>
                </a:lnTo>
                <a:lnTo>
                  <a:pt x="2221706" y="1513285"/>
                </a:lnTo>
                <a:lnTo>
                  <a:pt x="2209800" y="1535907"/>
                </a:lnTo>
                <a:lnTo>
                  <a:pt x="2198687" y="1558529"/>
                </a:lnTo>
                <a:lnTo>
                  <a:pt x="2191857" y="1573239"/>
                </a:lnTo>
                <a:lnTo>
                  <a:pt x="2135187" y="1403350"/>
                </a:lnTo>
                <a:lnTo>
                  <a:pt x="2179944" y="1598574"/>
                </a:lnTo>
                <a:lnTo>
                  <a:pt x="2178050" y="1602582"/>
                </a:lnTo>
                <a:lnTo>
                  <a:pt x="2168922" y="1624410"/>
                </a:lnTo>
                <a:lnTo>
                  <a:pt x="2160587" y="1645444"/>
                </a:lnTo>
                <a:lnTo>
                  <a:pt x="2153047" y="1666479"/>
                </a:lnTo>
                <a:lnTo>
                  <a:pt x="2146300" y="1686719"/>
                </a:lnTo>
                <a:lnTo>
                  <a:pt x="2140347" y="1706960"/>
                </a:lnTo>
                <a:lnTo>
                  <a:pt x="2135187" y="1725613"/>
                </a:lnTo>
                <a:lnTo>
                  <a:pt x="2135900" y="1726148"/>
                </a:lnTo>
                <a:lnTo>
                  <a:pt x="2162225" y="1737519"/>
                </a:lnTo>
                <a:lnTo>
                  <a:pt x="2160650" y="1745457"/>
                </a:lnTo>
                <a:lnTo>
                  <a:pt x="2157500" y="1767285"/>
                </a:lnTo>
                <a:lnTo>
                  <a:pt x="2155531" y="1782763"/>
                </a:lnTo>
                <a:lnTo>
                  <a:pt x="2153563" y="1800226"/>
                </a:lnTo>
                <a:lnTo>
                  <a:pt x="2151594" y="1820466"/>
                </a:lnTo>
                <a:lnTo>
                  <a:pt x="2150019" y="1841898"/>
                </a:lnTo>
                <a:lnTo>
                  <a:pt x="2149231" y="1864916"/>
                </a:lnTo>
                <a:lnTo>
                  <a:pt x="2148838" y="1889126"/>
                </a:lnTo>
                <a:lnTo>
                  <a:pt x="2149231" y="1913732"/>
                </a:lnTo>
                <a:lnTo>
                  <a:pt x="2149625" y="1926432"/>
                </a:lnTo>
                <a:lnTo>
                  <a:pt x="2150413" y="1939132"/>
                </a:lnTo>
                <a:lnTo>
                  <a:pt x="2151200" y="1951832"/>
                </a:lnTo>
                <a:lnTo>
                  <a:pt x="2153169" y="1964135"/>
                </a:lnTo>
                <a:lnTo>
                  <a:pt x="2154744" y="1976835"/>
                </a:lnTo>
                <a:lnTo>
                  <a:pt x="2156319" y="1989138"/>
                </a:lnTo>
                <a:lnTo>
                  <a:pt x="2159075" y="2001441"/>
                </a:lnTo>
                <a:lnTo>
                  <a:pt x="2161831" y="2013744"/>
                </a:lnTo>
                <a:lnTo>
                  <a:pt x="2164981" y="2024857"/>
                </a:lnTo>
                <a:lnTo>
                  <a:pt x="2166838" y="2031096"/>
                </a:lnTo>
                <a:lnTo>
                  <a:pt x="2247900" y="2219020"/>
                </a:lnTo>
                <a:lnTo>
                  <a:pt x="2234387" y="2224573"/>
                </a:lnTo>
                <a:lnTo>
                  <a:pt x="2221271" y="2230126"/>
                </a:lnTo>
                <a:lnTo>
                  <a:pt x="2208950" y="2236472"/>
                </a:lnTo>
                <a:lnTo>
                  <a:pt x="2197026" y="2242422"/>
                </a:lnTo>
                <a:lnTo>
                  <a:pt x="2185898" y="2248768"/>
                </a:lnTo>
                <a:lnTo>
                  <a:pt x="2175166" y="2255114"/>
                </a:lnTo>
                <a:lnTo>
                  <a:pt x="2164833" y="2261460"/>
                </a:lnTo>
                <a:lnTo>
                  <a:pt x="2155294" y="2267806"/>
                </a:lnTo>
                <a:lnTo>
                  <a:pt x="2146550" y="2274549"/>
                </a:lnTo>
                <a:lnTo>
                  <a:pt x="2137806" y="2280499"/>
                </a:lnTo>
                <a:lnTo>
                  <a:pt x="2129857" y="2287242"/>
                </a:lnTo>
                <a:lnTo>
                  <a:pt x="2121908" y="2293191"/>
                </a:lnTo>
                <a:lnTo>
                  <a:pt x="2108394" y="2305487"/>
                </a:lnTo>
                <a:lnTo>
                  <a:pt x="2096073" y="2317783"/>
                </a:lnTo>
                <a:lnTo>
                  <a:pt x="2086137" y="2328888"/>
                </a:lnTo>
                <a:lnTo>
                  <a:pt x="2076996" y="2338804"/>
                </a:lnTo>
                <a:lnTo>
                  <a:pt x="2070239" y="2347927"/>
                </a:lnTo>
                <a:lnTo>
                  <a:pt x="2065072" y="2356256"/>
                </a:lnTo>
                <a:lnTo>
                  <a:pt x="2060303" y="2362603"/>
                </a:lnTo>
                <a:lnTo>
                  <a:pt x="2057520" y="2367759"/>
                </a:lnTo>
                <a:lnTo>
                  <a:pt x="2055136" y="2371725"/>
                </a:lnTo>
                <a:lnTo>
                  <a:pt x="2057520" y="2359033"/>
                </a:lnTo>
                <a:lnTo>
                  <a:pt x="2059508" y="2346737"/>
                </a:lnTo>
                <a:lnTo>
                  <a:pt x="2062687" y="2320956"/>
                </a:lnTo>
                <a:lnTo>
                  <a:pt x="2064277" y="2295174"/>
                </a:lnTo>
                <a:lnTo>
                  <a:pt x="2065867" y="2268600"/>
                </a:lnTo>
                <a:lnTo>
                  <a:pt x="2066264" y="2242025"/>
                </a:lnTo>
                <a:lnTo>
                  <a:pt x="2066264" y="2215450"/>
                </a:lnTo>
                <a:lnTo>
                  <a:pt x="2065072" y="2188479"/>
                </a:lnTo>
                <a:lnTo>
                  <a:pt x="2063085" y="2161904"/>
                </a:lnTo>
                <a:lnTo>
                  <a:pt x="2061097" y="2135726"/>
                </a:lnTo>
                <a:lnTo>
                  <a:pt x="2058315" y="2108755"/>
                </a:lnTo>
                <a:lnTo>
                  <a:pt x="2054738" y="2082577"/>
                </a:lnTo>
                <a:lnTo>
                  <a:pt x="2051161" y="2056796"/>
                </a:lnTo>
                <a:lnTo>
                  <a:pt x="2047187" y="2031411"/>
                </a:lnTo>
                <a:lnTo>
                  <a:pt x="2042815" y="2006819"/>
                </a:lnTo>
                <a:lnTo>
                  <a:pt x="2038045" y="1982228"/>
                </a:lnTo>
                <a:lnTo>
                  <a:pt x="2033276" y="1959223"/>
                </a:lnTo>
                <a:lnTo>
                  <a:pt x="2028506" y="1936218"/>
                </a:lnTo>
                <a:lnTo>
                  <a:pt x="2023339" y="1914006"/>
                </a:lnTo>
                <a:lnTo>
                  <a:pt x="2013006" y="1873153"/>
                </a:lnTo>
                <a:lnTo>
                  <a:pt x="2003467" y="1837059"/>
                </a:lnTo>
                <a:lnTo>
                  <a:pt x="1994325" y="1805328"/>
                </a:lnTo>
                <a:lnTo>
                  <a:pt x="1986376" y="1779943"/>
                </a:lnTo>
                <a:lnTo>
                  <a:pt x="1980017" y="1760905"/>
                </a:lnTo>
                <a:lnTo>
                  <a:pt x="1974850" y="1744643"/>
                </a:lnTo>
                <a:lnTo>
                  <a:pt x="1994510" y="1732525"/>
                </a:lnTo>
                <a:lnTo>
                  <a:pt x="1995497" y="1756569"/>
                </a:lnTo>
                <a:lnTo>
                  <a:pt x="2000687" y="1772047"/>
                </a:lnTo>
                <a:lnTo>
                  <a:pt x="2014261" y="1814513"/>
                </a:lnTo>
                <a:lnTo>
                  <a:pt x="2022644" y="1844278"/>
                </a:lnTo>
                <a:lnTo>
                  <a:pt x="2031827" y="1878013"/>
                </a:lnTo>
                <a:lnTo>
                  <a:pt x="2041807" y="1915716"/>
                </a:lnTo>
                <a:lnTo>
                  <a:pt x="2051389" y="1956197"/>
                </a:lnTo>
                <a:lnTo>
                  <a:pt x="2061369" y="1998266"/>
                </a:lnTo>
                <a:lnTo>
                  <a:pt x="2065761" y="2019697"/>
                </a:lnTo>
                <a:lnTo>
                  <a:pt x="2070152" y="2041128"/>
                </a:lnTo>
                <a:lnTo>
                  <a:pt x="2074144" y="2062956"/>
                </a:lnTo>
                <a:lnTo>
                  <a:pt x="2078137" y="2085181"/>
                </a:lnTo>
                <a:lnTo>
                  <a:pt x="2080931" y="2106613"/>
                </a:lnTo>
                <a:lnTo>
                  <a:pt x="2084125" y="2128044"/>
                </a:lnTo>
                <a:lnTo>
                  <a:pt x="2086520" y="2149078"/>
                </a:lnTo>
                <a:lnTo>
                  <a:pt x="2088117" y="2170113"/>
                </a:lnTo>
                <a:lnTo>
                  <a:pt x="2089714" y="2190353"/>
                </a:lnTo>
                <a:lnTo>
                  <a:pt x="2090513" y="2209403"/>
                </a:lnTo>
                <a:lnTo>
                  <a:pt x="2090513" y="2228453"/>
                </a:lnTo>
                <a:lnTo>
                  <a:pt x="2089714" y="2246313"/>
                </a:lnTo>
                <a:lnTo>
                  <a:pt x="2088117" y="2263378"/>
                </a:lnTo>
                <a:lnTo>
                  <a:pt x="2086121" y="2279650"/>
                </a:lnTo>
                <a:lnTo>
                  <a:pt x="2128838" y="2218135"/>
                </a:lnTo>
                <a:lnTo>
                  <a:pt x="1997420" y="1730731"/>
                </a:lnTo>
                <a:lnTo>
                  <a:pt x="2028904" y="1711325"/>
                </a:lnTo>
                <a:lnTo>
                  <a:pt x="2097058" y="1869327"/>
                </a:lnTo>
                <a:lnTo>
                  <a:pt x="2134545" y="1726064"/>
                </a:lnTo>
                <a:lnTo>
                  <a:pt x="2131184" y="1720824"/>
                </a:lnTo>
                <a:lnTo>
                  <a:pt x="2128012" y="1714863"/>
                </a:lnTo>
                <a:lnTo>
                  <a:pt x="2121667" y="1702545"/>
                </a:lnTo>
                <a:lnTo>
                  <a:pt x="2116116" y="1688637"/>
                </a:lnTo>
                <a:lnTo>
                  <a:pt x="2111358" y="1675126"/>
                </a:lnTo>
                <a:lnTo>
                  <a:pt x="2107393" y="1660424"/>
                </a:lnTo>
                <a:lnTo>
                  <a:pt x="2103428" y="1645324"/>
                </a:lnTo>
                <a:lnTo>
                  <a:pt x="2100256" y="1629429"/>
                </a:lnTo>
                <a:lnTo>
                  <a:pt x="2097876" y="1613932"/>
                </a:lnTo>
                <a:lnTo>
                  <a:pt x="2095894" y="1597640"/>
                </a:lnTo>
                <a:lnTo>
                  <a:pt x="2094704" y="1581347"/>
                </a:lnTo>
                <a:lnTo>
                  <a:pt x="2093118" y="1564658"/>
                </a:lnTo>
                <a:lnTo>
                  <a:pt x="2092722" y="1548366"/>
                </a:lnTo>
                <a:lnTo>
                  <a:pt x="2092325" y="1531676"/>
                </a:lnTo>
                <a:lnTo>
                  <a:pt x="2092325" y="1514987"/>
                </a:lnTo>
                <a:lnTo>
                  <a:pt x="2092722" y="1498695"/>
                </a:lnTo>
                <a:lnTo>
                  <a:pt x="2093118" y="1483198"/>
                </a:lnTo>
                <a:lnTo>
                  <a:pt x="2095101" y="1452203"/>
                </a:lnTo>
                <a:lnTo>
                  <a:pt x="2097480" y="1423592"/>
                </a:lnTo>
                <a:lnTo>
                  <a:pt x="2100652" y="1397366"/>
                </a:lnTo>
                <a:lnTo>
                  <a:pt x="2103824" y="1374716"/>
                </a:lnTo>
                <a:lnTo>
                  <a:pt x="2106203" y="1356040"/>
                </a:lnTo>
                <a:lnTo>
                  <a:pt x="2108582" y="1341735"/>
                </a:lnTo>
                <a:lnTo>
                  <a:pt x="2110565" y="1329814"/>
                </a:lnTo>
                <a:lnTo>
                  <a:pt x="2129994" y="1343324"/>
                </a:lnTo>
                <a:lnTo>
                  <a:pt x="2131184" y="1329416"/>
                </a:lnTo>
                <a:lnTo>
                  <a:pt x="2132770" y="1315111"/>
                </a:lnTo>
                <a:lnTo>
                  <a:pt x="2134752" y="1300806"/>
                </a:lnTo>
                <a:lnTo>
                  <a:pt x="2137131" y="1287295"/>
                </a:lnTo>
                <a:lnTo>
                  <a:pt x="2139907" y="1274182"/>
                </a:lnTo>
                <a:lnTo>
                  <a:pt x="2142683" y="1261069"/>
                </a:lnTo>
                <a:lnTo>
                  <a:pt x="2146251" y="1248353"/>
                </a:lnTo>
                <a:lnTo>
                  <a:pt x="2149820" y="1235637"/>
                </a:lnTo>
                <a:lnTo>
                  <a:pt x="2153785" y="1223716"/>
                </a:lnTo>
                <a:lnTo>
                  <a:pt x="2157750" y="1211795"/>
                </a:lnTo>
                <a:lnTo>
                  <a:pt x="2166077" y="1189543"/>
                </a:lnTo>
                <a:lnTo>
                  <a:pt x="2174404" y="1168482"/>
                </a:lnTo>
                <a:lnTo>
                  <a:pt x="2183127" y="1149011"/>
                </a:lnTo>
                <a:lnTo>
                  <a:pt x="2191850" y="1131924"/>
                </a:lnTo>
                <a:lnTo>
                  <a:pt x="2200177" y="1116824"/>
                </a:lnTo>
                <a:lnTo>
                  <a:pt x="2208107" y="1102917"/>
                </a:lnTo>
                <a:lnTo>
                  <a:pt x="2214452" y="1092188"/>
                </a:lnTo>
                <a:lnTo>
                  <a:pt x="2224761" y="1076293"/>
                </a:lnTo>
                <a:lnTo>
                  <a:pt x="2228330" y="1071127"/>
                </a:lnTo>
                <a:lnTo>
                  <a:pt x="2233881" y="1106890"/>
                </a:lnTo>
                <a:lnTo>
                  <a:pt x="2241811" y="1094174"/>
                </a:lnTo>
                <a:lnTo>
                  <a:pt x="2250138" y="1082253"/>
                </a:lnTo>
                <a:lnTo>
                  <a:pt x="2259258" y="1071127"/>
                </a:lnTo>
                <a:lnTo>
                  <a:pt x="2268774" y="1060001"/>
                </a:lnTo>
                <a:lnTo>
                  <a:pt x="2279480" y="1049669"/>
                </a:lnTo>
                <a:lnTo>
                  <a:pt x="2290186" y="1039735"/>
                </a:lnTo>
                <a:lnTo>
                  <a:pt x="2301685" y="1030596"/>
                </a:lnTo>
                <a:lnTo>
                  <a:pt x="2313977" y="1021853"/>
                </a:lnTo>
                <a:lnTo>
                  <a:pt x="2326269" y="1013509"/>
                </a:lnTo>
                <a:lnTo>
                  <a:pt x="2339354" y="1005561"/>
                </a:lnTo>
                <a:lnTo>
                  <a:pt x="2352835" y="998011"/>
                </a:lnTo>
                <a:lnTo>
                  <a:pt x="2366713" y="991654"/>
                </a:lnTo>
                <a:lnTo>
                  <a:pt x="2381384" y="984898"/>
                </a:lnTo>
                <a:lnTo>
                  <a:pt x="2396055" y="978938"/>
                </a:lnTo>
                <a:lnTo>
                  <a:pt x="2411123" y="973375"/>
                </a:lnTo>
                <a:lnTo>
                  <a:pt x="2426983" y="967414"/>
                </a:lnTo>
                <a:lnTo>
                  <a:pt x="2442448" y="962248"/>
                </a:lnTo>
                <a:lnTo>
                  <a:pt x="2458705" y="957877"/>
                </a:lnTo>
                <a:lnTo>
                  <a:pt x="2474962" y="953109"/>
                </a:lnTo>
                <a:lnTo>
                  <a:pt x="2491615" y="949135"/>
                </a:lnTo>
                <a:lnTo>
                  <a:pt x="2508665" y="944764"/>
                </a:lnTo>
                <a:lnTo>
                  <a:pt x="2525716" y="941188"/>
                </a:lnTo>
                <a:lnTo>
                  <a:pt x="2560212" y="934035"/>
                </a:lnTo>
                <a:lnTo>
                  <a:pt x="2595502" y="927677"/>
                </a:lnTo>
                <a:lnTo>
                  <a:pt x="2630792" y="921717"/>
                </a:lnTo>
                <a:lnTo>
                  <a:pt x="2702165" y="910988"/>
                </a:lnTo>
                <a:lnTo>
                  <a:pt x="2719215" y="908206"/>
                </a:lnTo>
                <a:lnTo>
                  <a:pt x="2735868" y="904630"/>
                </a:lnTo>
                <a:lnTo>
                  <a:pt x="2752125" y="901054"/>
                </a:lnTo>
                <a:lnTo>
                  <a:pt x="2767589" y="897080"/>
                </a:lnTo>
                <a:lnTo>
                  <a:pt x="2781864" y="893504"/>
                </a:lnTo>
                <a:lnTo>
                  <a:pt x="2796139" y="888338"/>
                </a:lnTo>
                <a:lnTo>
                  <a:pt x="2809620" y="883967"/>
                </a:lnTo>
                <a:lnTo>
                  <a:pt x="2822308" y="878801"/>
                </a:lnTo>
                <a:lnTo>
                  <a:pt x="2834600" y="874033"/>
                </a:lnTo>
                <a:lnTo>
                  <a:pt x="2845703" y="868867"/>
                </a:lnTo>
                <a:lnTo>
                  <a:pt x="2856805" y="863304"/>
                </a:lnTo>
                <a:lnTo>
                  <a:pt x="2867511" y="858138"/>
                </a:lnTo>
                <a:lnTo>
                  <a:pt x="2877027" y="852575"/>
                </a:lnTo>
                <a:lnTo>
                  <a:pt x="2886147" y="847409"/>
                </a:lnTo>
                <a:lnTo>
                  <a:pt x="2894871" y="841449"/>
                </a:lnTo>
                <a:lnTo>
                  <a:pt x="2903197" y="836283"/>
                </a:lnTo>
                <a:lnTo>
                  <a:pt x="2917868" y="825951"/>
                </a:lnTo>
                <a:lnTo>
                  <a:pt x="2929764" y="816017"/>
                </a:lnTo>
                <a:lnTo>
                  <a:pt x="2940470" y="806877"/>
                </a:lnTo>
                <a:lnTo>
                  <a:pt x="2948400" y="798930"/>
                </a:lnTo>
                <a:lnTo>
                  <a:pt x="2954744" y="792572"/>
                </a:lnTo>
                <a:lnTo>
                  <a:pt x="2959106" y="787009"/>
                </a:lnTo>
                <a:lnTo>
                  <a:pt x="2962674" y="782638"/>
                </a:lnTo>
                <a:close/>
                <a:moveTo>
                  <a:pt x="0" y="0"/>
                </a:moveTo>
                <a:lnTo>
                  <a:pt x="1986" y="1984"/>
                </a:lnTo>
                <a:lnTo>
                  <a:pt x="8737" y="7938"/>
                </a:lnTo>
                <a:lnTo>
                  <a:pt x="19458" y="17066"/>
                </a:lnTo>
                <a:lnTo>
                  <a:pt x="34945" y="28972"/>
                </a:lnTo>
                <a:lnTo>
                  <a:pt x="44079" y="35719"/>
                </a:lnTo>
                <a:lnTo>
                  <a:pt x="54801" y="42863"/>
                </a:lnTo>
                <a:lnTo>
                  <a:pt x="66714" y="50403"/>
                </a:lnTo>
                <a:lnTo>
                  <a:pt x="79421" y="58738"/>
                </a:lnTo>
                <a:lnTo>
                  <a:pt x="93320" y="67072"/>
                </a:lnTo>
                <a:lnTo>
                  <a:pt x="108012" y="75406"/>
                </a:lnTo>
                <a:lnTo>
                  <a:pt x="124294" y="84138"/>
                </a:lnTo>
                <a:lnTo>
                  <a:pt x="141766" y="92869"/>
                </a:lnTo>
                <a:lnTo>
                  <a:pt x="160430" y="101203"/>
                </a:lnTo>
                <a:lnTo>
                  <a:pt x="180285" y="109934"/>
                </a:lnTo>
                <a:lnTo>
                  <a:pt x="201332" y="119063"/>
                </a:lnTo>
                <a:lnTo>
                  <a:pt x="223569" y="126603"/>
                </a:lnTo>
                <a:lnTo>
                  <a:pt x="246601" y="134938"/>
                </a:lnTo>
                <a:lnTo>
                  <a:pt x="271619" y="142478"/>
                </a:lnTo>
                <a:lnTo>
                  <a:pt x="297431" y="150019"/>
                </a:lnTo>
                <a:lnTo>
                  <a:pt x="324434" y="156369"/>
                </a:lnTo>
                <a:lnTo>
                  <a:pt x="353025" y="163116"/>
                </a:lnTo>
                <a:lnTo>
                  <a:pt x="382808" y="168275"/>
                </a:lnTo>
                <a:lnTo>
                  <a:pt x="413385" y="173831"/>
                </a:lnTo>
                <a:lnTo>
                  <a:pt x="445550" y="177403"/>
                </a:lnTo>
                <a:lnTo>
                  <a:pt x="478510" y="180975"/>
                </a:lnTo>
                <a:lnTo>
                  <a:pt x="513455" y="183753"/>
                </a:lnTo>
                <a:lnTo>
                  <a:pt x="531324" y="184547"/>
                </a:lnTo>
                <a:lnTo>
                  <a:pt x="549194" y="184944"/>
                </a:lnTo>
                <a:lnTo>
                  <a:pt x="567858" y="185341"/>
                </a:lnTo>
                <a:lnTo>
                  <a:pt x="586522" y="185738"/>
                </a:lnTo>
                <a:lnTo>
                  <a:pt x="662369" y="185738"/>
                </a:lnTo>
                <a:lnTo>
                  <a:pt x="738612" y="185738"/>
                </a:lnTo>
                <a:lnTo>
                  <a:pt x="814856" y="187325"/>
                </a:lnTo>
                <a:lnTo>
                  <a:pt x="852581" y="188119"/>
                </a:lnTo>
                <a:lnTo>
                  <a:pt x="890306" y="189309"/>
                </a:lnTo>
                <a:lnTo>
                  <a:pt x="928031" y="191294"/>
                </a:lnTo>
                <a:lnTo>
                  <a:pt x="965358" y="192881"/>
                </a:lnTo>
                <a:lnTo>
                  <a:pt x="1002289" y="195659"/>
                </a:lnTo>
                <a:lnTo>
                  <a:pt x="1038822" y="198438"/>
                </a:lnTo>
                <a:lnTo>
                  <a:pt x="1074959" y="202406"/>
                </a:lnTo>
                <a:lnTo>
                  <a:pt x="1110698" y="206375"/>
                </a:lnTo>
                <a:lnTo>
                  <a:pt x="1146040" y="211931"/>
                </a:lnTo>
                <a:lnTo>
                  <a:pt x="1180588" y="217488"/>
                </a:lnTo>
                <a:lnTo>
                  <a:pt x="1214739" y="224234"/>
                </a:lnTo>
                <a:lnTo>
                  <a:pt x="1248493" y="230981"/>
                </a:lnTo>
                <a:lnTo>
                  <a:pt x="1264774" y="234950"/>
                </a:lnTo>
                <a:lnTo>
                  <a:pt x="1281453" y="239316"/>
                </a:lnTo>
                <a:lnTo>
                  <a:pt x="1297734" y="243681"/>
                </a:lnTo>
                <a:lnTo>
                  <a:pt x="1313618" y="248444"/>
                </a:lnTo>
                <a:lnTo>
                  <a:pt x="1329502" y="253206"/>
                </a:lnTo>
                <a:lnTo>
                  <a:pt x="1344989" y="258763"/>
                </a:lnTo>
                <a:lnTo>
                  <a:pt x="1360476" y="263922"/>
                </a:lnTo>
                <a:lnTo>
                  <a:pt x="1375963" y="269478"/>
                </a:lnTo>
                <a:lnTo>
                  <a:pt x="1390656" y="275828"/>
                </a:lnTo>
                <a:lnTo>
                  <a:pt x="1405746" y="281781"/>
                </a:lnTo>
                <a:lnTo>
                  <a:pt x="1420042" y="288528"/>
                </a:lnTo>
                <a:lnTo>
                  <a:pt x="1434734" y="294878"/>
                </a:lnTo>
                <a:lnTo>
                  <a:pt x="1448633" y="302419"/>
                </a:lnTo>
                <a:lnTo>
                  <a:pt x="1462532" y="309959"/>
                </a:lnTo>
                <a:lnTo>
                  <a:pt x="1476430" y="317500"/>
                </a:lnTo>
                <a:lnTo>
                  <a:pt x="1489535" y="325438"/>
                </a:lnTo>
                <a:lnTo>
                  <a:pt x="1502639" y="334169"/>
                </a:lnTo>
                <a:lnTo>
                  <a:pt x="1515346" y="342503"/>
                </a:lnTo>
                <a:lnTo>
                  <a:pt x="1528054" y="351631"/>
                </a:lnTo>
                <a:lnTo>
                  <a:pt x="1540364" y="360759"/>
                </a:lnTo>
                <a:lnTo>
                  <a:pt x="1552674" y="370284"/>
                </a:lnTo>
                <a:lnTo>
                  <a:pt x="1563793" y="380603"/>
                </a:lnTo>
                <a:lnTo>
                  <a:pt x="1575706" y="390922"/>
                </a:lnTo>
                <a:lnTo>
                  <a:pt x="1586825" y="401638"/>
                </a:lnTo>
                <a:lnTo>
                  <a:pt x="1597547" y="412750"/>
                </a:lnTo>
                <a:lnTo>
                  <a:pt x="1608269" y="424259"/>
                </a:lnTo>
                <a:lnTo>
                  <a:pt x="1618196" y="436166"/>
                </a:lnTo>
                <a:lnTo>
                  <a:pt x="1628521" y="448469"/>
                </a:lnTo>
                <a:lnTo>
                  <a:pt x="1628521" y="371872"/>
                </a:lnTo>
                <a:lnTo>
                  <a:pt x="1638051" y="381397"/>
                </a:lnTo>
                <a:lnTo>
                  <a:pt x="1649567" y="393700"/>
                </a:lnTo>
                <a:lnTo>
                  <a:pt x="1663863" y="410766"/>
                </a:lnTo>
                <a:lnTo>
                  <a:pt x="1681733" y="431800"/>
                </a:lnTo>
                <a:lnTo>
                  <a:pt x="1701985" y="457200"/>
                </a:lnTo>
                <a:lnTo>
                  <a:pt x="1713104" y="471488"/>
                </a:lnTo>
                <a:lnTo>
                  <a:pt x="1724620" y="486966"/>
                </a:lnTo>
                <a:lnTo>
                  <a:pt x="1735739" y="503238"/>
                </a:lnTo>
                <a:lnTo>
                  <a:pt x="1747652" y="520303"/>
                </a:lnTo>
                <a:lnTo>
                  <a:pt x="1759962" y="538559"/>
                </a:lnTo>
                <a:lnTo>
                  <a:pt x="1772272" y="558006"/>
                </a:lnTo>
                <a:lnTo>
                  <a:pt x="1784582" y="577850"/>
                </a:lnTo>
                <a:lnTo>
                  <a:pt x="1796893" y="598884"/>
                </a:lnTo>
                <a:lnTo>
                  <a:pt x="1809203" y="620316"/>
                </a:lnTo>
                <a:lnTo>
                  <a:pt x="1821513" y="642938"/>
                </a:lnTo>
                <a:lnTo>
                  <a:pt x="1833029" y="666353"/>
                </a:lnTo>
                <a:lnTo>
                  <a:pt x="1844545" y="690166"/>
                </a:lnTo>
                <a:lnTo>
                  <a:pt x="1856061" y="715169"/>
                </a:lnTo>
                <a:lnTo>
                  <a:pt x="1866783" y="740966"/>
                </a:lnTo>
                <a:lnTo>
                  <a:pt x="1877505" y="767556"/>
                </a:lnTo>
                <a:lnTo>
                  <a:pt x="1887035" y="794544"/>
                </a:lnTo>
                <a:lnTo>
                  <a:pt x="1896566" y="822325"/>
                </a:lnTo>
                <a:lnTo>
                  <a:pt x="1904905" y="850503"/>
                </a:lnTo>
                <a:lnTo>
                  <a:pt x="1912847" y="879872"/>
                </a:lnTo>
                <a:lnTo>
                  <a:pt x="1919995" y="910034"/>
                </a:lnTo>
                <a:lnTo>
                  <a:pt x="1955337" y="874316"/>
                </a:lnTo>
                <a:lnTo>
                  <a:pt x="1963676" y="898922"/>
                </a:lnTo>
                <a:lnTo>
                  <a:pt x="1973207" y="927894"/>
                </a:lnTo>
                <a:lnTo>
                  <a:pt x="1984723" y="966391"/>
                </a:lnTo>
                <a:lnTo>
                  <a:pt x="1998621" y="1012825"/>
                </a:lnTo>
                <a:lnTo>
                  <a:pt x="2005372" y="1038622"/>
                </a:lnTo>
                <a:lnTo>
                  <a:pt x="2012520" y="1066403"/>
                </a:lnTo>
                <a:lnTo>
                  <a:pt x="2019668" y="1095375"/>
                </a:lnTo>
                <a:lnTo>
                  <a:pt x="2026816" y="1125538"/>
                </a:lnTo>
                <a:lnTo>
                  <a:pt x="2033566" y="1156891"/>
                </a:lnTo>
                <a:lnTo>
                  <a:pt x="2040317" y="1189435"/>
                </a:lnTo>
                <a:lnTo>
                  <a:pt x="2046671" y="1222375"/>
                </a:lnTo>
                <a:lnTo>
                  <a:pt x="2052230" y="1256110"/>
                </a:lnTo>
                <a:lnTo>
                  <a:pt x="2057790" y="1290241"/>
                </a:lnTo>
                <a:lnTo>
                  <a:pt x="2062158" y="1324769"/>
                </a:lnTo>
                <a:lnTo>
                  <a:pt x="2066129" y="1359694"/>
                </a:lnTo>
                <a:lnTo>
                  <a:pt x="2068511" y="1394619"/>
                </a:lnTo>
                <a:lnTo>
                  <a:pt x="2070894" y="1429147"/>
                </a:lnTo>
                <a:lnTo>
                  <a:pt x="2071291" y="1446610"/>
                </a:lnTo>
                <a:lnTo>
                  <a:pt x="2071688" y="1463675"/>
                </a:lnTo>
                <a:lnTo>
                  <a:pt x="2071688" y="1480741"/>
                </a:lnTo>
                <a:lnTo>
                  <a:pt x="2071291" y="1497806"/>
                </a:lnTo>
                <a:lnTo>
                  <a:pt x="2070894" y="1514475"/>
                </a:lnTo>
                <a:lnTo>
                  <a:pt x="2070100" y="1531144"/>
                </a:lnTo>
                <a:lnTo>
                  <a:pt x="2068511" y="1547416"/>
                </a:lnTo>
                <a:lnTo>
                  <a:pt x="2066923" y="1563688"/>
                </a:lnTo>
                <a:lnTo>
                  <a:pt x="2065335" y="1579960"/>
                </a:lnTo>
                <a:lnTo>
                  <a:pt x="2062555" y="1595835"/>
                </a:lnTo>
                <a:lnTo>
                  <a:pt x="2059775" y="1610916"/>
                </a:lnTo>
                <a:lnTo>
                  <a:pt x="2056995" y="1626394"/>
                </a:lnTo>
                <a:lnTo>
                  <a:pt x="2053421" y="1641078"/>
                </a:lnTo>
                <a:lnTo>
                  <a:pt x="2049450" y="1655763"/>
                </a:lnTo>
                <a:lnTo>
                  <a:pt x="2045082" y="1670050"/>
                </a:lnTo>
                <a:lnTo>
                  <a:pt x="2040317" y="1684338"/>
                </a:lnTo>
                <a:lnTo>
                  <a:pt x="2034758" y="1697435"/>
                </a:lnTo>
                <a:lnTo>
                  <a:pt x="2029198" y="1710531"/>
                </a:lnTo>
                <a:lnTo>
                  <a:pt x="2028520" y="1710950"/>
                </a:lnTo>
                <a:lnTo>
                  <a:pt x="2020892" y="1692617"/>
                </a:lnTo>
                <a:lnTo>
                  <a:pt x="2012561" y="1673551"/>
                </a:lnTo>
                <a:lnTo>
                  <a:pt x="2003438" y="1653690"/>
                </a:lnTo>
                <a:lnTo>
                  <a:pt x="1993917" y="1633830"/>
                </a:lnTo>
                <a:lnTo>
                  <a:pt x="1983604" y="1613969"/>
                </a:lnTo>
                <a:lnTo>
                  <a:pt x="1973290" y="1593712"/>
                </a:lnTo>
                <a:lnTo>
                  <a:pt x="1962183" y="1573057"/>
                </a:lnTo>
                <a:lnTo>
                  <a:pt x="1950679" y="1552402"/>
                </a:lnTo>
                <a:lnTo>
                  <a:pt x="1939175" y="1531350"/>
                </a:lnTo>
                <a:lnTo>
                  <a:pt x="1926878" y="1510298"/>
                </a:lnTo>
                <a:lnTo>
                  <a:pt x="1914185" y="1488848"/>
                </a:lnTo>
                <a:lnTo>
                  <a:pt x="1900301" y="1467796"/>
                </a:lnTo>
                <a:lnTo>
                  <a:pt x="1894260" y="1458189"/>
                </a:lnTo>
                <a:lnTo>
                  <a:pt x="1928813" y="1036638"/>
                </a:lnTo>
                <a:lnTo>
                  <a:pt x="1862051" y="1408114"/>
                </a:lnTo>
                <a:lnTo>
                  <a:pt x="1843972" y="1381204"/>
                </a:lnTo>
                <a:lnTo>
                  <a:pt x="1813824" y="1337908"/>
                </a:lnTo>
                <a:lnTo>
                  <a:pt x="1782090" y="1294612"/>
                </a:lnTo>
                <a:lnTo>
                  <a:pt x="1749959" y="1250919"/>
                </a:lnTo>
                <a:lnTo>
                  <a:pt x="1716638" y="1208021"/>
                </a:lnTo>
                <a:lnTo>
                  <a:pt x="1681730" y="1165122"/>
                </a:lnTo>
                <a:lnTo>
                  <a:pt x="1658188" y="1136727"/>
                </a:lnTo>
                <a:lnTo>
                  <a:pt x="1662012" y="1095017"/>
                </a:lnTo>
                <a:lnTo>
                  <a:pt x="1664012" y="1064080"/>
                </a:lnTo>
                <a:lnTo>
                  <a:pt x="1666812" y="1028781"/>
                </a:lnTo>
                <a:lnTo>
                  <a:pt x="1669612" y="988722"/>
                </a:lnTo>
                <a:lnTo>
                  <a:pt x="1671612" y="945094"/>
                </a:lnTo>
                <a:lnTo>
                  <a:pt x="1673212" y="897896"/>
                </a:lnTo>
                <a:lnTo>
                  <a:pt x="1674412" y="848715"/>
                </a:lnTo>
                <a:lnTo>
                  <a:pt x="1674812" y="797154"/>
                </a:lnTo>
                <a:lnTo>
                  <a:pt x="1674412" y="744800"/>
                </a:lnTo>
                <a:lnTo>
                  <a:pt x="1674012" y="718227"/>
                </a:lnTo>
                <a:lnTo>
                  <a:pt x="1672812" y="691653"/>
                </a:lnTo>
                <a:lnTo>
                  <a:pt x="1671612" y="665080"/>
                </a:lnTo>
                <a:lnTo>
                  <a:pt x="1670012" y="638506"/>
                </a:lnTo>
                <a:lnTo>
                  <a:pt x="1668012" y="612329"/>
                </a:lnTo>
                <a:lnTo>
                  <a:pt x="1666012" y="586549"/>
                </a:lnTo>
                <a:lnTo>
                  <a:pt x="1663212" y="560372"/>
                </a:lnTo>
                <a:lnTo>
                  <a:pt x="1659612" y="534988"/>
                </a:lnTo>
                <a:lnTo>
                  <a:pt x="1660412" y="553629"/>
                </a:lnTo>
                <a:lnTo>
                  <a:pt x="1662012" y="603603"/>
                </a:lnTo>
                <a:lnTo>
                  <a:pt x="1662412" y="638109"/>
                </a:lnTo>
                <a:lnTo>
                  <a:pt x="1662412" y="676978"/>
                </a:lnTo>
                <a:lnTo>
                  <a:pt x="1662412" y="720607"/>
                </a:lnTo>
                <a:lnTo>
                  <a:pt x="1662012" y="766218"/>
                </a:lnTo>
                <a:lnTo>
                  <a:pt x="1660412" y="814606"/>
                </a:lnTo>
                <a:lnTo>
                  <a:pt x="1658812" y="863787"/>
                </a:lnTo>
                <a:lnTo>
                  <a:pt x="1655612" y="912174"/>
                </a:lnTo>
                <a:lnTo>
                  <a:pt x="1654012" y="936765"/>
                </a:lnTo>
                <a:lnTo>
                  <a:pt x="1652012" y="960562"/>
                </a:lnTo>
                <a:lnTo>
                  <a:pt x="1649612" y="983566"/>
                </a:lnTo>
                <a:lnTo>
                  <a:pt x="1646812" y="1006570"/>
                </a:lnTo>
                <a:lnTo>
                  <a:pt x="1644412" y="1028384"/>
                </a:lnTo>
                <a:lnTo>
                  <a:pt x="1640812" y="1049405"/>
                </a:lnTo>
                <a:lnTo>
                  <a:pt x="1637212" y="1069633"/>
                </a:lnTo>
                <a:lnTo>
                  <a:pt x="1633212" y="1088274"/>
                </a:lnTo>
                <a:lnTo>
                  <a:pt x="1629548" y="1102806"/>
                </a:lnTo>
                <a:lnTo>
                  <a:pt x="1611517" y="1081708"/>
                </a:lnTo>
                <a:lnTo>
                  <a:pt x="1575419" y="1041192"/>
                </a:lnTo>
                <a:lnTo>
                  <a:pt x="1538925" y="1001074"/>
                </a:lnTo>
                <a:lnTo>
                  <a:pt x="1502827" y="962545"/>
                </a:lnTo>
                <a:lnTo>
                  <a:pt x="1465936" y="924810"/>
                </a:lnTo>
                <a:lnTo>
                  <a:pt x="1429441" y="888663"/>
                </a:lnTo>
                <a:lnTo>
                  <a:pt x="1393343" y="853709"/>
                </a:lnTo>
                <a:lnTo>
                  <a:pt x="1357245" y="820740"/>
                </a:lnTo>
                <a:lnTo>
                  <a:pt x="1321941" y="789758"/>
                </a:lnTo>
                <a:lnTo>
                  <a:pt x="1304487" y="774267"/>
                </a:lnTo>
                <a:lnTo>
                  <a:pt x="1286636" y="759967"/>
                </a:lnTo>
                <a:lnTo>
                  <a:pt x="1269579" y="745668"/>
                </a:lnTo>
                <a:lnTo>
                  <a:pt x="1252522" y="732560"/>
                </a:lnTo>
                <a:lnTo>
                  <a:pt x="1238401" y="721708"/>
                </a:lnTo>
                <a:lnTo>
                  <a:pt x="1238183" y="719838"/>
                </a:lnTo>
                <a:lnTo>
                  <a:pt x="1234535" y="690371"/>
                </a:lnTo>
                <a:lnTo>
                  <a:pt x="1229671" y="654531"/>
                </a:lnTo>
                <a:lnTo>
                  <a:pt x="1223997" y="615108"/>
                </a:lnTo>
                <a:lnTo>
                  <a:pt x="1217106" y="576482"/>
                </a:lnTo>
                <a:lnTo>
                  <a:pt x="1213864" y="557766"/>
                </a:lnTo>
                <a:lnTo>
                  <a:pt x="1210216" y="540643"/>
                </a:lnTo>
                <a:lnTo>
                  <a:pt x="1206973" y="524714"/>
                </a:lnTo>
                <a:lnTo>
                  <a:pt x="1203325" y="511175"/>
                </a:lnTo>
                <a:lnTo>
                  <a:pt x="1206973" y="531882"/>
                </a:lnTo>
                <a:lnTo>
                  <a:pt x="1209810" y="554580"/>
                </a:lnTo>
                <a:lnTo>
                  <a:pt x="1213053" y="583650"/>
                </a:lnTo>
                <a:lnTo>
                  <a:pt x="1214674" y="599578"/>
                </a:lnTo>
                <a:lnTo>
                  <a:pt x="1216295" y="616303"/>
                </a:lnTo>
                <a:lnTo>
                  <a:pt x="1217106" y="633824"/>
                </a:lnTo>
                <a:lnTo>
                  <a:pt x="1217511" y="650948"/>
                </a:lnTo>
                <a:lnTo>
                  <a:pt x="1217917" y="668469"/>
                </a:lnTo>
                <a:lnTo>
                  <a:pt x="1217511" y="685990"/>
                </a:lnTo>
                <a:lnTo>
                  <a:pt x="1216295" y="703113"/>
                </a:lnTo>
                <a:lnTo>
                  <a:pt x="1216046" y="705118"/>
                </a:lnTo>
                <a:lnTo>
                  <a:pt x="1202540" y="695222"/>
                </a:lnTo>
                <a:lnTo>
                  <a:pt x="1186673" y="684497"/>
                </a:lnTo>
                <a:lnTo>
                  <a:pt x="1170805" y="673773"/>
                </a:lnTo>
                <a:lnTo>
                  <a:pt x="1154938" y="663842"/>
                </a:lnTo>
                <a:lnTo>
                  <a:pt x="1139468" y="654707"/>
                </a:lnTo>
                <a:lnTo>
                  <a:pt x="1124790" y="645968"/>
                </a:lnTo>
                <a:lnTo>
                  <a:pt x="1110113" y="638024"/>
                </a:lnTo>
                <a:lnTo>
                  <a:pt x="1095833" y="630477"/>
                </a:lnTo>
                <a:lnTo>
                  <a:pt x="1081949" y="623724"/>
                </a:lnTo>
                <a:lnTo>
                  <a:pt x="1068065" y="618163"/>
                </a:lnTo>
                <a:lnTo>
                  <a:pt x="1054975" y="613000"/>
                </a:lnTo>
                <a:lnTo>
                  <a:pt x="1042281" y="608630"/>
                </a:lnTo>
                <a:lnTo>
                  <a:pt x="1017290" y="600686"/>
                </a:lnTo>
                <a:lnTo>
                  <a:pt x="991902" y="592345"/>
                </a:lnTo>
                <a:lnTo>
                  <a:pt x="966118" y="583209"/>
                </a:lnTo>
                <a:lnTo>
                  <a:pt x="939937" y="574073"/>
                </a:lnTo>
                <a:lnTo>
                  <a:pt x="886782" y="553815"/>
                </a:lnTo>
                <a:lnTo>
                  <a:pt x="833627" y="533160"/>
                </a:lnTo>
                <a:lnTo>
                  <a:pt x="780075" y="511711"/>
                </a:lnTo>
                <a:lnTo>
                  <a:pt x="727317" y="489864"/>
                </a:lnTo>
                <a:lnTo>
                  <a:pt x="694143" y="475740"/>
                </a:lnTo>
                <a:lnTo>
                  <a:pt x="615950" y="344488"/>
                </a:lnTo>
                <a:lnTo>
                  <a:pt x="682265" y="470683"/>
                </a:lnTo>
                <a:lnTo>
                  <a:pt x="676938" y="468415"/>
                </a:lnTo>
                <a:lnTo>
                  <a:pt x="628543" y="447363"/>
                </a:lnTo>
                <a:lnTo>
                  <a:pt x="583322" y="427105"/>
                </a:lnTo>
                <a:lnTo>
                  <a:pt x="541670" y="408436"/>
                </a:lnTo>
                <a:lnTo>
                  <a:pt x="473044" y="376659"/>
                </a:lnTo>
                <a:lnTo>
                  <a:pt x="427426" y="355607"/>
                </a:lnTo>
                <a:lnTo>
                  <a:pt x="411162" y="347663"/>
                </a:lnTo>
                <a:lnTo>
                  <a:pt x="413939" y="350444"/>
                </a:lnTo>
                <a:lnTo>
                  <a:pt x="417906" y="352827"/>
                </a:lnTo>
                <a:lnTo>
                  <a:pt x="427029" y="359977"/>
                </a:lnTo>
                <a:lnTo>
                  <a:pt x="439327" y="367524"/>
                </a:lnTo>
                <a:lnTo>
                  <a:pt x="453607" y="375865"/>
                </a:lnTo>
                <a:lnTo>
                  <a:pt x="470664" y="385001"/>
                </a:lnTo>
                <a:lnTo>
                  <a:pt x="490102" y="394931"/>
                </a:lnTo>
                <a:lnTo>
                  <a:pt x="533340" y="416380"/>
                </a:lnTo>
                <a:lnTo>
                  <a:pt x="582925" y="440213"/>
                </a:lnTo>
                <a:lnTo>
                  <a:pt x="636873" y="465237"/>
                </a:lnTo>
                <a:lnTo>
                  <a:pt x="692805" y="491056"/>
                </a:lnTo>
                <a:lnTo>
                  <a:pt x="750721" y="516477"/>
                </a:lnTo>
                <a:lnTo>
                  <a:pt x="807049" y="541502"/>
                </a:lnTo>
                <a:lnTo>
                  <a:pt x="861791" y="565334"/>
                </a:lnTo>
                <a:lnTo>
                  <a:pt x="928558" y="593908"/>
                </a:lnTo>
                <a:lnTo>
                  <a:pt x="927038" y="593725"/>
                </a:lnTo>
                <a:lnTo>
                  <a:pt x="913525" y="596435"/>
                </a:lnTo>
                <a:lnTo>
                  <a:pt x="897230" y="599533"/>
                </a:lnTo>
                <a:lnTo>
                  <a:pt x="875769" y="603018"/>
                </a:lnTo>
                <a:lnTo>
                  <a:pt x="848744" y="607664"/>
                </a:lnTo>
                <a:lnTo>
                  <a:pt x="818141" y="611149"/>
                </a:lnTo>
                <a:lnTo>
                  <a:pt x="783565" y="615795"/>
                </a:lnTo>
                <a:lnTo>
                  <a:pt x="746206" y="618893"/>
                </a:lnTo>
                <a:lnTo>
                  <a:pt x="725937" y="620442"/>
                </a:lnTo>
                <a:lnTo>
                  <a:pt x="705668" y="621603"/>
                </a:lnTo>
                <a:lnTo>
                  <a:pt x="685002" y="622765"/>
                </a:lnTo>
                <a:lnTo>
                  <a:pt x="663540" y="623152"/>
                </a:lnTo>
                <a:lnTo>
                  <a:pt x="642079" y="623539"/>
                </a:lnTo>
                <a:lnTo>
                  <a:pt x="620618" y="623539"/>
                </a:lnTo>
                <a:lnTo>
                  <a:pt x="598759" y="623152"/>
                </a:lnTo>
                <a:lnTo>
                  <a:pt x="576503" y="621990"/>
                </a:lnTo>
                <a:lnTo>
                  <a:pt x="554247" y="620829"/>
                </a:lnTo>
                <a:lnTo>
                  <a:pt x="532388" y="618506"/>
                </a:lnTo>
                <a:lnTo>
                  <a:pt x="510132" y="616182"/>
                </a:lnTo>
                <a:lnTo>
                  <a:pt x="488670" y="613085"/>
                </a:lnTo>
                <a:lnTo>
                  <a:pt x="467209" y="609213"/>
                </a:lnTo>
                <a:lnTo>
                  <a:pt x="446145" y="604954"/>
                </a:lnTo>
                <a:lnTo>
                  <a:pt x="429576" y="600994"/>
                </a:lnTo>
                <a:lnTo>
                  <a:pt x="417530" y="597597"/>
                </a:lnTo>
                <a:lnTo>
                  <a:pt x="404812" y="593725"/>
                </a:lnTo>
                <a:lnTo>
                  <a:pt x="425081" y="599920"/>
                </a:lnTo>
                <a:lnTo>
                  <a:pt x="429576" y="600994"/>
                </a:lnTo>
                <a:lnTo>
                  <a:pt x="432632" y="601856"/>
                </a:lnTo>
                <a:lnTo>
                  <a:pt x="453299" y="606890"/>
                </a:lnTo>
                <a:lnTo>
                  <a:pt x="479132" y="613085"/>
                </a:lnTo>
                <a:lnTo>
                  <a:pt x="509734" y="619280"/>
                </a:lnTo>
                <a:lnTo>
                  <a:pt x="526426" y="622378"/>
                </a:lnTo>
                <a:lnTo>
                  <a:pt x="543913" y="625475"/>
                </a:lnTo>
                <a:lnTo>
                  <a:pt x="562195" y="628573"/>
                </a:lnTo>
                <a:lnTo>
                  <a:pt x="582067" y="630896"/>
                </a:lnTo>
                <a:lnTo>
                  <a:pt x="602336" y="633606"/>
                </a:lnTo>
                <a:lnTo>
                  <a:pt x="623400" y="636317"/>
                </a:lnTo>
                <a:lnTo>
                  <a:pt x="645259" y="637865"/>
                </a:lnTo>
                <a:lnTo>
                  <a:pt x="667515" y="639414"/>
                </a:lnTo>
                <a:lnTo>
                  <a:pt x="690963" y="640576"/>
                </a:lnTo>
                <a:lnTo>
                  <a:pt x="714412" y="641350"/>
                </a:lnTo>
                <a:lnTo>
                  <a:pt x="739053" y="641350"/>
                </a:lnTo>
                <a:lnTo>
                  <a:pt x="763693" y="641350"/>
                </a:lnTo>
                <a:lnTo>
                  <a:pt x="788732" y="639801"/>
                </a:lnTo>
                <a:lnTo>
                  <a:pt x="814167" y="638640"/>
                </a:lnTo>
                <a:lnTo>
                  <a:pt x="840000" y="636317"/>
                </a:lnTo>
                <a:lnTo>
                  <a:pt x="865833" y="633219"/>
                </a:lnTo>
                <a:lnTo>
                  <a:pt x="892461" y="629347"/>
                </a:lnTo>
                <a:lnTo>
                  <a:pt x="918692" y="624701"/>
                </a:lnTo>
                <a:lnTo>
                  <a:pt x="945320" y="618893"/>
                </a:lnTo>
                <a:lnTo>
                  <a:pt x="971550" y="612310"/>
                </a:lnTo>
                <a:lnTo>
                  <a:pt x="971357" y="612122"/>
                </a:lnTo>
                <a:lnTo>
                  <a:pt x="1024430" y="634449"/>
                </a:lnTo>
                <a:lnTo>
                  <a:pt x="1049818" y="645571"/>
                </a:lnTo>
                <a:lnTo>
                  <a:pt x="1075602" y="659870"/>
                </a:lnTo>
                <a:lnTo>
                  <a:pt x="1100990" y="675759"/>
                </a:lnTo>
                <a:lnTo>
                  <a:pt x="1126377" y="691647"/>
                </a:lnTo>
                <a:lnTo>
                  <a:pt x="1151765" y="708727"/>
                </a:lnTo>
                <a:lnTo>
                  <a:pt x="1176359" y="725807"/>
                </a:lnTo>
                <a:lnTo>
                  <a:pt x="1200953" y="743682"/>
                </a:lnTo>
                <a:lnTo>
                  <a:pt x="1225547" y="762351"/>
                </a:lnTo>
                <a:lnTo>
                  <a:pt x="1248951" y="781417"/>
                </a:lnTo>
                <a:lnTo>
                  <a:pt x="1272752" y="801277"/>
                </a:lnTo>
                <a:lnTo>
                  <a:pt x="1296553" y="820740"/>
                </a:lnTo>
                <a:lnTo>
                  <a:pt x="1319164" y="841395"/>
                </a:lnTo>
                <a:lnTo>
                  <a:pt x="1342171" y="862050"/>
                </a:lnTo>
                <a:lnTo>
                  <a:pt x="1364385" y="883500"/>
                </a:lnTo>
                <a:lnTo>
                  <a:pt x="1386600" y="904949"/>
                </a:lnTo>
                <a:lnTo>
                  <a:pt x="1408020" y="926796"/>
                </a:lnTo>
                <a:lnTo>
                  <a:pt x="1429441" y="949039"/>
                </a:lnTo>
                <a:lnTo>
                  <a:pt x="1450465" y="971283"/>
                </a:lnTo>
                <a:lnTo>
                  <a:pt x="1471489" y="993924"/>
                </a:lnTo>
                <a:lnTo>
                  <a:pt x="1491720" y="1016962"/>
                </a:lnTo>
                <a:lnTo>
                  <a:pt x="1511951" y="1039603"/>
                </a:lnTo>
                <a:lnTo>
                  <a:pt x="1514611" y="1042747"/>
                </a:lnTo>
                <a:lnTo>
                  <a:pt x="1509729" y="1046212"/>
                </a:lnTo>
                <a:lnTo>
                  <a:pt x="1495050" y="1055387"/>
                </a:lnTo>
                <a:lnTo>
                  <a:pt x="1480372" y="1064163"/>
                </a:lnTo>
                <a:lnTo>
                  <a:pt x="1465297" y="1072540"/>
                </a:lnTo>
                <a:lnTo>
                  <a:pt x="1449428" y="1080917"/>
                </a:lnTo>
                <a:lnTo>
                  <a:pt x="1433163" y="1088496"/>
                </a:lnTo>
                <a:lnTo>
                  <a:pt x="1416501" y="1095677"/>
                </a:lnTo>
                <a:lnTo>
                  <a:pt x="1399442" y="1102458"/>
                </a:lnTo>
                <a:lnTo>
                  <a:pt x="1381986" y="1109240"/>
                </a:lnTo>
                <a:lnTo>
                  <a:pt x="1364531" y="1115223"/>
                </a:lnTo>
                <a:lnTo>
                  <a:pt x="1346679" y="1121207"/>
                </a:lnTo>
                <a:lnTo>
                  <a:pt x="1328033" y="1126792"/>
                </a:lnTo>
                <a:lnTo>
                  <a:pt x="1309387" y="1131579"/>
                </a:lnTo>
                <a:lnTo>
                  <a:pt x="1290345" y="1136366"/>
                </a:lnTo>
                <a:lnTo>
                  <a:pt x="1271699" y="1141153"/>
                </a:lnTo>
                <a:lnTo>
                  <a:pt x="1251864" y="1145142"/>
                </a:lnTo>
                <a:lnTo>
                  <a:pt x="1232821" y="1149131"/>
                </a:lnTo>
                <a:lnTo>
                  <a:pt x="1212985" y="1153120"/>
                </a:lnTo>
                <a:lnTo>
                  <a:pt x="1193150" y="1156311"/>
                </a:lnTo>
                <a:lnTo>
                  <a:pt x="1173711" y="1159502"/>
                </a:lnTo>
                <a:lnTo>
                  <a:pt x="1133246" y="1165087"/>
                </a:lnTo>
                <a:lnTo>
                  <a:pt x="1093574" y="1169475"/>
                </a:lnTo>
                <a:lnTo>
                  <a:pt x="1053109" y="1173065"/>
                </a:lnTo>
                <a:lnTo>
                  <a:pt x="1013438" y="1176257"/>
                </a:lnTo>
                <a:lnTo>
                  <a:pt x="973766" y="1178251"/>
                </a:lnTo>
                <a:lnTo>
                  <a:pt x="935285" y="1179448"/>
                </a:lnTo>
                <a:lnTo>
                  <a:pt x="897200" y="1180246"/>
                </a:lnTo>
                <a:lnTo>
                  <a:pt x="860305" y="1180645"/>
                </a:lnTo>
                <a:lnTo>
                  <a:pt x="824998" y="1180246"/>
                </a:lnTo>
                <a:lnTo>
                  <a:pt x="790880" y="1179448"/>
                </a:lnTo>
                <a:lnTo>
                  <a:pt x="757953" y="1178251"/>
                </a:lnTo>
                <a:lnTo>
                  <a:pt x="727009" y="1177453"/>
                </a:lnTo>
                <a:lnTo>
                  <a:pt x="698445" y="1175858"/>
                </a:lnTo>
                <a:lnTo>
                  <a:pt x="671865" y="1173863"/>
                </a:lnTo>
                <a:lnTo>
                  <a:pt x="625846" y="1170672"/>
                </a:lnTo>
                <a:lnTo>
                  <a:pt x="591332" y="1167880"/>
                </a:lnTo>
                <a:lnTo>
                  <a:pt x="561975" y="1164688"/>
                </a:lnTo>
                <a:lnTo>
                  <a:pt x="596490" y="1168677"/>
                </a:lnTo>
                <a:lnTo>
                  <a:pt x="630210" y="1172667"/>
                </a:lnTo>
                <a:lnTo>
                  <a:pt x="663534" y="1176257"/>
                </a:lnTo>
                <a:lnTo>
                  <a:pt x="696065" y="1179049"/>
                </a:lnTo>
                <a:lnTo>
                  <a:pt x="728199" y="1181841"/>
                </a:lnTo>
                <a:lnTo>
                  <a:pt x="759143" y="1183836"/>
                </a:lnTo>
                <a:lnTo>
                  <a:pt x="789293" y="1186229"/>
                </a:lnTo>
                <a:lnTo>
                  <a:pt x="819047" y="1187825"/>
                </a:lnTo>
                <a:lnTo>
                  <a:pt x="848007" y="1189421"/>
                </a:lnTo>
                <a:lnTo>
                  <a:pt x="876174" y="1190617"/>
                </a:lnTo>
                <a:lnTo>
                  <a:pt x="903547" y="1191415"/>
                </a:lnTo>
                <a:lnTo>
                  <a:pt x="930921" y="1191814"/>
                </a:lnTo>
                <a:lnTo>
                  <a:pt x="982494" y="1192213"/>
                </a:lnTo>
                <a:lnTo>
                  <a:pt x="1031686" y="1191415"/>
                </a:lnTo>
                <a:lnTo>
                  <a:pt x="1078499" y="1190219"/>
                </a:lnTo>
                <a:lnTo>
                  <a:pt x="1122138" y="1187426"/>
                </a:lnTo>
                <a:lnTo>
                  <a:pt x="1163793" y="1184634"/>
                </a:lnTo>
                <a:lnTo>
                  <a:pt x="1203068" y="1180645"/>
                </a:lnTo>
                <a:lnTo>
                  <a:pt x="1239565" y="1176257"/>
                </a:lnTo>
                <a:lnTo>
                  <a:pt x="1274476" y="1170672"/>
                </a:lnTo>
                <a:lnTo>
                  <a:pt x="1306214" y="1165486"/>
                </a:lnTo>
                <a:lnTo>
                  <a:pt x="1335967" y="1159901"/>
                </a:lnTo>
                <a:lnTo>
                  <a:pt x="1363737" y="1153519"/>
                </a:lnTo>
                <a:lnTo>
                  <a:pt x="1389524" y="1147535"/>
                </a:lnTo>
                <a:lnTo>
                  <a:pt x="1412930" y="1140754"/>
                </a:lnTo>
                <a:lnTo>
                  <a:pt x="1434353" y="1134770"/>
                </a:lnTo>
                <a:lnTo>
                  <a:pt x="1453395" y="1127989"/>
                </a:lnTo>
                <a:lnTo>
                  <a:pt x="1470851" y="1122005"/>
                </a:lnTo>
                <a:lnTo>
                  <a:pt x="1486719" y="1115622"/>
                </a:lnTo>
                <a:lnTo>
                  <a:pt x="1500207" y="1110038"/>
                </a:lnTo>
                <a:lnTo>
                  <a:pt x="1512109" y="1104852"/>
                </a:lnTo>
                <a:lnTo>
                  <a:pt x="1522424" y="1100065"/>
                </a:lnTo>
                <a:lnTo>
                  <a:pt x="1531151" y="1095677"/>
                </a:lnTo>
                <a:lnTo>
                  <a:pt x="1537499" y="1091688"/>
                </a:lnTo>
                <a:lnTo>
                  <a:pt x="1546226" y="1086103"/>
                </a:lnTo>
                <a:lnTo>
                  <a:pt x="1549400" y="1084507"/>
                </a:lnTo>
                <a:lnTo>
                  <a:pt x="1549151" y="1084051"/>
                </a:lnTo>
                <a:lnTo>
                  <a:pt x="1550825" y="1086077"/>
                </a:lnTo>
                <a:lnTo>
                  <a:pt x="1570263" y="1109512"/>
                </a:lnTo>
                <a:lnTo>
                  <a:pt x="1588510" y="1132551"/>
                </a:lnTo>
                <a:lnTo>
                  <a:pt x="1607154" y="1155986"/>
                </a:lnTo>
                <a:lnTo>
                  <a:pt x="1625004" y="1179421"/>
                </a:lnTo>
                <a:lnTo>
                  <a:pt x="1642458" y="1202857"/>
                </a:lnTo>
                <a:lnTo>
                  <a:pt x="1659516" y="1225895"/>
                </a:lnTo>
                <a:lnTo>
                  <a:pt x="1692440" y="1271971"/>
                </a:lnTo>
                <a:lnTo>
                  <a:pt x="1723778" y="1317253"/>
                </a:lnTo>
                <a:lnTo>
                  <a:pt x="1753926" y="1362138"/>
                </a:lnTo>
                <a:lnTo>
                  <a:pt x="1782090" y="1405037"/>
                </a:lnTo>
                <a:lnTo>
                  <a:pt x="1808668" y="1447141"/>
                </a:lnTo>
                <a:lnTo>
                  <a:pt x="1833262" y="1487657"/>
                </a:lnTo>
                <a:lnTo>
                  <a:pt x="1856269" y="1526186"/>
                </a:lnTo>
                <a:lnTo>
                  <a:pt x="1877293" y="1562332"/>
                </a:lnTo>
                <a:lnTo>
                  <a:pt x="1896334" y="1596889"/>
                </a:lnTo>
                <a:lnTo>
                  <a:pt x="1912343" y="1625032"/>
                </a:lnTo>
                <a:lnTo>
                  <a:pt x="1902184" y="1628293"/>
                </a:lnTo>
                <a:lnTo>
                  <a:pt x="1881929" y="1634584"/>
                </a:lnTo>
                <a:lnTo>
                  <a:pt x="1856907" y="1641268"/>
                </a:lnTo>
                <a:lnTo>
                  <a:pt x="1827913" y="1649131"/>
                </a:lnTo>
                <a:lnTo>
                  <a:pt x="1795345" y="1657387"/>
                </a:lnTo>
                <a:lnTo>
                  <a:pt x="1759600" y="1666037"/>
                </a:lnTo>
                <a:lnTo>
                  <a:pt x="1721471" y="1674294"/>
                </a:lnTo>
                <a:lnTo>
                  <a:pt x="1701215" y="1678225"/>
                </a:lnTo>
                <a:lnTo>
                  <a:pt x="1680959" y="1681764"/>
                </a:lnTo>
                <a:lnTo>
                  <a:pt x="1659909" y="1685302"/>
                </a:lnTo>
                <a:lnTo>
                  <a:pt x="1638859" y="1688841"/>
                </a:lnTo>
                <a:lnTo>
                  <a:pt x="1617412" y="1691593"/>
                </a:lnTo>
                <a:lnTo>
                  <a:pt x="1595965" y="1694345"/>
                </a:lnTo>
                <a:lnTo>
                  <a:pt x="1574120" y="1696311"/>
                </a:lnTo>
                <a:lnTo>
                  <a:pt x="1552276" y="1698277"/>
                </a:lnTo>
                <a:lnTo>
                  <a:pt x="1530034" y="1699850"/>
                </a:lnTo>
                <a:lnTo>
                  <a:pt x="1508189" y="1701029"/>
                </a:lnTo>
                <a:lnTo>
                  <a:pt x="1486345" y="1701422"/>
                </a:lnTo>
                <a:lnTo>
                  <a:pt x="1469825" y="1701422"/>
                </a:lnTo>
                <a:lnTo>
                  <a:pt x="1437096" y="1699850"/>
                </a:lnTo>
                <a:lnTo>
                  <a:pt x="1422400" y="1699063"/>
                </a:lnTo>
                <a:lnTo>
                  <a:pt x="1443450" y="1700243"/>
                </a:lnTo>
                <a:lnTo>
                  <a:pt x="1464898" y="1701422"/>
                </a:lnTo>
                <a:lnTo>
                  <a:pt x="1469825" y="1701422"/>
                </a:lnTo>
                <a:lnTo>
                  <a:pt x="1478004" y="1701815"/>
                </a:lnTo>
                <a:lnTo>
                  <a:pt x="1506601" y="1702602"/>
                </a:lnTo>
                <a:lnTo>
                  <a:pt x="1539566" y="1702995"/>
                </a:lnTo>
                <a:lnTo>
                  <a:pt x="1575709" y="1703388"/>
                </a:lnTo>
                <a:lnTo>
                  <a:pt x="1615426" y="1702995"/>
                </a:lnTo>
                <a:lnTo>
                  <a:pt x="1656732" y="1701815"/>
                </a:lnTo>
                <a:lnTo>
                  <a:pt x="1700024" y="1699456"/>
                </a:lnTo>
                <a:lnTo>
                  <a:pt x="1721868" y="1698277"/>
                </a:lnTo>
                <a:lnTo>
                  <a:pt x="1743713" y="1696311"/>
                </a:lnTo>
                <a:lnTo>
                  <a:pt x="1765954" y="1694345"/>
                </a:lnTo>
                <a:lnTo>
                  <a:pt x="1788196" y="1691593"/>
                </a:lnTo>
                <a:lnTo>
                  <a:pt x="1810040" y="1689234"/>
                </a:lnTo>
                <a:lnTo>
                  <a:pt x="1831885" y="1686089"/>
                </a:lnTo>
                <a:lnTo>
                  <a:pt x="1853332" y="1682550"/>
                </a:lnTo>
                <a:lnTo>
                  <a:pt x="1873985" y="1678619"/>
                </a:lnTo>
                <a:lnTo>
                  <a:pt x="1894638" y="1673901"/>
                </a:lnTo>
                <a:lnTo>
                  <a:pt x="1914497" y="1669182"/>
                </a:lnTo>
                <a:lnTo>
                  <a:pt x="1933533" y="1664079"/>
                </a:lnTo>
                <a:lnTo>
                  <a:pt x="1943539" y="1682687"/>
                </a:lnTo>
                <a:lnTo>
                  <a:pt x="1964563" y="1723997"/>
                </a:lnTo>
                <a:lnTo>
                  <a:pt x="1974533" y="1744276"/>
                </a:lnTo>
                <a:lnTo>
                  <a:pt x="1961691" y="1752203"/>
                </a:lnTo>
                <a:lnTo>
                  <a:pt x="1946204" y="1755775"/>
                </a:lnTo>
                <a:lnTo>
                  <a:pt x="1927937" y="1759347"/>
                </a:lnTo>
                <a:lnTo>
                  <a:pt x="1902919" y="1764506"/>
                </a:lnTo>
                <a:lnTo>
                  <a:pt x="1871151" y="1770063"/>
                </a:lnTo>
                <a:lnTo>
                  <a:pt x="1834618" y="1775619"/>
                </a:lnTo>
                <a:lnTo>
                  <a:pt x="1792127" y="1781175"/>
                </a:lnTo>
                <a:lnTo>
                  <a:pt x="1768698" y="1783556"/>
                </a:lnTo>
                <a:lnTo>
                  <a:pt x="1744475" y="1785938"/>
                </a:lnTo>
                <a:lnTo>
                  <a:pt x="1719060" y="1787922"/>
                </a:lnTo>
                <a:lnTo>
                  <a:pt x="1692852" y="1789906"/>
                </a:lnTo>
                <a:lnTo>
                  <a:pt x="1665849" y="1791494"/>
                </a:lnTo>
                <a:lnTo>
                  <a:pt x="1637257" y="1792288"/>
                </a:lnTo>
                <a:lnTo>
                  <a:pt x="1607872" y="1793081"/>
                </a:lnTo>
                <a:lnTo>
                  <a:pt x="1578089" y="1793875"/>
                </a:lnTo>
                <a:lnTo>
                  <a:pt x="1546718" y="1793081"/>
                </a:lnTo>
                <a:lnTo>
                  <a:pt x="1515346" y="1792685"/>
                </a:lnTo>
                <a:lnTo>
                  <a:pt x="1483181" y="1791494"/>
                </a:lnTo>
                <a:lnTo>
                  <a:pt x="1450221" y="1789510"/>
                </a:lnTo>
                <a:lnTo>
                  <a:pt x="1416865" y="1786731"/>
                </a:lnTo>
                <a:lnTo>
                  <a:pt x="1383111" y="1783556"/>
                </a:lnTo>
                <a:lnTo>
                  <a:pt x="1348563" y="1779191"/>
                </a:lnTo>
                <a:lnTo>
                  <a:pt x="1314015" y="1774428"/>
                </a:lnTo>
                <a:lnTo>
                  <a:pt x="1279070" y="1768872"/>
                </a:lnTo>
                <a:lnTo>
                  <a:pt x="1243728" y="1761728"/>
                </a:lnTo>
                <a:lnTo>
                  <a:pt x="1272319" y="1733153"/>
                </a:lnTo>
                <a:lnTo>
                  <a:pt x="1260803" y="1730772"/>
                </a:lnTo>
                <a:lnTo>
                  <a:pt x="1246905" y="1727200"/>
                </a:lnTo>
                <a:lnTo>
                  <a:pt x="1227447" y="1722041"/>
                </a:lnTo>
                <a:lnTo>
                  <a:pt x="1204017" y="1715691"/>
                </a:lnTo>
                <a:lnTo>
                  <a:pt x="1175823" y="1707356"/>
                </a:lnTo>
                <a:lnTo>
                  <a:pt x="1144452" y="1697435"/>
                </a:lnTo>
                <a:lnTo>
                  <a:pt x="1108713" y="1685925"/>
                </a:lnTo>
                <a:lnTo>
                  <a:pt x="1070194" y="1672431"/>
                </a:lnTo>
                <a:lnTo>
                  <a:pt x="1028498" y="1656556"/>
                </a:lnTo>
                <a:lnTo>
                  <a:pt x="1007054" y="1648222"/>
                </a:lnTo>
                <a:lnTo>
                  <a:pt x="984816" y="1639094"/>
                </a:lnTo>
                <a:lnTo>
                  <a:pt x="961784" y="1629966"/>
                </a:lnTo>
                <a:lnTo>
                  <a:pt x="938752" y="1619250"/>
                </a:lnTo>
                <a:lnTo>
                  <a:pt x="914926" y="1608931"/>
                </a:lnTo>
                <a:lnTo>
                  <a:pt x="890703" y="1597819"/>
                </a:lnTo>
                <a:lnTo>
                  <a:pt x="866480" y="1585913"/>
                </a:lnTo>
                <a:lnTo>
                  <a:pt x="841859" y="1573610"/>
                </a:lnTo>
                <a:lnTo>
                  <a:pt x="816842" y="1560513"/>
                </a:lnTo>
                <a:lnTo>
                  <a:pt x="791427" y="1547019"/>
                </a:lnTo>
                <a:lnTo>
                  <a:pt x="766013" y="1533128"/>
                </a:lnTo>
                <a:lnTo>
                  <a:pt x="740598" y="1518444"/>
                </a:lnTo>
                <a:lnTo>
                  <a:pt x="826769" y="1496219"/>
                </a:lnTo>
                <a:lnTo>
                  <a:pt x="815650" y="1491853"/>
                </a:lnTo>
                <a:lnTo>
                  <a:pt x="802149" y="1485900"/>
                </a:lnTo>
                <a:lnTo>
                  <a:pt x="784279" y="1478360"/>
                </a:lnTo>
                <a:lnTo>
                  <a:pt x="762439" y="1467247"/>
                </a:lnTo>
                <a:lnTo>
                  <a:pt x="750128" y="1460500"/>
                </a:lnTo>
                <a:lnTo>
                  <a:pt x="737421" y="1453753"/>
                </a:lnTo>
                <a:lnTo>
                  <a:pt x="723522" y="1445419"/>
                </a:lnTo>
                <a:lnTo>
                  <a:pt x="708830" y="1436688"/>
                </a:lnTo>
                <a:lnTo>
                  <a:pt x="694137" y="1426766"/>
                </a:lnTo>
                <a:lnTo>
                  <a:pt x="678253" y="1416447"/>
                </a:lnTo>
                <a:lnTo>
                  <a:pt x="662369" y="1404541"/>
                </a:lnTo>
                <a:lnTo>
                  <a:pt x="645690" y="1392238"/>
                </a:lnTo>
                <a:lnTo>
                  <a:pt x="629012" y="1379141"/>
                </a:lnTo>
                <a:lnTo>
                  <a:pt x="611936" y="1364853"/>
                </a:lnTo>
                <a:lnTo>
                  <a:pt x="594464" y="1349375"/>
                </a:lnTo>
                <a:lnTo>
                  <a:pt x="576991" y="1333103"/>
                </a:lnTo>
                <a:lnTo>
                  <a:pt x="559519" y="1315641"/>
                </a:lnTo>
                <a:lnTo>
                  <a:pt x="541649" y="1297385"/>
                </a:lnTo>
                <a:lnTo>
                  <a:pt x="523780" y="1277938"/>
                </a:lnTo>
                <a:lnTo>
                  <a:pt x="506704" y="1257300"/>
                </a:lnTo>
                <a:lnTo>
                  <a:pt x="489232" y="1235472"/>
                </a:lnTo>
                <a:lnTo>
                  <a:pt x="472156" y="1212056"/>
                </a:lnTo>
                <a:lnTo>
                  <a:pt x="455081" y="1188244"/>
                </a:lnTo>
                <a:lnTo>
                  <a:pt x="438799" y="1162844"/>
                </a:lnTo>
                <a:lnTo>
                  <a:pt x="422518" y="1136253"/>
                </a:lnTo>
                <a:lnTo>
                  <a:pt x="414576" y="1122363"/>
                </a:lnTo>
                <a:lnTo>
                  <a:pt x="407428" y="1108472"/>
                </a:lnTo>
                <a:lnTo>
                  <a:pt x="486849" y="1092200"/>
                </a:lnTo>
                <a:lnTo>
                  <a:pt x="486849" y="1057275"/>
                </a:lnTo>
                <a:lnTo>
                  <a:pt x="482481" y="1055291"/>
                </a:lnTo>
                <a:lnTo>
                  <a:pt x="476921" y="1052513"/>
                </a:lnTo>
                <a:lnTo>
                  <a:pt x="469376" y="1048941"/>
                </a:lnTo>
                <a:lnTo>
                  <a:pt x="459846" y="1043384"/>
                </a:lnTo>
                <a:lnTo>
                  <a:pt x="448727" y="1037034"/>
                </a:lnTo>
                <a:lnTo>
                  <a:pt x="436020" y="1028700"/>
                </a:lnTo>
                <a:lnTo>
                  <a:pt x="422121" y="1018778"/>
                </a:lnTo>
                <a:lnTo>
                  <a:pt x="406237" y="1007269"/>
                </a:lnTo>
                <a:lnTo>
                  <a:pt x="389559" y="994172"/>
                </a:lnTo>
                <a:lnTo>
                  <a:pt x="372086" y="978297"/>
                </a:lnTo>
                <a:lnTo>
                  <a:pt x="353422" y="960834"/>
                </a:lnTo>
                <a:lnTo>
                  <a:pt x="343495" y="950913"/>
                </a:lnTo>
                <a:lnTo>
                  <a:pt x="333964" y="940991"/>
                </a:lnTo>
                <a:lnTo>
                  <a:pt x="324037" y="930275"/>
                </a:lnTo>
                <a:lnTo>
                  <a:pt x="313712" y="919163"/>
                </a:lnTo>
                <a:lnTo>
                  <a:pt x="303784" y="906859"/>
                </a:lnTo>
                <a:lnTo>
                  <a:pt x="293062" y="894556"/>
                </a:lnTo>
                <a:lnTo>
                  <a:pt x="283135" y="881063"/>
                </a:lnTo>
                <a:lnTo>
                  <a:pt x="272810" y="867172"/>
                </a:lnTo>
                <a:lnTo>
                  <a:pt x="262088" y="852884"/>
                </a:lnTo>
                <a:lnTo>
                  <a:pt x="251764" y="837406"/>
                </a:lnTo>
                <a:lnTo>
                  <a:pt x="240645" y="821928"/>
                </a:lnTo>
                <a:lnTo>
                  <a:pt x="229923" y="805259"/>
                </a:lnTo>
                <a:lnTo>
                  <a:pt x="219598" y="787400"/>
                </a:lnTo>
                <a:lnTo>
                  <a:pt x="208877" y="769541"/>
                </a:lnTo>
                <a:lnTo>
                  <a:pt x="198552" y="750888"/>
                </a:lnTo>
                <a:lnTo>
                  <a:pt x="187830" y="731441"/>
                </a:lnTo>
                <a:lnTo>
                  <a:pt x="177505" y="710803"/>
                </a:lnTo>
                <a:lnTo>
                  <a:pt x="167181" y="689769"/>
                </a:lnTo>
                <a:lnTo>
                  <a:pt x="157253" y="667941"/>
                </a:lnTo>
                <a:lnTo>
                  <a:pt x="147326" y="645716"/>
                </a:lnTo>
                <a:lnTo>
                  <a:pt x="137001" y="621903"/>
                </a:lnTo>
                <a:lnTo>
                  <a:pt x="127470" y="597297"/>
                </a:lnTo>
                <a:lnTo>
                  <a:pt x="117940" y="572294"/>
                </a:lnTo>
                <a:lnTo>
                  <a:pt x="108807" y="546100"/>
                </a:lnTo>
                <a:lnTo>
                  <a:pt x="99276" y="519509"/>
                </a:lnTo>
                <a:lnTo>
                  <a:pt x="90540" y="491331"/>
                </a:lnTo>
                <a:lnTo>
                  <a:pt x="81804" y="462359"/>
                </a:lnTo>
                <a:lnTo>
                  <a:pt x="73464" y="432991"/>
                </a:lnTo>
                <a:lnTo>
                  <a:pt x="65522" y="402431"/>
                </a:lnTo>
                <a:lnTo>
                  <a:pt x="57580" y="370681"/>
                </a:lnTo>
                <a:lnTo>
                  <a:pt x="50432" y="338534"/>
                </a:lnTo>
                <a:lnTo>
                  <a:pt x="42887" y="304800"/>
                </a:lnTo>
                <a:lnTo>
                  <a:pt x="36137" y="269875"/>
                </a:lnTo>
                <a:lnTo>
                  <a:pt x="29783" y="234553"/>
                </a:lnTo>
                <a:lnTo>
                  <a:pt x="23826" y="198041"/>
                </a:lnTo>
                <a:lnTo>
                  <a:pt x="18267" y="160338"/>
                </a:lnTo>
                <a:lnTo>
                  <a:pt x="13105" y="121841"/>
                </a:lnTo>
                <a:lnTo>
                  <a:pt x="8339" y="82550"/>
                </a:lnTo>
                <a:lnTo>
                  <a:pt x="3971" y="41672"/>
                </a:lnTo>
                <a:lnTo>
                  <a:pt x="0" y="0"/>
                </a:lnTo>
                <a:close/>
              </a:path>
            </a:pathLst>
          </a:custGeom>
          <a:solidFill>
            <a:srgbClr val="90C74D"/>
          </a:solidFill>
          <a:ln>
            <a:noFill/>
          </a:ln>
          <a:effectLst>
            <a:outerShdw blurRad="50800" dist="38100" dir="8100000" algn="tr" rotWithShape="0">
              <a:prstClr val="black">
                <a:alpha val="40000"/>
              </a:prstClr>
            </a:outerShdw>
          </a:effectLst>
        </p:spPr>
        <p:txBody>
          <a:bodyPr anchor="ctr">
            <a:scene3d>
              <a:camera prst="orthographicFront"/>
              <a:lightRig rig="threePt" dir="t"/>
            </a:scene3d>
            <a:sp3d>
              <a:contourClr>
                <a:srgbClr val="FFFFFF"/>
              </a:contourClr>
            </a:sp3d>
          </a:bodyPr>
          <a:lstStyle/>
          <a:p>
            <a:pPr algn="ctr">
              <a:defRPr/>
            </a:pPr>
            <a:endParaRPr lang="zh-CN" altLang="en-US" sz="1688">
              <a:solidFill>
                <a:srgbClr val="FFFFFF"/>
              </a:solidFill>
            </a:endParaRPr>
          </a:p>
        </p:txBody>
      </p:sp>
      <p:sp>
        <p:nvSpPr>
          <p:cNvPr id="64" name="Text Box 99">
            <a:extLst>
              <a:ext uri="{FF2B5EF4-FFF2-40B4-BE49-F238E27FC236}">
                <a16:creationId xmlns:a16="http://schemas.microsoft.com/office/drawing/2014/main" id="{E39056D9-F322-48B5-AAFE-ECDB0149FA8D}"/>
              </a:ext>
            </a:extLst>
          </p:cNvPr>
          <p:cNvSpPr txBox="1"/>
          <p:nvPr/>
        </p:nvSpPr>
        <p:spPr>
          <a:xfrm>
            <a:off x="3884560" y="2800541"/>
            <a:ext cx="5165299" cy="1546577"/>
          </a:xfrm>
          <a:prstGeom prst="rect">
            <a:avLst/>
          </a:prstGeom>
          <a:noFill/>
          <a:ln w="9525">
            <a:noFill/>
          </a:ln>
        </p:spPr>
        <p:txBody>
          <a:bodyPr wrap="square">
            <a:spAutoFit/>
          </a:bodyPr>
          <a:lstStyle/>
          <a:p>
            <a:pPr algn="just"/>
            <a:r>
              <a:rPr lang="en-US" sz="2250" b="1" dirty="0" err="1">
                <a:solidFill>
                  <a:schemeClr val="accent6">
                    <a:lumMod val="75000"/>
                  </a:schemeClr>
                </a:solidFill>
                <a:latin typeface="#9Slide03 Arima Madurai" panose="00000500000000000000" pitchFamily="2" charset="0"/>
                <a:cs typeface="#9Slide03 Arima Madurai" panose="00000500000000000000" pitchFamily="2" charset="0"/>
              </a:rPr>
              <a:t>Mục</a:t>
            </a:r>
            <a:r>
              <a:rPr lang="en-US" sz="2250" b="1" dirty="0">
                <a:solidFill>
                  <a:schemeClr val="accent6">
                    <a:lumMod val="75000"/>
                  </a:schemeClr>
                </a:solidFill>
                <a:latin typeface="#9Slide03 Arima Madurai" panose="00000500000000000000" pitchFamily="2" charset="0"/>
                <a:cs typeface="#9Slide03 Arima Madurai" panose="00000500000000000000" pitchFamily="2" charset="0"/>
              </a:rPr>
              <a:t> </a:t>
            </a:r>
            <a:r>
              <a:rPr lang="en-US" sz="2250" b="1" dirty="0" err="1">
                <a:solidFill>
                  <a:schemeClr val="accent6">
                    <a:lumMod val="75000"/>
                  </a:schemeClr>
                </a:solidFill>
                <a:latin typeface="#9Slide03 Arima Madurai" panose="00000500000000000000" pitchFamily="2" charset="0"/>
                <a:cs typeface="#9Slide03 Arima Madurai" panose="00000500000000000000" pitchFamily="2" charset="0"/>
              </a:rPr>
              <a:t>đích</a:t>
            </a:r>
            <a:r>
              <a:rPr lang="en-US" sz="2250" b="1" dirty="0">
                <a:solidFill>
                  <a:schemeClr val="accent6">
                    <a:lumMod val="75000"/>
                  </a:schemeClr>
                </a:solidFill>
                <a:latin typeface="#9Slide03 Arima Madurai" panose="00000500000000000000" pitchFamily="2" charset="0"/>
                <a:cs typeface="#9Slide03 Arima Madurai" panose="00000500000000000000" pitchFamily="2" charset="0"/>
              </a:rPr>
              <a:t>:</a:t>
            </a:r>
            <a:r>
              <a:rPr lang="vi-VN" sz="24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Mục đích: miêu tả, khắc họa nhân vật hay cung cấp thông tin về một lĩnh vực cụ thể.</a:t>
            </a:r>
            <a:endParaRPr lang="vi-VN" sz="24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250" dirty="0">
              <a:latin typeface="#9Slide03 Arima Madurai" panose="00000500000000000000" pitchFamily="2" charset="0"/>
              <a:cs typeface="#9Slide03 Arima Madurai" panose="00000500000000000000" pitchFamily="2" charset="0"/>
            </a:endParaRPr>
          </a:p>
        </p:txBody>
      </p:sp>
      <p:sp>
        <p:nvSpPr>
          <p:cNvPr id="65" name="KSO_Shape">
            <a:extLst>
              <a:ext uri="{FF2B5EF4-FFF2-40B4-BE49-F238E27FC236}">
                <a16:creationId xmlns:a16="http://schemas.microsoft.com/office/drawing/2014/main" id="{31197520-CCA6-4B02-91AF-BD456D9A7E66}"/>
              </a:ext>
            </a:extLst>
          </p:cNvPr>
          <p:cNvSpPr>
            <a:spLocks/>
          </p:cNvSpPr>
          <p:nvPr/>
        </p:nvSpPr>
        <p:spPr bwMode="auto">
          <a:xfrm>
            <a:off x="3450278" y="2743439"/>
            <a:ext cx="578215" cy="440561"/>
          </a:xfrm>
          <a:custGeom>
            <a:avLst/>
            <a:gdLst>
              <a:gd name="T0" fmla="*/ 2911524 w 2965450"/>
              <a:gd name="T1" fmla="*/ 1176430 h 2371725"/>
              <a:gd name="T2" fmla="*/ 2844910 w 2965450"/>
              <a:gd name="T3" fmla="*/ 1344914 h 2371725"/>
              <a:gd name="T4" fmla="*/ 2700182 w 2965450"/>
              <a:gd name="T5" fmla="*/ 1530484 h 2371725"/>
              <a:gd name="T6" fmla="*/ 2505493 w 2965450"/>
              <a:gd name="T7" fmla="*/ 1695392 h 2371725"/>
              <a:gd name="T8" fmla="*/ 2169249 w 2965450"/>
              <a:gd name="T9" fmla="*/ 1741487 h 2371725"/>
              <a:gd name="T10" fmla="*/ 2397918 w 2965450"/>
              <a:gd name="T11" fmla="*/ 1682545 h 2371725"/>
              <a:gd name="T12" fmla="*/ 2183396 w 2965450"/>
              <a:gd name="T13" fmla="*/ 1677899 h 2371725"/>
              <a:gd name="T14" fmla="*/ 2373611 w 2965450"/>
              <a:gd name="T15" fmla="*/ 1414368 h 2371725"/>
              <a:gd name="T16" fmla="*/ 2721080 w 2965450"/>
              <a:gd name="T17" fmla="*/ 1383353 h 2371725"/>
              <a:gd name="T18" fmla="*/ 2440569 w 2965450"/>
              <a:gd name="T19" fmla="*/ 1405507 h 2371725"/>
              <a:gd name="T20" fmla="*/ 2455069 w 2965450"/>
              <a:gd name="T21" fmla="*/ 1215232 h 2371725"/>
              <a:gd name="T22" fmla="*/ 2696586 w 2965450"/>
              <a:gd name="T23" fmla="*/ 1129193 h 2371725"/>
              <a:gd name="T24" fmla="*/ 2758194 w 2965450"/>
              <a:gd name="T25" fmla="*/ 1109896 h 2371725"/>
              <a:gd name="T26" fmla="*/ 2763441 w 2965450"/>
              <a:gd name="T27" fmla="*/ 1002109 h 2371725"/>
              <a:gd name="T28" fmla="*/ 2520156 w 2965450"/>
              <a:gd name="T29" fmla="*/ 1140619 h 2371725"/>
              <a:gd name="T30" fmla="*/ 2435225 w 2965450"/>
              <a:gd name="T31" fmla="*/ 1138127 h 2371725"/>
              <a:gd name="T32" fmla="*/ 2273366 w 2965450"/>
              <a:gd name="T33" fmla="*/ 1398873 h 2371725"/>
              <a:gd name="T34" fmla="*/ 2248535 w 2965450"/>
              <a:gd name="T35" fmla="*/ 1342760 h 2371725"/>
              <a:gd name="T36" fmla="*/ 2140347 w 2965450"/>
              <a:gd name="T37" fmla="*/ 1706960 h 2371725"/>
              <a:gd name="T38" fmla="*/ 2156319 w 2965450"/>
              <a:gd name="T39" fmla="*/ 1989138 h 2371725"/>
              <a:gd name="T40" fmla="*/ 2108394 w 2965450"/>
              <a:gd name="T41" fmla="*/ 2305487 h 2371725"/>
              <a:gd name="T42" fmla="*/ 2061097 w 2965450"/>
              <a:gd name="T43" fmla="*/ 2135726 h 2371725"/>
              <a:gd name="T44" fmla="*/ 2000687 w 2965450"/>
              <a:gd name="T45" fmla="*/ 1772047 h 2371725"/>
              <a:gd name="T46" fmla="*/ 2089714 w 2965450"/>
              <a:gd name="T47" fmla="*/ 2246313 h 2371725"/>
              <a:gd name="T48" fmla="*/ 2094704 w 2965450"/>
              <a:gd name="T49" fmla="*/ 1581347 h 2371725"/>
              <a:gd name="T50" fmla="*/ 2137131 w 2965450"/>
              <a:gd name="T51" fmla="*/ 1287295 h 2371725"/>
              <a:gd name="T52" fmla="*/ 2250138 w 2965450"/>
              <a:gd name="T53" fmla="*/ 1082253 h 2371725"/>
              <a:gd name="T54" fmla="*/ 2491615 w 2965450"/>
              <a:gd name="T55" fmla="*/ 949135 h 2371725"/>
              <a:gd name="T56" fmla="*/ 2867511 w 2965450"/>
              <a:gd name="T57" fmla="*/ 858138 h 2371725"/>
              <a:gd name="T58" fmla="*/ 54801 w 2965450"/>
              <a:gd name="T59" fmla="*/ 42863 h 2371725"/>
              <a:gd name="T60" fmla="*/ 445550 w 2965450"/>
              <a:gd name="T61" fmla="*/ 177403 h 2371725"/>
              <a:gd name="T62" fmla="*/ 1146040 w 2965450"/>
              <a:gd name="T63" fmla="*/ 211931 h 2371725"/>
              <a:gd name="T64" fmla="*/ 1476430 w 2965450"/>
              <a:gd name="T65" fmla="*/ 317500 h 2371725"/>
              <a:gd name="T66" fmla="*/ 1681733 w 2965450"/>
              <a:gd name="T67" fmla="*/ 431800 h 2371725"/>
              <a:gd name="T68" fmla="*/ 1896566 w 2965450"/>
              <a:gd name="T69" fmla="*/ 822325 h 2371725"/>
              <a:gd name="T70" fmla="*/ 2062158 w 2965450"/>
              <a:gd name="T71" fmla="*/ 1324769 h 2371725"/>
              <a:gd name="T72" fmla="*/ 2045082 w 2965450"/>
              <a:gd name="T73" fmla="*/ 1670050 h 2371725"/>
              <a:gd name="T74" fmla="*/ 1928813 w 2965450"/>
              <a:gd name="T75" fmla="*/ 1036638 h 2371725"/>
              <a:gd name="T76" fmla="*/ 1674012 w 2965450"/>
              <a:gd name="T77" fmla="*/ 718227 h 2371725"/>
              <a:gd name="T78" fmla="*/ 1652012 w 2965450"/>
              <a:gd name="T79" fmla="*/ 960562 h 2371725"/>
              <a:gd name="T80" fmla="*/ 1286636 w 2965450"/>
              <a:gd name="T81" fmla="*/ 759967 h 2371725"/>
              <a:gd name="T82" fmla="*/ 1217106 w 2965450"/>
              <a:gd name="T83" fmla="*/ 633824 h 2371725"/>
              <a:gd name="T84" fmla="*/ 1017290 w 2965450"/>
              <a:gd name="T85" fmla="*/ 600686 h 2371725"/>
              <a:gd name="T86" fmla="*/ 413939 w 2965450"/>
              <a:gd name="T87" fmla="*/ 350444 h 2371725"/>
              <a:gd name="T88" fmla="*/ 875769 w 2965450"/>
              <a:gd name="T89" fmla="*/ 603018 h 2371725"/>
              <a:gd name="T90" fmla="*/ 446145 w 2965450"/>
              <a:gd name="T91" fmla="*/ 604954 h 2371725"/>
              <a:gd name="T92" fmla="*/ 690963 w 2965450"/>
              <a:gd name="T93" fmla="*/ 640576 h 2371725"/>
              <a:gd name="T94" fmla="*/ 1151765 w 2965450"/>
              <a:gd name="T95" fmla="*/ 708727 h 2371725"/>
              <a:gd name="T96" fmla="*/ 1509729 w 2965450"/>
              <a:gd name="T97" fmla="*/ 1046212 h 2371725"/>
              <a:gd name="T98" fmla="*/ 1193150 w 2965450"/>
              <a:gd name="T99" fmla="*/ 1156311 h 2371725"/>
              <a:gd name="T100" fmla="*/ 561975 w 2965450"/>
              <a:gd name="T101" fmla="*/ 1164688 h 2371725"/>
              <a:gd name="T102" fmla="*/ 1203068 w 2965450"/>
              <a:gd name="T103" fmla="*/ 1180645 h 2371725"/>
              <a:gd name="T104" fmla="*/ 1549400 w 2965450"/>
              <a:gd name="T105" fmla="*/ 1084507 h 2371725"/>
              <a:gd name="T106" fmla="*/ 1912343 w 2965450"/>
              <a:gd name="T107" fmla="*/ 1625032 h 2371725"/>
              <a:gd name="T108" fmla="*/ 1486345 w 2965450"/>
              <a:gd name="T109" fmla="*/ 1701422 h 2371725"/>
              <a:gd name="T110" fmla="*/ 1810040 w 2965450"/>
              <a:gd name="T111" fmla="*/ 1689234 h 2371725"/>
              <a:gd name="T112" fmla="*/ 1744475 w 2965450"/>
              <a:gd name="T113" fmla="*/ 1785938 h 2371725"/>
              <a:gd name="T114" fmla="*/ 1260803 w 2965450"/>
              <a:gd name="T115" fmla="*/ 1730772 h 2371725"/>
              <a:gd name="T116" fmla="*/ 791427 w 2965450"/>
              <a:gd name="T117" fmla="*/ 1547019 h 2371725"/>
              <a:gd name="T118" fmla="*/ 594464 w 2965450"/>
              <a:gd name="T119" fmla="*/ 1349375 h 2371725"/>
              <a:gd name="T120" fmla="*/ 459846 w 2965450"/>
              <a:gd name="T121" fmla="*/ 1043384 h 2371725"/>
              <a:gd name="T122" fmla="*/ 240645 w 2965450"/>
              <a:gd name="T123" fmla="*/ 821928 h 2371725"/>
              <a:gd name="T124" fmla="*/ 65522 w 2965450"/>
              <a:gd name="T125" fmla="*/ 402431 h 237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65450" h="2371725">
                <a:moveTo>
                  <a:pt x="2962674" y="782638"/>
                </a:moveTo>
                <a:lnTo>
                  <a:pt x="2963467" y="802904"/>
                </a:lnTo>
                <a:lnTo>
                  <a:pt x="2964657" y="822375"/>
                </a:lnTo>
                <a:lnTo>
                  <a:pt x="2965450" y="841051"/>
                </a:lnTo>
                <a:lnTo>
                  <a:pt x="2965450" y="859727"/>
                </a:lnTo>
                <a:lnTo>
                  <a:pt x="2965450" y="877609"/>
                </a:lnTo>
                <a:lnTo>
                  <a:pt x="2965450" y="895093"/>
                </a:lnTo>
                <a:lnTo>
                  <a:pt x="2964260" y="928869"/>
                </a:lnTo>
                <a:lnTo>
                  <a:pt x="2961881" y="960261"/>
                </a:lnTo>
                <a:lnTo>
                  <a:pt x="2958709" y="990859"/>
                </a:lnTo>
                <a:lnTo>
                  <a:pt x="2954744" y="1019072"/>
                </a:lnTo>
                <a:lnTo>
                  <a:pt x="2949986" y="1046490"/>
                </a:lnTo>
                <a:lnTo>
                  <a:pt x="2945228" y="1071922"/>
                </a:lnTo>
                <a:lnTo>
                  <a:pt x="2939280" y="1095764"/>
                </a:lnTo>
                <a:lnTo>
                  <a:pt x="2932936" y="1118017"/>
                </a:lnTo>
                <a:lnTo>
                  <a:pt x="2925799" y="1138680"/>
                </a:lnTo>
                <a:lnTo>
                  <a:pt x="2919058" y="1158151"/>
                </a:lnTo>
                <a:lnTo>
                  <a:pt x="2911524" y="1176430"/>
                </a:lnTo>
                <a:lnTo>
                  <a:pt x="2903990" y="1193119"/>
                </a:lnTo>
                <a:lnTo>
                  <a:pt x="2896060" y="1208219"/>
                </a:lnTo>
                <a:lnTo>
                  <a:pt x="2888526" y="1222524"/>
                </a:lnTo>
                <a:lnTo>
                  <a:pt x="2880596" y="1235637"/>
                </a:lnTo>
                <a:lnTo>
                  <a:pt x="2872666" y="1246764"/>
                </a:lnTo>
                <a:lnTo>
                  <a:pt x="2865132" y="1257890"/>
                </a:lnTo>
                <a:lnTo>
                  <a:pt x="2857598" y="1267030"/>
                </a:lnTo>
                <a:lnTo>
                  <a:pt x="2850858" y="1275772"/>
                </a:lnTo>
                <a:lnTo>
                  <a:pt x="2843720" y="1283322"/>
                </a:lnTo>
                <a:lnTo>
                  <a:pt x="2836980" y="1290077"/>
                </a:lnTo>
                <a:lnTo>
                  <a:pt x="2831428" y="1295243"/>
                </a:lnTo>
                <a:lnTo>
                  <a:pt x="2825877" y="1300011"/>
                </a:lnTo>
                <a:lnTo>
                  <a:pt x="2817154" y="1307164"/>
                </a:lnTo>
                <a:lnTo>
                  <a:pt x="2811206" y="1311137"/>
                </a:lnTo>
                <a:lnTo>
                  <a:pt x="2809620" y="1312329"/>
                </a:lnTo>
                <a:lnTo>
                  <a:pt x="2811603" y="1328622"/>
                </a:lnTo>
                <a:lnTo>
                  <a:pt x="2850064" y="1330608"/>
                </a:lnTo>
                <a:lnTo>
                  <a:pt x="2844910" y="1344914"/>
                </a:lnTo>
                <a:lnTo>
                  <a:pt x="2839359" y="1358424"/>
                </a:lnTo>
                <a:lnTo>
                  <a:pt x="2833807" y="1371537"/>
                </a:lnTo>
                <a:lnTo>
                  <a:pt x="2827067" y="1383856"/>
                </a:lnTo>
                <a:lnTo>
                  <a:pt x="2820722" y="1395777"/>
                </a:lnTo>
                <a:lnTo>
                  <a:pt x="2814378" y="1407300"/>
                </a:lnTo>
                <a:lnTo>
                  <a:pt x="2807637" y="1418029"/>
                </a:lnTo>
                <a:lnTo>
                  <a:pt x="2800897" y="1428758"/>
                </a:lnTo>
                <a:lnTo>
                  <a:pt x="2793759" y="1438295"/>
                </a:lnTo>
                <a:lnTo>
                  <a:pt x="2786622" y="1447832"/>
                </a:lnTo>
                <a:lnTo>
                  <a:pt x="2779881" y="1456574"/>
                </a:lnTo>
                <a:lnTo>
                  <a:pt x="2772744" y="1464919"/>
                </a:lnTo>
                <a:lnTo>
                  <a:pt x="2765607" y="1472866"/>
                </a:lnTo>
                <a:lnTo>
                  <a:pt x="2758866" y="1480416"/>
                </a:lnTo>
                <a:lnTo>
                  <a:pt x="2744988" y="1493927"/>
                </a:lnTo>
                <a:lnTo>
                  <a:pt x="2732300" y="1505450"/>
                </a:lnTo>
                <a:lnTo>
                  <a:pt x="2720801" y="1515384"/>
                </a:lnTo>
                <a:lnTo>
                  <a:pt x="2709698" y="1523729"/>
                </a:lnTo>
                <a:lnTo>
                  <a:pt x="2700182" y="1530484"/>
                </a:lnTo>
                <a:lnTo>
                  <a:pt x="2692648" y="1535253"/>
                </a:lnTo>
                <a:lnTo>
                  <a:pt x="2686304" y="1538829"/>
                </a:lnTo>
                <a:lnTo>
                  <a:pt x="2681546" y="1541611"/>
                </a:lnTo>
                <a:lnTo>
                  <a:pt x="2723180" y="1546379"/>
                </a:lnTo>
                <a:lnTo>
                  <a:pt x="2701768" y="1563466"/>
                </a:lnTo>
                <a:lnTo>
                  <a:pt x="2680356" y="1578963"/>
                </a:lnTo>
                <a:lnTo>
                  <a:pt x="2658944" y="1594063"/>
                </a:lnTo>
                <a:lnTo>
                  <a:pt x="2637929" y="1607176"/>
                </a:lnTo>
                <a:lnTo>
                  <a:pt x="2618103" y="1619892"/>
                </a:lnTo>
                <a:lnTo>
                  <a:pt x="2598674" y="1631416"/>
                </a:lnTo>
                <a:lnTo>
                  <a:pt x="2580435" y="1641350"/>
                </a:lnTo>
                <a:lnTo>
                  <a:pt x="2563384" y="1650092"/>
                </a:lnTo>
                <a:lnTo>
                  <a:pt x="2547524" y="1658437"/>
                </a:lnTo>
                <a:lnTo>
                  <a:pt x="2533249" y="1665192"/>
                </a:lnTo>
                <a:lnTo>
                  <a:pt x="2509855" y="1675524"/>
                </a:lnTo>
                <a:lnTo>
                  <a:pt x="2495184" y="1681882"/>
                </a:lnTo>
                <a:lnTo>
                  <a:pt x="2490029" y="1683868"/>
                </a:lnTo>
                <a:lnTo>
                  <a:pt x="2505493" y="1695392"/>
                </a:lnTo>
                <a:lnTo>
                  <a:pt x="2489633" y="1700955"/>
                </a:lnTo>
                <a:lnTo>
                  <a:pt x="2473772" y="1706518"/>
                </a:lnTo>
                <a:lnTo>
                  <a:pt x="2457515" y="1711287"/>
                </a:lnTo>
                <a:lnTo>
                  <a:pt x="2441655" y="1715658"/>
                </a:lnTo>
                <a:lnTo>
                  <a:pt x="2426587" y="1719631"/>
                </a:lnTo>
                <a:lnTo>
                  <a:pt x="2411123" y="1723208"/>
                </a:lnTo>
                <a:lnTo>
                  <a:pt x="2395659" y="1725989"/>
                </a:lnTo>
                <a:lnTo>
                  <a:pt x="2380988" y="1729168"/>
                </a:lnTo>
                <a:lnTo>
                  <a:pt x="2351646" y="1733937"/>
                </a:lnTo>
                <a:lnTo>
                  <a:pt x="2323890" y="1737513"/>
                </a:lnTo>
                <a:lnTo>
                  <a:pt x="2297720" y="1740295"/>
                </a:lnTo>
                <a:lnTo>
                  <a:pt x="2273136" y="1741884"/>
                </a:lnTo>
                <a:lnTo>
                  <a:pt x="2250931" y="1742679"/>
                </a:lnTo>
                <a:lnTo>
                  <a:pt x="2230709" y="1743076"/>
                </a:lnTo>
                <a:lnTo>
                  <a:pt x="2212866" y="1743076"/>
                </a:lnTo>
                <a:lnTo>
                  <a:pt x="2197798" y="1742679"/>
                </a:lnTo>
                <a:lnTo>
                  <a:pt x="2176783" y="1741884"/>
                </a:lnTo>
                <a:lnTo>
                  <a:pt x="2169249" y="1741487"/>
                </a:lnTo>
                <a:lnTo>
                  <a:pt x="2162614" y="1738582"/>
                </a:lnTo>
                <a:lnTo>
                  <a:pt x="2166540" y="1726804"/>
                </a:lnTo>
                <a:lnTo>
                  <a:pt x="2173287" y="1706166"/>
                </a:lnTo>
                <a:lnTo>
                  <a:pt x="2176615" y="1696849"/>
                </a:lnTo>
                <a:lnTo>
                  <a:pt x="2185193" y="1698293"/>
                </a:lnTo>
                <a:lnTo>
                  <a:pt x="2195115" y="1699061"/>
                </a:lnTo>
                <a:lnTo>
                  <a:pt x="2205037" y="1699829"/>
                </a:lnTo>
                <a:lnTo>
                  <a:pt x="2225278" y="1700213"/>
                </a:lnTo>
                <a:lnTo>
                  <a:pt x="2246312" y="1699829"/>
                </a:lnTo>
                <a:lnTo>
                  <a:pt x="2266950" y="1699061"/>
                </a:lnTo>
                <a:lnTo>
                  <a:pt x="2287984" y="1697525"/>
                </a:lnTo>
                <a:lnTo>
                  <a:pt x="2307828" y="1695604"/>
                </a:lnTo>
                <a:lnTo>
                  <a:pt x="2327672" y="1693684"/>
                </a:lnTo>
                <a:lnTo>
                  <a:pt x="2346325" y="1690995"/>
                </a:lnTo>
                <a:lnTo>
                  <a:pt x="2363390" y="1688307"/>
                </a:lnTo>
                <a:lnTo>
                  <a:pt x="2391568" y="1683314"/>
                </a:lnTo>
                <a:lnTo>
                  <a:pt x="2392416" y="1683160"/>
                </a:lnTo>
                <a:lnTo>
                  <a:pt x="2397918" y="1682545"/>
                </a:lnTo>
                <a:lnTo>
                  <a:pt x="2405477" y="1680790"/>
                </a:lnTo>
                <a:lnTo>
                  <a:pt x="2410618" y="1679857"/>
                </a:lnTo>
                <a:lnTo>
                  <a:pt x="2417762" y="1678705"/>
                </a:lnTo>
                <a:lnTo>
                  <a:pt x="2407840" y="1680241"/>
                </a:lnTo>
                <a:lnTo>
                  <a:pt x="2405477" y="1680790"/>
                </a:lnTo>
                <a:lnTo>
                  <a:pt x="2392416" y="1683160"/>
                </a:lnTo>
                <a:lnTo>
                  <a:pt x="2387600" y="1683698"/>
                </a:lnTo>
                <a:lnTo>
                  <a:pt x="2377678" y="1685234"/>
                </a:lnTo>
                <a:lnTo>
                  <a:pt x="2356643" y="1687154"/>
                </a:lnTo>
                <a:lnTo>
                  <a:pt x="2336006" y="1687923"/>
                </a:lnTo>
                <a:lnTo>
                  <a:pt x="2315368" y="1688307"/>
                </a:lnTo>
                <a:lnTo>
                  <a:pt x="2295128" y="1687923"/>
                </a:lnTo>
                <a:lnTo>
                  <a:pt x="2276078" y="1687538"/>
                </a:lnTo>
                <a:lnTo>
                  <a:pt x="2257425" y="1686386"/>
                </a:lnTo>
                <a:lnTo>
                  <a:pt x="2239962" y="1685234"/>
                </a:lnTo>
                <a:lnTo>
                  <a:pt x="2224484" y="1683314"/>
                </a:lnTo>
                <a:lnTo>
                  <a:pt x="2197893" y="1679857"/>
                </a:lnTo>
                <a:lnTo>
                  <a:pt x="2183396" y="1677899"/>
                </a:lnTo>
                <a:lnTo>
                  <a:pt x="2195909" y="1645444"/>
                </a:lnTo>
                <a:lnTo>
                  <a:pt x="2210990" y="1607344"/>
                </a:lnTo>
                <a:lnTo>
                  <a:pt x="2219722" y="1586707"/>
                </a:lnTo>
                <a:lnTo>
                  <a:pt x="2229644" y="1565276"/>
                </a:lnTo>
                <a:lnTo>
                  <a:pt x="2239565" y="1543051"/>
                </a:lnTo>
                <a:lnTo>
                  <a:pt x="2250678" y="1520032"/>
                </a:lnTo>
                <a:lnTo>
                  <a:pt x="2261790" y="1496616"/>
                </a:lnTo>
                <a:lnTo>
                  <a:pt x="2274094" y="1472804"/>
                </a:lnTo>
                <a:lnTo>
                  <a:pt x="2287190" y="1448991"/>
                </a:lnTo>
                <a:lnTo>
                  <a:pt x="2301081" y="1424385"/>
                </a:lnTo>
                <a:lnTo>
                  <a:pt x="2315369" y="1399779"/>
                </a:lnTo>
                <a:lnTo>
                  <a:pt x="2316953" y="1397235"/>
                </a:lnTo>
                <a:lnTo>
                  <a:pt x="2316162" y="1399465"/>
                </a:lnTo>
                <a:lnTo>
                  <a:pt x="2321709" y="1401479"/>
                </a:lnTo>
                <a:lnTo>
                  <a:pt x="2329633" y="1404701"/>
                </a:lnTo>
                <a:lnTo>
                  <a:pt x="2340727" y="1407924"/>
                </a:lnTo>
                <a:lnTo>
                  <a:pt x="2354990" y="1411549"/>
                </a:lnTo>
                <a:lnTo>
                  <a:pt x="2373611" y="1414368"/>
                </a:lnTo>
                <a:lnTo>
                  <a:pt x="2383516" y="1416382"/>
                </a:lnTo>
                <a:lnTo>
                  <a:pt x="2395402" y="1417591"/>
                </a:lnTo>
                <a:lnTo>
                  <a:pt x="2407685" y="1418396"/>
                </a:lnTo>
                <a:lnTo>
                  <a:pt x="2420759" y="1419202"/>
                </a:lnTo>
                <a:lnTo>
                  <a:pt x="2435023" y="1420410"/>
                </a:lnTo>
                <a:lnTo>
                  <a:pt x="2450474" y="1420813"/>
                </a:lnTo>
                <a:lnTo>
                  <a:pt x="2467115" y="1420410"/>
                </a:lnTo>
                <a:lnTo>
                  <a:pt x="2484548" y="1420008"/>
                </a:lnTo>
                <a:lnTo>
                  <a:pt x="2503169" y="1418799"/>
                </a:lnTo>
                <a:lnTo>
                  <a:pt x="2522583" y="1417591"/>
                </a:lnTo>
                <a:lnTo>
                  <a:pt x="2543186" y="1415174"/>
                </a:lnTo>
                <a:lnTo>
                  <a:pt x="2564977" y="1413160"/>
                </a:lnTo>
                <a:lnTo>
                  <a:pt x="2588352" y="1409938"/>
                </a:lnTo>
                <a:lnTo>
                  <a:pt x="2612521" y="1405910"/>
                </a:lnTo>
                <a:lnTo>
                  <a:pt x="2637878" y="1401479"/>
                </a:lnTo>
                <a:lnTo>
                  <a:pt x="2664423" y="1396242"/>
                </a:lnTo>
                <a:lnTo>
                  <a:pt x="2692157" y="1390200"/>
                </a:lnTo>
                <a:lnTo>
                  <a:pt x="2721080" y="1383353"/>
                </a:lnTo>
                <a:lnTo>
                  <a:pt x="2751587" y="1375297"/>
                </a:lnTo>
                <a:lnTo>
                  <a:pt x="2782887" y="1366838"/>
                </a:lnTo>
                <a:lnTo>
                  <a:pt x="2769416" y="1370463"/>
                </a:lnTo>
                <a:lnTo>
                  <a:pt x="2753172" y="1374491"/>
                </a:lnTo>
                <a:lnTo>
                  <a:pt x="2732173" y="1378922"/>
                </a:lnTo>
                <a:lnTo>
                  <a:pt x="2706420" y="1384561"/>
                </a:lnTo>
                <a:lnTo>
                  <a:pt x="2677102" y="1390200"/>
                </a:lnTo>
                <a:lnTo>
                  <a:pt x="2644217" y="1395437"/>
                </a:lnTo>
                <a:lnTo>
                  <a:pt x="2609351" y="1400270"/>
                </a:lnTo>
                <a:lnTo>
                  <a:pt x="2591522" y="1402284"/>
                </a:lnTo>
                <a:lnTo>
                  <a:pt x="2572901" y="1404298"/>
                </a:lnTo>
                <a:lnTo>
                  <a:pt x="2554279" y="1405910"/>
                </a:lnTo>
                <a:lnTo>
                  <a:pt x="2534865" y="1407118"/>
                </a:lnTo>
                <a:lnTo>
                  <a:pt x="2516244" y="1407924"/>
                </a:lnTo>
                <a:lnTo>
                  <a:pt x="2496830" y="1407924"/>
                </a:lnTo>
                <a:lnTo>
                  <a:pt x="2478209" y="1407924"/>
                </a:lnTo>
                <a:lnTo>
                  <a:pt x="2459191" y="1407118"/>
                </a:lnTo>
                <a:lnTo>
                  <a:pt x="2440569" y="1405507"/>
                </a:lnTo>
                <a:lnTo>
                  <a:pt x="2422344" y="1403493"/>
                </a:lnTo>
                <a:lnTo>
                  <a:pt x="2404515" y="1400673"/>
                </a:lnTo>
                <a:lnTo>
                  <a:pt x="2387082" y="1397048"/>
                </a:lnTo>
                <a:lnTo>
                  <a:pt x="2370442" y="1392617"/>
                </a:lnTo>
                <a:lnTo>
                  <a:pt x="2354594" y="1387784"/>
                </a:lnTo>
                <a:lnTo>
                  <a:pt x="2346670" y="1384561"/>
                </a:lnTo>
                <a:lnTo>
                  <a:pt x="2339538" y="1381742"/>
                </a:lnTo>
                <a:lnTo>
                  <a:pt x="2332010" y="1378519"/>
                </a:lnTo>
                <a:lnTo>
                  <a:pt x="2329429" y="1377207"/>
                </a:lnTo>
                <a:lnTo>
                  <a:pt x="2330450" y="1375569"/>
                </a:lnTo>
                <a:lnTo>
                  <a:pt x="2345928" y="1350963"/>
                </a:lnTo>
                <a:lnTo>
                  <a:pt x="2362200" y="1327150"/>
                </a:lnTo>
                <a:lnTo>
                  <a:pt x="2379662" y="1303735"/>
                </a:lnTo>
                <a:lnTo>
                  <a:pt x="2397522" y="1280716"/>
                </a:lnTo>
                <a:lnTo>
                  <a:pt x="2416175" y="1257697"/>
                </a:lnTo>
                <a:lnTo>
                  <a:pt x="2434828" y="1236266"/>
                </a:lnTo>
                <a:lnTo>
                  <a:pt x="2445147" y="1225550"/>
                </a:lnTo>
                <a:lnTo>
                  <a:pt x="2455069" y="1215232"/>
                </a:lnTo>
                <a:lnTo>
                  <a:pt x="2465387" y="1205310"/>
                </a:lnTo>
                <a:lnTo>
                  <a:pt x="2475706" y="1194991"/>
                </a:lnTo>
                <a:lnTo>
                  <a:pt x="2486422" y="1185466"/>
                </a:lnTo>
                <a:lnTo>
                  <a:pt x="2497138" y="1176338"/>
                </a:lnTo>
                <a:lnTo>
                  <a:pt x="2508250" y="1167210"/>
                </a:lnTo>
                <a:lnTo>
                  <a:pt x="2518966" y="1158875"/>
                </a:lnTo>
                <a:lnTo>
                  <a:pt x="2553515" y="1137536"/>
                </a:lnTo>
                <a:lnTo>
                  <a:pt x="2565817" y="1138644"/>
                </a:lnTo>
                <a:lnTo>
                  <a:pt x="2578536" y="1139431"/>
                </a:lnTo>
                <a:lnTo>
                  <a:pt x="2591255" y="1139825"/>
                </a:lnTo>
                <a:lnTo>
                  <a:pt x="2603577" y="1139825"/>
                </a:lnTo>
                <a:lnTo>
                  <a:pt x="2615899" y="1139431"/>
                </a:lnTo>
                <a:lnTo>
                  <a:pt x="2628220" y="1138644"/>
                </a:lnTo>
                <a:lnTo>
                  <a:pt x="2640144" y="1137856"/>
                </a:lnTo>
                <a:lnTo>
                  <a:pt x="2652069" y="1136281"/>
                </a:lnTo>
                <a:lnTo>
                  <a:pt x="2663595" y="1134706"/>
                </a:lnTo>
                <a:lnTo>
                  <a:pt x="2675122" y="1133131"/>
                </a:lnTo>
                <a:lnTo>
                  <a:pt x="2696586" y="1129193"/>
                </a:lnTo>
                <a:lnTo>
                  <a:pt x="2717254" y="1124073"/>
                </a:lnTo>
                <a:lnTo>
                  <a:pt x="2736333" y="1118954"/>
                </a:lnTo>
                <a:lnTo>
                  <a:pt x="2753424" y="1113834"/>
                </a:lnTo>
                <a:lnTo>
                  <a:pt x="2769323" y="1108715"/>
                </a:lnTo>
                <a:lnTo>
                  <a:pt x="2782837" y="1103202"/>
                </a:lnTo>
                <a:lnTo>
                  <a:pt x="2790519" y="1100052"/>
                </a:lnTo>
                <a:lnTo>
                  <a:pt x="2797941" y="1097295"/>
                </a:lnTo>
                <a:lnTo>
                  <a:pt x="2807481" y="1093357"/>
                </a:lnTo>
                <a:lnTo>
                  <a:pt x="2810659" y="1091782"/>
                </a:lnTo>
                <a:lnTo>
                  <a:pt x="2810661" y="1091782"/>
                </a:lnTo>
                <a:lnTo>
                  <a:pt x="2816225" y="1089025"/>
                </a:lnTo>
                <a:lnTo>
                  <a:pt x="2810659" y="1091782"/>
                </a:lnTo>
                <a:lnTo>
                  <a:pt x="2794364" y="1098476"/>
                </a:lnTo>
                <a:lnTo>
                  <a:pt x="2790519" y="1100052"/>
                </a:lnTo>
                <a:lnTo>
                  <a:pt x="2788402" y="1100839"/>
                </a:lnTo>
                <a:lnTo>
                  <a:pt x="2778465" y="1103989"/>
                </a:lnTo>
                <a:lnTo>
                  <a:pt x="2768528" y="1106746"/>
                </a:lnTo>
                <a:lnTo>
                  <a:pt x="2758194" y="1109896"/>
                </a:lnTo>
                <a:lnTo>
                  <a:pt x="2748257" y="1112259"/>
                </a:lnTo>
                <a:lnTo>
                  <a:pt x="2738320" y="1114228"/>
                </a:lnTo>
                <a:lnTo>
                  <a:pt x="2717652" y="1118166"/>
                </a:lnTo>
                <a:lnTo>
                  <a:pt x="2697381" y="1121317"/>
                </a:lnTo>
                <a:lnTo>
                  <a:pt x="2677507" y="1123286"/>
                </a:lnTo>
                <a:lnTo>
                  <a:pt x="2658826" y="1124861"/>
                </a:lnTo>
                <a:lnTo>
                  <a:pt x="2640939" y="1125648"/>
                </a:lnTo>
                <a:lnTo>
                  <a:pt x="2624643" y="1126042"/>
                </a:lnTo>
                <a:lnTo>
                  <a:pt x="2609539" y="1126436"/>
                </a:lnTo>
                <a:lnTo>
                  <a:pt x="2596820" y="1126436"/>
                </a:lnTo>
                <a:lnTo>
                  <a:pt x="2578934" y="1125648"/>
                </a:lnTo>
                <a:lnTo>
                  <a:pt x="2573192" y="1125314"/>
                </a:lnTo>
                <a:lnTo>
                  <a:pt x="2601516" y="1107678"/>
                </a:lnTo>
                <a:lnTo>
                  <a:pt x="2650331" y="1077119"/>
                </a:lnTo>
                <a:lnTo>
                  <a:pt x="2699544" y="1045766"/>
                </a:lnTo>
                <a:lnTo>
                  <a:pt x="2722960" y="1029891"/>
                </a:lnTo>
                <a:lnTo>
                  <a:pt x="2744391" y="1015603"/>
                </a:lnTo>
                <a:lnTo>
                  <a:pt x="2763441" y="1002109"/>
                </a:lnTo>
                <a:lnTo>
                  <a:pt x="2778919" y="990997"/>
                </a:lnTo>
                <a:lnTo>
                  <a:pt x="2790428" y="981075"/>
                </a:lnTo>
                <a:lnTo>
                  <a:pt x="2794397" y="977900"/>
                </a:lnTo>
                <a:lnTo>
                  <a:pt x="2797175" y="974725"/>
                </a:lnTo>
                <a:lnTo>
                  <a:pt x="2770188" y="992584"/>
                </a:lnTo>
                <a:lnTo>
                  <a:pt x="2740025" y="1012428"/>
                </a:lnTo>
                <a:lnTo>
                  <a:pt x="2702322" y="1036638"/>
                </a:lnTo>
                <a:lnTo>
                  <a:pt x="2676635" y="1052427"/>
                </a:lnTo>
                <a:lnTo>
                  <a:pt x="2677429" y="1051322"/>
                </a:lnTo>
                <a:lnTo>
                  <a:pt x="2700337" y="987425"/>
                </a:lnTo>
                <a:lnTo>
                  <a:pt x="2672089" y="1055221"/>
                </a:lnTo>
                <a:lnTo>
                  <a:pt x="2659063" y="1063228"/>
                </a:lnTo>
                <a:lnTo>
                  <a:pt x="2636044" y="1077119"/>
                </a:lnTo>
                <a:lnTo>
                  <a:pt x="2612628" y="1090613"/>
                </a:lnTo>
                <a:lnTo>
                  <a:pt x="2588816" y="1104503"/>
                </a:lnTo>
                <a:lnTo>
                  <a:pt x="2565003" y="1117600"/>
                </a:lnTo>
                <a:lnTo>
                  <a:pt x="2542381" y="1129903"/>
                </a:lnTo>
                <a:lnTo>
                  <a:pt x="2520156" y="1140619"/>
                </a:lnTo>
                <a:lnTo>
                  <a:pt x="2514203" y="1143794"/>
                </a:lnTo>
                <a:lnTo>
                  <a:pt x="2508647" y="1147366"/>
                </a:lnTo>
                <a:lnTo>
                  <a:pt x="2496344" y="1154906"/>
                </a:lnTo>
                <a:lnTo>
                  <a:pt x="2484041" y="1164035"/>
                </a:lnTo>
                <a:lnTo>
                  <a:pt x="2470944" y="1174353"/>
                </a:lnTo>
                <a:lnTo>
                  <a:pt x="2457847" y="1186260"/>
                </a:lnTo>
                <a:lnTo>
                  <a:pt x="2444859" y="1198866"/>
                </a:lnTo>
                <a:lnTo>
                  <a:pt x="2444354" y="1197054"/>
                </a:lnTo>
                <a:lnTo>
                  <a:pt x="2442766" y="1189144"/>
                </a:lnTo>
                <a:lnTo>
                  <a:pt x="2441179" y="1180839"/>
                </a:lnTo>
                <a:lnTo>
                  <a:pt x="2440385" y="1172929"/>
                </a:lnTo>
                <a:lnTo>
                  <a:pt x="2438400" y="1156319"/>
                </a:lnTo>
                <a:lnTo>
                  <a:pt x="2437607" y="1140895"/>
                </a:lnTo>
                <a:lnTo>
                  <a:pt x="2437210" y="1127449"/>
                </a:lnTo>
                <a:lnTo>
                  <a:pt x="2436813" y="1116771"/>
                </a:lnTo>
                <a:lnTo>
                  <a:pt x="2437210" y="1106488"/>
                </a:lnTo>
                <a:lnTo>
                  <a:pt x="2436019" y="1121121"/>
                </a:lnTo>
                <a:lnTo>
                  <a:pt x="2435225" y="1138127"/>
                </a:lnTo>
                <a:lnTo>
                  <a:pt x="2435225" y="1156715"/>
                </a:lnTo>
                <a:lnTo>
                  <a:pt x="2435225" y="1175302"/>
                </a:lnTo>
                <a:lnTo>
                  <a:pt x="2435622" y="1206150"/>
                </a:lnTo>
                <a:lnTo>
                  <a:pt x="2435679" y="1208030"/>
                </a:lnTo>
                <a:lnTo>
                  <a:pt x="2430066" y="1213644"/>
                </a:lnTo>
                <a:lnTo>
                  <a:pt x="2416175" y="1228725"/>
                </a:lnTo>
                <a:lnTo>
                  <a:pt x="2401887" y="1244997"/>
                </a:lnTo>
                <a:lnTo>
                  <a:pt x="2387203" y="1262063"/>
                </a:lnTo>
                <a:lnTo>
                  <a:pt x="2372916" y="1279922"/>
                </a:lnTo>
                <a:lnTo>
                  <a:pt x="2358231" y="1298972"/>
                </a:lnTo>
                <a:lnTo>
                  <a:pt x="2343944" y="1318022"/>
                </a:lnTo>
                <a:lnTo>
                  <a:pt x="2329259" y="1338263"/>
                </a:lnTo>
                <a:lnTo>
                  <a:pt x="2314972" y="1359297"/>
                </a:lnTo>
                <a:lnTo>
                  <a:pt x="2300287" y="1380332"/>
                </a:lnTo>
                <a:lnTo>
                  <a:pt x="2286794" y="1401763"/>
                </a:lnTo>
                <a:lnTo>
                  <a:pt x="2279164" y="1413970"/>
                </a:lnTo>
                <a:lnTo>
                  <a:pt x="2276519" y="1407628"/>
                </a:lnTo>
                <a:lnTo>
                  <a:pt x="2273366" y="1398873"/>
                </a:lnTo>
                <a:lnTo>
                  <a:pt x="2270213" y="1389322"/>
                </a:lnTo>
                <a:lnTo>
                  <a:pt x="2264301" y="1369822"/>
                </a:lnTo>
                <a:lnTo>
                  <a:pt x="2259177" y="1348730"/>
                </a:lnTo>
                <a:lnTo>
                  <a:pt x="2253659" y="1326046"/>
                </a:lnTo>
                <a:lnTo>
                  <a:pt x="2248929" y="1303760"/>
                </a:lnTo>
                <a:lnTo>
                  <a:pt x="2244594" y="1281076"/>
                </a:lnTo>
                <a:lnTo>
                  <a:pt x="2240652" y="1257994"/>
                </a:lnTo>
                <a:lnTo>
                  <a:pt x="2234346" y="1216208"/>
                </a:lnTo>
                <a:lnTo>
                  <a:pt x="2229617" y="1181585"/>
                </a:lnTo>
                <a:lnTo>
                  <a:pt x="2225675" y="1149350"/>
                </a:lnTo>
                <a:lnTo>
                  <a:pt x="2226464" y="1174024"/>
                </a:lnTo>
                <a:lnTo>
                  <a:pt x="2228040" y="1198698"/>
                </a:lnTo>
                <a:lnTo>
                  <a:pt x="2230405" y="1223769"/>
                </a:lnTo>
                <a:lnTo>
                  <a:pt x="2233558" y="1248841"/>
                </a:lnTo>
                <a:lnTo>
                  <a:pt x="2236711" y="1273515"/>
                </a:lnTo>
                <a:lnTo>
                  <a:pt x="2240652" y="1297790"/>
                </a:lnTo>
                <a:lnTo>
                  <a:pt x="2244594" y="1320872"/>
                </a:lnTo>
                <a:lnTo>
                  <a:pt x="2248535" y="1342760"/>
                </a:lnTo>
                <a:lnTo>
                  <a:pt x="2256812" y="1381363"/>
                </a:lnTo>
                <a:lnTo>
                  <a:pt x="2263907" y="1412404"/>
                </a:lnTo>
                <a:lnTo>
                  <a:pt x="2268391" y="1431645"/>
                </a:lnTo>
                <a:lnTo>
                  <a:pt x="2259806" y="1446213"/>
                </a:lnTo>
                <a:lnTo>
                  <a:pt x="2246709" y="1468438"/>
                </a:lnTo>
                <a:lnTo>
                  <a:pt x="2234009" y="1491060"/>
                </a:lnTo>
                <a:lnTo>
                  <a:pt x="2221706" y="1513285"/>
                </a:lnTo>
                <a:lnTo>
                  <a:pt x="2209800" y="1535907"/>
                </a:lnTo>
                <a:lnTo>
                  <a:pt x="2198687" y="1558529"/>
                </a:lnTo>
                <a:lnTo>
                  <a:pt x="2191857" y="1573239"/>
                </a:lnTo>
                <a:lnTo>
                  <a:pt x="2135187" y="1403350"/>
                </a:lnTo>
                <a:lnTo>
                  <a:pt x="2179944" y="1598574"/>
                </a:lnTo>
                <a:lnTo>
                  <a:pt x="2178050" y="1602582"/>
                </a:lnTo>
                <a:lnTo>
                  <a:pt x="2168922" y="1624410"/>
                </a:lnTo>
                <a:lnTo>
                  <a:pt x="2160587" y="1645444"/>
                </a:lnTo>
                <a:lnTo>
                  <a:pt x="2153047" y="1666479"/>
                </a:lnTo>
                <a:lnTo>
                  <a:pt x="2146300" y="1686719"/>
                </a:lnTo>
                <a:lnTo>
                  <a:pt x="2140347" y="1706960"/>
                </a:lnTo>
                <a:lnTo>
                  <a:pt x="2135187" y="1725613"/>
                </a:lnTo>
                <a:lnTo>
                  <a:pt x="2135900" y="1726148"/>
                </a:lnTo>
                <a:lnTo>
                  <a:pt x="2162225" y="1737519"/>
                </a:lnTo>
                <a:lnTo>
                  <a:pt x="2160650" y="1745457"/>
                </a:lnTo>
                <a:lnTo>
                  <a:pt x="2157500" y="1767285"/>
                </a:lnTo>
                <a:lnTo>
                  <a:pt x="2155531" y="1782763"/>
                </a:lnTo>
                <a:lnTo>
                  <a:pt x="2153563" y="1800226"/>
                </a:lnTo>
                <a:lnTo>
                  <a:pt x="2151594" y="1820466"/>
                </a:lnTo>
                <a:lnTo>
                  <a:pt x="2150019" y="1841898"/>
                </a:lnTo>
                <a:lnTo>
                  <a:pt x="2149231" y="1864916"/>
                </a:lnTo>
                <a:lnTo>
                  <a:pt x="2148838" y="1889126"/>
                </a:lnTo>
                <a:lnTo>
                  <a:pt x="2149231" y="1913732"/>
                </a:lnTo>
                <a:lnTo>
                  <a:pt x="2149625" y="1926432"/>
                </a:lnTo>
                <a:lnTo>
                  <a:pt x="2150413" y="1939132"/>
                </a:lnTo>
                <a:lnTo>
                  <a:pt x="2151200" y="1951832"/>
                </a:lnTo>
                <a:lnTo>
                  <a:pt x="2153169" y="1964135"/>
                </a:lnTo>
                <a:lnTo>
                  <a:pt x="2154744" y="1976835"/>
                </a:lnTo>
                <a:lnTo>
                  <a:pt x="2156319" y="1989138"/>
                </a:lnTo>
                <a:lnTo>
                  <a:pt x="2159075" y="2001441"/>
                </a:lnTo>
                <a:lnTo>
                  <a:pt x="2161831" y="2013744"/>
                </a:lnTo>
                <a:lnTo>
                  <a:pt x="2164981" y="2024857"/>
                </a:lnTo>
                <a:lnTo>
                  <a:pt x="2166838" y="2031096"/>
                </a:lnTo>
                <a:lnTo>
                  <a:pt x="2247900" y="2219020"/>
                </a:lnTo>
                <a:lnTo>
                  <a:pt x="2234387" y="2224573"/>
                </a:lnTo>
                <a:lnTo>
                  <a:pt x="2221271" y="2230126"/>
                </a:lnTo>
                <a:lnTo>
                  <a:pt x="2208950" y="2236472"/>
                </a:lnTo>
                <a:lnTo>
                  <a:pt x="2197026" y="2242422"/>
                </a:lnTo>
                <a:lnTo>
                  <a:pt x="2185898" y="2248768"/>
                </a:lnTo>
                <a:lnTo>
                  <a:pt x="2175166" y="2255114"/>
                </a:lnTo>
                <a:lnTo>
                  <a:pt x="2164833" y="2261460"/>
                </a:lnTo>
                <a:lnTo>
                  <a:pt x="2155294" y="2267806"/>
                </a:lnTo>
                <a:lnTo>
                  <a:pt x="2146550" y="2274549"/>
                </a:lnTo>
                <a:lnTo>
                  <a:pt x="2137806" y="2280499"/>
                </a:lnTo>
                <a:lnTo>
                  <a:pt x="2129857" y="2287242"/>
                </a:lnTo>
                <a:lnTo>
                  <a:pt x="2121908" y="2293191"/>
                </a:lnTo>
                <a:lnTo>
                  <a:pt x="2108394" y="2305487"/>
                </a:lnTo>
                <a:lnTo>
                  <a:pt x="2096073" y="2317783"/>
                </a:lnTo>
                <a:lnTo>
                  <a:pt x="2086137" y="2328888"/>
                </a:lnTo>
                <a:lnTo>
                  <a:pt x="2076996" y="2338804"/>
                </a:lnTo>
                <a:lnTo>
                  <a:pt x="2070239" y="2347927"/>
                </a:lnTo>
                <a:lnTo>
                  <a:pt x="2065072" y="2356256"/>
                </a:lnTo>
                <a:lnTo>
                  <a:pt x="2060303" y="2362603"/>
                </a:lnTo>
                <a:lnTo>
                  <a:pt x="2057520" y="2367759"/>
                </a:lnTo>
                <a:lnTo>
                  <a:pt x="2055136" y="2371725"/>
                </a:lnTo>
                <a:lnTo>
                  <a:pt x="2057520" y="2359033"/>
                </a:lnTo>
                <a:lnTo>
                  <a:pt x="2059508" y="2346737"/>
                </a:lnTo>
                <a:lnTo>
                  <a:pt x="2062687" y="2320956"/>
                </a:lnTo>
                <a:lnTo>
                  <a:pt x="2064277" y="2295174"/>
                </a:lnTo>
                <a:lnTo>
                  <a:pt x="2065867" y="2268600"/>
                </a:lnTo>
                <a:lnTo>
                  <a:pt x="2066264" y="2242025"/>
                </a:lnTo>
                <a:lnTo>
                  <a:pt x="2066264" y="2215450"/>
                </a:lnTo>
                <a:lnTo>
                  <a:pt x="2065072" y="2188479"/>
                </a:lnTo>
                <a:lnTo>
                  <a:pt x="2063085" y="2161904"/>
                </a:lnTo>
                <a:lnTo>
                  <a:pt x="2061097" y="2135726"/>
                </a:lnTo>
                <a:lnTo>
                  <a:pt x="2058315" y="2108755"/>
                </a:lnTo>
                <a:lnTo>
                  <a:pt x="2054738" y="2082577"/>
                </a:lnTo>
                <a:lnTo>
                  <a:pt x="2051161" y="2056796"/>
                </a:lnTo>
                <a:lnTo>
                  <a:pt x="2047187" y="2031411"/>
                </a:lnTo>
                <a:lnTo>
                  <a:pt x="2042815" y="2006819"/>
                </a:lnTo>
                <a:lnTo>
                  <a:pt x="2038045" y="1982228"/>
                </a:lnTo>
                <a:lnTo>
                  <a:pt x="2033276" y="1959223"/>
                </a:lnTo>
                <a:lnTo>
                  <a:pt x="2028506" y="1936218"/>
                </a:lnTo>
                <a:lnTo>
                  <a:pt x="2023339" y="1914006"/>
                </a:lnTo>
                <a:lnTo>
                  <a:pt x="2013006" y="1873153"/>
                </a:lnTo>
                <a:lnTo>
                  <a:pt x="2003467" y="1837059"/>
                </a:lnTo>
                <a:lnTo>
                  <a:pt x="1994325" y="1805328"/>
                </a:lnTo>
                <a:lnTo>
                  <a:pt x="1986376" y="1779943"/>
                </a:lnTo>
                <a:lnTo>
                  <a:pt x="1980017" y="1760905"/>
                </a:lnTo>
                <a:lnTo>
                  <a:pt x="1974850" y="1744643"/>
                </a:lnTo>
                <a:lnTo>
                  <a:pt x="1994510" y="1732525"/>
                </a:lnTo>
                <a:lnTo>
                  <a:pt x="1995497" y="1756569"/>
                </a:lnTo>
                <a:lnTo>
                  <a:pt x="2000687" y="1772047"/>
                </a:lnTo>
                <a:lnTo>
                  <a:pt x="2014261" y="1814513"/>
                </a:lnTo>
                <a:lnTo>
                  <a:pt x="2022644" y="1844278"/>
                </a:lnTo>
                <a:lnTo>
                  <a:pt x="2031827" y="1878013"/>
                </a:lnTo>
                <a:lnTo>
                  <a:pt x="2041807" y="1915716"/>
                </a:lnTo>
                <a:lnTo>
                  <a:pt x="2051389" y="1956197"/>
                </a:lnTo>
                <a:lnTo>
                  <a:pt x="2061369" y="1998266"/>
                </a:lnTo>
                <a:lnTo>
                  <a:pt x="2065761" y="2019697"/>
                </a:lnTo>
                <a:lnTo>
                  <a:pt x="2070152" y="2041128"/>
                </a:lnTo>
                <a:lnTo>
                  <a:pt x="2074144" y="2062956"/>
                </a:lnTo>
                <a:lnTo>
                  <a:pt x="2078137" y="2085181"/>
                </a:lnTo>
                <a:lnTo>
                  <a:pt x="2080931" y="2106613"/>
                </a:lnTo>
                <a:lnTo>
                  <a:pt x="2084125" y="2128044"/>
                </a:lnTo>
                <a:lnTo>
                  <a:pt x="2086520" y="2149078"/>
                </a:lnTo>
                <a:lnTo>
                  <a:pt x="2088117" y="2170113"/>
                </a:lnTo>
                <a:lnTo>
                  <a:pt x="2089714" y="2190353"/>
                </a:lnTo>
                <a:lnTo>
                  <a:pt x="2090513" y="2209403"/>
                </a:lnTo>
                <a:lnTo>
                  <a:pt x="2090513" y="2228453"/>
                </a:lnTo>
                <a:lnTo>
                  <a:pt x="2089714" y="2246313"/>
                </a:lnTo>
                <a:lnTo>
                  <a:pt x="2088117" y="2263378"/>
                </a:lnTo>
                <a:lnTo>
                  <a:pt x="2086121" y="2279650"/>
                </a:lnTo>
                <a:lnTo>
                  <a:pt x="2128838" y="2218135"/>
                </a:lnTo>
                <a:lnTo>
                  <a:pt x="1997420" y="1730731"/>
                </a:lnTo>
                <a:lnTo>
                  <a:pt x="2028904" y="1711325"/>
                </a:lnTo>
                <a:lnTo>
                  <a:pt x="2097058" y="1869327"/>
                </a:lnTo>
                <a:lnTo>
                  <a:pt x="2134545" y="1726064"/>
                </a:lnTo>
                <a:lnTo>
                  <a:pt x="2131184" y="1720824"/>
                </a:lnTo>
                <a:lnTo>
                  <a:pt x="2128012" y="1714863"/>
                </a:lnTo>
                <a:lnTo>
                  <a:pt x="2121667" y="1702545"/>
                </a:lnTo>
                <a:lnTo>
                  <a:pt x="2116116" y="1688637"/>
                </a:lnTo>
                <a:lnTo>
                  <a:pt x="2111358" y="1675126"/>
                </a:lnTo>
                <a:lnTo>
                  <a:pt x="2107393" y="1660424"/>
                </a:lnTo>
                <a:lnTo>
                  <a:pt x="2103428" y="1645324"/>
                </a:lnTo>
                <a:lnTo>
                  <a:pt x="2100256" y="1629429"/>
                </a:lnTo>
                <a:lnTo>
                  <a:pt x="2097876" y="1613932"/>
                </a:lnTo>
                <a:lnTo>
                  <a:pt x="2095894" y="1597640"/>
                </a:lnTo>
                <a:lnTo>
                  <a:pt x="2094704" y="1581347"/>
                </a:lnTo>
                <a:lnTo>
                  <a:pt x="2093118" y="1564658"/>
                </a:lnTo>
                <a:lnTo>
                  <a:pt x="2092722" y="1548366"/>
                </a:lnTo>
                <a:lnTo>
                  <a:pt x="2092325" y="1531676"/>
                </a:lnTo>
                <a:lnTo>
                  <a:pt x="2092325" y="1514987"/>
                </a:lnTo>
                <a:lnTo>
                  <a:pt x="2092722" y="1498695"/>
                </a:lnTo>
                <a:lnTo>
                  <a:pt x="2093118" y="1483198"/>
                </a:lnTo>
                <a:lnTo>
                  <a:pt x="2095101" y="1452203"/>
                </a:lnTo>
                <a:lnTo>
                  <a:pt x="2097480" y="1423592"/>
                </a:lnTo>
                <a:lnTo>
                  <a:pt x="2100652" y="1397366"/>
                </a:lnTo>
                <a:lnTo>
                  <a:pt x="2103824" y="1374716"/>
                </a:lnTo>
                <a:lnTo>
                  <a:pt x="2106203" y="1356040"/>
                </a:lnTo>
                <a:lnTo>
                  <a:pt x="2108582" y="1341735"/>
                </a:lnTo>
                <a:lnTo>
                  <a:pt x="2110565" y="1329814"/>
                </a:lnTo>
                <a:lnTo>
                  <a:pt x="2129994" y="1343324"/>
                </a:lnTo>
                <a:lnTo>
                  <a:pt x="2131184" y="1329416"/>
                </a:lnTo>
                <a:lnTo>
                  <a:pt x="2132770" y="1315111"/>
                </a:lnTo>
                <a:lnTo>
                  <a:pt x="2134752" y="1300806"/>
                </a:lnTo>
                <a:lnTo>
                  <a:pt x="2137131" y="1287295"/>
                </a:lnTo>
                <a:lnTo>
                  <a:pt x="2139907" y="1274182"/>
                </a:lnTo>
                <a:lnTo>
                  <a:pt x="2142683" y="1261069"/>
                </a:lnTo>
                <a:lnTo>
                  <a:pt x="2146251" y="1248353"/>
                </a:lnTo>
                <a:lnTo>
                  <a:pt x="2149820" y="1235637"/>
                </a:lnTo>
                <a:lnTo>
                  <a:pt x="2153785" y="1223716"/>
                </a:lnTo>
                <a:lnTo>
                  <a:pt x="2157750" y="1211795"/>
                </a:lnTo>
                <a:lnTo>
                  <a:pt x="2166077" y="1189543"/>
                </a:lnTo>
                <a:lnTo>
                  <a:pt x="2174404" y="1168482"/>
                </a:lnTo>
                <a:lnTo>
                  <a:pt x="2183127" y="1149011"/>
                </a:lnTo>
                <a:lnTo>
                  <a:pt x="2191850" y="1131924"/>
                </a:lnTo>
                <a:lnTo>
                  <a:pt x="2200177" y="1116824"/>
                </a:lnTo>
                <a:lnTo>
                  <a:pt x="2208107" y="1102917"/>
                </a:lnTo>
                <a:lnTo>
                  <a:pt x="2214452" y="1092188"/>
                </a:lnTo>
                <a:lnTo>
                  <a:pt x="2224761" y="1076293"/>
                </a:lnTo>
                <a:lnTo>
                  <a:pt x="2228330" y="1071127"/>
                </a:lnTo>
                <a:lnTo>
                  <a:pt x="2233881" y="1106890"/>
                </a:lnTo>
                <a:lnTo>
                  <a:pt x="2241811" y="1094174"/>
                </a:lnTo>
                <a:lnTo>
                  <a:pt x="2250138" y="1082253"/>
                </a:lnTo>
                <a:lnTo>
                  <a:pt x="2259258" y="1071127"/>
                </a:lnTo>
                <a:lnTo>
                  <a:pt x="2268774" y="1060001"/>
                </a:lnTo>
                <a:lnTo>
                  <a:pt x="2279480" y="1049669"/>
                </a:lnTo>
                <a:lnTo>
                  <a:pt x="2290186" y="1039735"/>
                </a:lnTo>
                <a:lnTo>
                  <a:pt x="2301685" y="1030596"/>
                </a:lnTo>
                <a:lnTo>
                  <a:pt x="2313977" y="1021853"/>
                </a:lnTo>
                <a:lnTo>
                  <a:pt x="2326269" y="1013509"/>
                </a:lnTo>
                <a:lnTo>
                  <a:pt x="2339354" y="1005561"/>
                </a:lnTo>
                <a:lnTo>
                  <a:pt x="2352835" y="998011"/>
                </a:lnTo>
                <a:lnTo>
                  <a:pt x="2366713" y="991654"/>
                </a:lnTo>
                <a:lnTo>
                  <a:pt x="2381384" y="984898"/>
                </a:lnTo>
                <a:lnTo>
                  <a:pt x="2396055" y="978938"/>
                </a:lnTo>
                <a:lnTo>
                  <a:pt x="2411123" y="973375"/>
                </a:lnTo>
                <a:lnTo>
                  <a:pt x="2426983" y="967414"/>
                </a:lnTo>
                <a:lnTo>
                  <a:pt x="2442448" y="962248"/>
                </a:lnTo>
                <a:lnTo>
                  <a:pt x="2458705" y="957877"/>
                </a:lnTo>
                <a:lnTo>
                  <a:pt x="2474962" y="953109"/>
                </a:lnTo>
                <a:lnTo>
                  <a:pt x="2491615" y="949135"/>
                </a:lnTo>
                <a:lnTo>
                  <a:pt x="2508665" y="944764"/>
                </a:lnTo>
                <a:lnTo>
                  <a:pt x="2525716" y="941188"/>
                </a:lnTo>
                <a:lnTo>
                  <a:pt x="2560212" y="934035"/>
                </a:lnTo>
                <a:lnTo>
                  <a:pt x="2595502" y="927677"/>
                </a:lnTo>
                <a:lnTo>
                  <a:pt x="2630792" y="921717"/>
                </a:lnTo>
                <a:lnTo>
                  <a:pt x="2702165" y="910988"/>
                </a:lnTo>
                <a:lnTo>
                  <a:pt x="2719215" y="908206"/>
                </a:lnTo>
                <a:lnTo>
                  <a:pt x="2735868" y="904630"/>
                </a:lnTo>
                <a:lnTo>
                  <a:pt x="2752125" y="901054"/>
                </a:lnTo>
                <a:lnTo>
                  <a:pt x="2767589" y="897080"/>
                </a:lnTo>
                <a:lnTo>
                  <a:pt x="2781864" y="893504"/>
                </a:lnTo>
                <a:lnTo>
                  <a:pt x="2796139" y="888338"/>
                </a:lnTo>
                <a:lnTo>
                  <a:pt x="2809620" y="883967"/>
                </a:lnTo>
                <a:lnTo>
                  <a:pt x="2822308" y="878801"/>
                </a:lnTo>
                <a:lnTo>
                  <a:pt x="2834600" y="874033"/>
                </a:lnTo>
                <a:lnTo>
                  <a:pt x="2845703" y="868867"/>
                </a:lnTo>
                <a:lnTo>
                  <a:pt x="2856805" y="863304"/>
                </a:lnTo>
                <a:lnTo>
                  <a:pt x="2867511" y="858138"/>
                </a:lnTo>
                <a:lnTo>
                  <a:pt x="2877027" y="852575"/>
                </a:lnTo>
                <a:lnTo>
                  <a:pt x="2886147" y="847409"/>
                </a:lnTo>
                <a:lnTo>
                  <a:pt x="2894871" y="841449"/>
                </a:lnTo>
                <a:lnTo>
                  <a:pt x="2903197" y="836283"/>
                </a:lnTo>
                <a:lnTo>
                  <a:pt x="2917868" y="825951"/>
                </a:lnTo>
                <a:lnTo>
                  <a:pt x="2929764" y="816017"/>
                </a:lnTo>
                <a:lnTo>
                  <a:pt x="2940470" y="806877"/>
                </a:lnTo>
                <a:lnTo>
                  <a:pt x="2948400" y="798930"/>
                </a:lnTo>
                <a:lnTo>
                  <a:pt x="2954744" y="792572"/>
                </a:lnTo>
                <a:lnTo>
                  <a:pt x="2959106" y="787009"/>
                </a:lnTo>
                <a:lnTo>
                  <a:pt x="2962674" y="782638"/>
                </a:lnTo>
                <a:close/>
                <a:moveTo>
                  <a:pt x="0" y="0"/>
                </a:moveTo>
                <a:lnTo>
                  <a:pt x="1986" y="1984"/>
                </a:lnTo>
                <a:lnTo>
                  <a:pt x="8737" y="7938"/>
                </a:lnTo>
                <a:lnTo>
                  <a:pt x="19458" y="17066"/>
                </a:lnTo>
                <a:lnTo>
                  <a:pt x="34945" y="28972"/>
                </a:lnTo>
                <a:lnTo>
                  <a:pt x="44079" y="35719"/>
                </a:lnTo>
                <a:lnTo>
                  <a:pt x="54801" y="42863"/>
                </a:lnTo>
                <a:lnTo>
                  <a:pt x="66714" y="50403"/>
                </a:lnTo>
                <a:lnTo>
                  <a:pt x="79421" y="58738"/>
                </a:lnTo>
                <a:lnTo>
                  <a:pt x="93320" y="67072"/>
                </a:lnTo>
                <a:lnTo>
                  <a:pt x="108012" y="75406"/>
                </a:lnTo>
                <a:lnTo>
                  <a:pt x="124294" y="84138"/>
                </a:lnTo>
                <a:lnTo>
                  <a:pt x="141766" y="92869"/>
                </a:lnTo>
                <a:lnTo>
                  <a:pt x="160430" y="101203"/>
                </a:lnTo>
                <a:lnTo>
                  <a:pt x="180285" y="109934"/>
                </a:lnTo>
                <a:lnTo>
                  <a:pt x="201332" y="119063"/>
                </a:lnTo>
                <a:lnTo>
                  <a:pt x="223569" y="126603"/>
                </a:lnTo>
                <a:lnTo>
                  <a:pt x="246601" y="134938"/>
                </a:lnTo>
                <a:lnTo>
                  <a:pt x="271619" y="142478"/>
                </a:lnTo>
                <a:lnTo>
                  <a:pt x="297431" y="150019"/>
                </a:lnTo>
                <a:lnTo>
                  <a:pt x="324434" y="156369"/>
                </a:lnTo>
                <a:lnTo>
                  <a:pt x="353025" y="163116"/>
                </a:lnTo>
                <a:lnTo>
                  <a:pt x="382808" y="168275"/>
                </a:lnTo>
                <a:lnTo>
                  <a:pt x="413385" y="173831"/>
                </a:lnTo>
                <a:lnTo>
                  <a:pt x="445550" y="177403"/>
                </a:lnTo>
                <a:lnTo>
                  <a:pt x="478510" y="180975"/>
                </a:lnTo>
                <a:lnTo>
                  <a:pt x="513455" y="183753"/>
                </a:lnTo>
                <a:lnTo>
                  <a:pt x="531324" y="184547"/>
                </a:lnTo>
                <a:lnTo>
                  <a:pt x="549194" y="184944"/>
                </a:lnTo>
                <a:lnTo>
                  <a:pt x="567858" y="185341"/>
                </a:lnTo>
                <a:lnTo>
                  <a:pt x="586522" y="185738"/>
                </a:lnTo>
                <a:lnTo>
                  <a:pt x="662369" y="185738"/>
                </a:lnTo>
                <a:lnTo>
                  <a:pt x="738612" y="185738"/>
                </a:lnTo>
                <a:lnTo>
                  <a:pt x="814856" y="187325"/>
                </a:lnTo>
                <a:lnTo>
                  <a:pt x="852581" y="188119"/>
                </a:lnTo>
                <a:lnTo>
                  <a:pt x="890306" y="189309"/>
                </a:lnTo>
                <a:lnTo>
                  <a:pt x="928031" y="191294"/>
                </a:lnTo>
                <a:lnTo>
                  <a:pt x="965358" y="192881"/>
                </a:lnTo>
                <a:lnTo>
                  <a:pt x="1002289" y="195659"/>
                </a:lnTo>
                <a:lnTo>
                  <a:pt x="1038822" y="198438"/>
                </a:lnTo>
                <a:lnTo>
                  <a:pt x="1074959" y="202406"/>
                </a:lnTo>
                <a:lnTo>
                  <a:pt x="1110698" y="206375"/>
                </a:lnTo>
                <a:lnTo>
                  <a:pt x="1146040" y="211931"/>
                </a:lnTo>
                <a:lnTo>
                  <a:pt x="1180588" y="217488"/>
                </a:lnTo>
                <a:lnTo>
                  <a:pt x="1214739" y="224234"/>
                </a:lnTo>
                <a:lnTo>
                  <a:pt x="1248493" y="230981"/>
                </a:lnTo>
                <a:lnTo>
                  <a:pt x="1264774" y="234950"/>
                </a:lnTo>
                <a:lnTo>
                  <a:pt x="1281453" y="239316"/>
                </a:lnTo>
                <a:lnTo>
                  <a:pt x="1297734" y="243681"/>
                </a:lnTo>
                <a:lnTo>
                  <a:pt x="1313618" y="248444"/>
                </a:lnTo>
                <a:lnTo>
                  <a:pt x="1329502" y="253206"/>
                </a:lnTo>
                <a:lnTo>
                  <a:pt x="1344989" y="258763"/>
                </a:lnTo>
                <a:lnTo>
                  <a:pt x="1360476" y="263922"/>
                </a:lnTo>
                <a:lnTo>
                  <a:pt x="1375963" y="269478"/>
                </a:lnTo>
                <a:lnTo>
                  <a:pt x="1390656" y="275828"/>
                </a:lnTo>
                <a:lnTo>
                  <a:pt x="1405746" y="281781"/>
                </a:lnTo>
                <a:lnTo>
                  <a:pt x="1420042" y="288528"/>
                </a:lnTo>
                <a:lnTo>
                  <a:pt x="1434734" y="294878"/>
                </a:lnTo>
                <a:lnTo>
                  <a:pt x="1448633" y="302419"/>
                </a:lnTo>
                <a:lnTo>
                  <a:pt x="1462532" y="309959"/>
                </a:lnTo>
                <a:lnTo>
                  <a:pt x="1476430" y="317500"/>
                </a:lnTo>
                <a:lnTo>
                  <a:pt x="1489535" y="325438"/>
                </a:lnTo>
                <a:lnTo>
                  <a:pt x="1502639" y="334169"/>
                </a:lnTo>
                <a:lnTo>
                  <a:pt x="1515346" y="342503"/>
                </a:lnTo>
                <a:lnTo>
                  <a:pt x="1528054" y="351631"/>
                </a:lnTo>
                <a:lnTo>
                  <a:pt x="1540364" y="360759"/>
                </a:lnTo>
                <a:lnTo>
                  <a:pt x="1552674" y="370284"/>
                </a:lnTo>
                <a:lnTo>
                  <a:pt x="1563793" y="380603"/>
                </a:lnTo>
                <a:lnTo>
                  <a:pt x="1575706" y="390922"/>
                </a:lnTo>
                <a:lnTo>
                  <a:pt x="1586825" y="401638"/>
                </a:lnTo>
                <a:lnTo>
                  <a:pt x="1597547" y="412750"/>
                </a:lnTo>
                <a:lnTo>
                  <a:pt x="1608269" y="424259"/>
                </a:lnTo>
                <a:lnTo>
                  <a:pt x="1618196" y="436166"/>
                </a:lnTo>
                <a:lnTo>
                  <a:pt x="1628521" y="448469"/>
                </a:lnTo>
                <a:lnTo>
                  <a:pt x="1628521" y="371872"/>
                </a:lnTo>
                <a:lnTo>
                  <a:pt x="1638051" y="381397"/>
                </a:lnTo>
                <a:lnTo>
                  <a:pt x="1649567" y="393700"/>
                </a:lnTo>
                <a:lnTo>
                  <a:pt x="1663863" y="410766"/>
                </a:lnTo>
                <a:lnTo>
                  <a:pt x="1681733" y="431800"/>
                </a:lnTo>
                <a:lnTo>
                  <a:pt x="1701985" y="457200"/>
                </a:lnTo>
                <a:lnTo>
                  <a:pt x="1713104" y="471488"/>
                </a:lnTo>
                <a:lnTo>
                  <a:pt x="1724620" y="486966"/>
                </a:lnTo>
                <a:lnTo>
                  <a:pt x="1735739" y="503238"/>
                </a:lnTo>
                <a:lnTo>
                  <a:pt x="1747652" y="520303"/>
                </a:lnTo>
                <a:lnTo>
                  <a:pt x="1759962" y="538559"/>
                </a:lnTo>
                <a:lnTo>
                  <a:pt x="1772272" y="558006"/>
                </a:lnTo>
                <a:lnTo>
                  <a:pt x="1784582" y="577850"/>
                </a:lnTo>
                <a:lnTo>
                  <a:pt x="1796893" y="598884"/>
                </a:lnTo>
                <a:lnTo>
                  <a:pt x="1809203" y="620316"/>
                </a:lnTo>
                <a:lnTo>
                  <a:pt x="1821513" y="642938"/>
                </a:lnTo>
                <a:lnTo>
                  <a:pt x="1833029" y="666353"/>
                </a:lnTo>
                <a:lnTo>
                  <a:pt x="1844545" y="690166"/>
                </a:lnTo>
                <a:lnTo>
                  <a:pt x="1856061" y="715169"/>
                </a:lnTo>
                <a:lnTo>
                  <a:pt x="1866783" y="740966"/>
                </a:lnTo>
                <a:lnTo>
                  <a:pt x="1877505" y="767556"/>
                </a:lnTo>
                <a:lnTo>
                  <a:pt x="1887035" y="794544"/>
                </a:lnTo>
                <a:lnTo>
                  <a:pt x="1896566" y="822325"/>
                </a:lnTo>
                <a:lnTo>
                  <a:pt x="1904905" y="850503"/>
                </a:lnTo>
                <a:lnTo>
                  <a:pt x="1912847" y="879872"/>
                </a:lnTo>
                <a:lnTo>
                  <a:pt x="1919995" y="910034"/>
                </a:lnTo>
                <a:lnTo>
                  <a:pt x="1955337" y="874316"/>
                </a:lnTo>
                <a:lnTo>
                  <a:pt x="1963676" y="898922"/>
                </a:lnTo>
                <a:lnTo>
                  <a:pt x="1973207" y="927894"/>
                </a:lnTo>
                <a:lnTo>
                  <a:pt x="1984723" y="966391"/>
                </a:lnTo>
                <a:lnTo>
                  <a:pt x="1998621" y="1012825"/>
                </a:lnTo>
                <a:lnTo>
                  <a:pt x="2005372" y="1038622"/>
                </a:lnTo>
                <a:lnTo>
                  <a:pt x="2012520" y="1066403"/>
                </a:lnTo>
                <a:lnTo>
                  <a:pt x="2019668" y="1095375"/>
                </a:lnTo>
                <a:lnTo>
                  <a:pt x="2026816" y="1125538"/>
                </a:lnTo>
                <a:lnTo>
                  <a:pt x="2033566" y="1156891"/>
                </a:lnTo>
                <a:lnTo>
                  <a:pt x="2040317" y="1189435"/>
                </a:lnTo>
                <a:lnTo>
                  <a:pt x="2046671" y="1222375"/>
                </a:lnTo>
                <a:lnTo>
                  <a:pt x="2052230" y="1256110"/>
                </a:lnTo>
                <a:lnTo>
                  <a:pt x="2057790" y="1290241"/>
                </a:lnTo>
                <a:lnTo>
                  <a:pt x="2062158" y="1324769"/>
                </a:lnTo>
                <a:lnTo>
                  <a:pt x="2066129" y="1359694"/>
                </a:lnTo>
                <a:lnTo>
                  <a:pt x="2068511" y="1394619"/>
                </a:lnTo>
                <a:lnTo>
                  <a:pt x="2070894" y="1429147"/>
                </a:lnTo>
                <a:lnTo>
                  <a:pt x="2071291" y="1446610"/>
                </a:lnTo>
                <a:lnTo>
                  <a:pt x="2071688" y="1463675"/>
                </a:lnTo>
                <a:lnTo>
                  <a:pt x="2071688" y="1480741"/>
                </a:lnTo>
                <a:lnTo>
                  <a:pt x="2071291" y="1497806"/>
                </a:lnTo>
                <a:lnTo>
                  <a:pt x="2070894" y="1514475"/>
                </a:lnTo>
                <a:lnTo>
                  <a:pt x="2070100" y="1531144"/>
                </a:lnTo>
                <a:lnTo>
                  <a:pt x="2068511" y="1547416"/>
                </a:lnTo>
                <a:lnTo>
                  <a:pt x="2066923" y="1563688"/>
                </a:lnTo>
                <a:lnTo>
                  <a:pt x="2065335" y="1579960"/>
                </a:lnTo>
                <a:lnTo>
                  <a:pt x="2062555" y="1595835"/>
                </a:lnTo>
                <a:lnTo>
                  <a:pt x="2059775" y="1610916"/>
                </a:lnTo>
                <a:lnTo>
                  <a:pt x="2056995" y="1626394"/>
                </a:lnTo>
                <a:lnTo>
                  <a:pt x="2053421" y="1641078"/>
                </a:lnTo>
                <a:lnTo>
                  <a:pt x="2049450" y="1655763"/>
                </a:lnTo>
                <a:lnTo>
                  <a:pt x="2045082" y="1670050"/>
                </a:lnTo>
                <a:lnTo>
                  <a:pt x="2040317" y="1684338"/>
                </a:lnTo>
                <a:lnTo>
                  <a:pt x="2034758" y="1697435"/>
                </a:lnTo>
                <a:lnTo>
                  <a:pt x="2029198" y="1710531"/>
                </a:lnTo>
                <a:lnTo>
                  <a:pt x="2028520" y="1710950"/>
                </a:lnTo>
                <a:lnTo>
                  <a:pt x="2020892" y="1692617"/>
                </a:lnTo>
                <a:lnTo>
                  <a:pt x="2012561" y="1673551"/>
                </a:lnTo>
                <a:lnTo>
                  <a:pt x="2003438" y="1653690"/>
                </a:lnTo>
                <a:lnTo>
                  <a:pt x="1993917" y="1633830"/>
                </a:lnTo>
                <a:lnTo>
                  <a:pt x="1983604" y="1613969"/>
                </a:lnTo>
                <a:lnTo>
                  <a:pt x="1973290" y="1593712"/>
                </a:lnTo>
                <a:lnTo>
                  <a:pt x="1962183" y="1573057"/>
                </a:lnTo>
                <a:lnTo>
                  <a:pt x="1950679" y="1552402"/>
                </a:lnTo>
                <a:lnTo>
                  <a:pt x="1939175" y="1531350"/>
                </a:lnTo>
                <a:lnTo>
                  <a:pt x="1926878" y="1510298"/>
                </a:lnTo>
                <a:lnTo>
                  <a:pt x="1914185" y="1488848"/>
                </a:lnTo>
                <a:lnTo>
                  <a:pt x="1900301" y="1467796"/>
                </a:lnTo>
                <a:lnTo>
                  <a:pt x="1894260" y="1458189"/>
                </a:lnTo>
                <a:lnTo>
                  <a:pt x="1928813" y="1036638"/>
                </a:lnTo>
                <a:lnTo>
                  <a:pt x="1862051" y="1408114"/>
                </a:lnTo>
                <a:lnTo>
                  <a:pt x="1843972" y="1381204"/>
                </a:lnTo>
                <a:lnTo>
                  <a:pt x="1813824" y="1337908"/>
                </a:lnTo>
                <a:lnTo>
                  <a:pt x="1782090" y="1294612"/>
                </a:lnTo>
                <a:lnTo>
                  <a:pt x="1749959" y="1250919"/>
                </a:lnTo>
                <a:lnTo>
                  <a:pt x="1716638" y="1208021"/>
                </a:lnTo>
                <a:lnTo>
                  <a:pt x="1681730" y="1165122"/>
                </a:lnTo>
                <a:lnTo>
                  <a:pt x="1658188" y="1136727"/>
                </a:lnTo>
                <a:lnTo>
                  <a:pt x="1662012" y="1095017"/>
                </a:lnTo>
                <a:lnTo>
                  <a:pt x="1664012" y="1064080"/>
                </a:lnTo>
                <a:lnTo>
                  <a:pt x="1666812" y="1028781"/>
                </a:lnTo>
                <a:lnTo>
                  <a:pt x="1669612" y="988722"/>
                </a:lnTo>
                <a:lnTo>
                  <a:pt x="1671612" y="945094"/>
                </a:lnTo>
                <a:lnTo>
                  <a:pt x="1673212" y="897896"/>
                </a:lnTo>
                <a:lnTo>
                  <a:pt x="1674412" y="848715"/>
                </a:lnTo>
                <a:lnTo>
                  <a:pt x="1674812" y="797154"/>
                </a:lnTo>
                <a:lnTo>
                  <a:pt x="1674412" y="744800"/>
                </a:lnTo>
                <a:lnTo>
                  <a:pt x="1674012" y="718227"/>
                </a:lnTo>
                <a:lnTo>
                  <a:pt x="1672812" y="691653"/>
                </a:lnTo>
                <a:lnTo>
                  <a:pt x="1671612" y="665080"/>
                </a:lnTo>
                <a:lnTo>
                  <a:pt x="1670012" y="638506"/>
                </a:lnTo>
                <a:lnTo>
                  <a:pt x="1668012" y="612329"/>
                </a:lnTo>
                <a:lnTo>
                  <a:pt x="1666012" y="586549"/>
                </a:lnTo>
                <a:lnTo>
                  <a:pt x="1663212" y="560372"/>
                </a:lnTo>
                <a:lnTo>
                  <a:pt x="1659612" y="534988"/>
                </a:lnTo>
                <a:lnTo>
                  <a:pt x="1660412" y="553629"/>
                </a:lnTo>
                <a:lnTo>
                  <a:pt x="1662012" y="603603"/>
                </a:lnTo>
                <a:lnTo>
                  <a:pt x="1662412" y="638109"/>
                </a:lnTo>
                <a:lnTo>
                  <a:pt x="1662412" y="676978"/>
                </a:lnTo>
                <a:lnTo>
                  <a:pt x="1662412" y="720607"/>
                </a:lnTo>
                <a:lnTo>
                  <a:pt x="1662012" y="766218"/>
                </a:lnTo>
                <a:lnTo>
                  <a:pt x="1660412" y="814606"/>
                </a:lnTo>
                <a:lnTo>
                  <a:pt x="1658812" y="863787"/>
                </a:lnTo>
                <a:lnTo>
                  <a:pt x="1655612" y="912174"/>
                </a:lnTo>
                <a:lnTo>
                  <a:pt x="1654012" y="936765"/>
                </a:lnTo>
                <a:lnTo>
                  <a:pt x="1652012" y="960562"/>
                </a:lnTo>
                <a:lnTo>
                  <a:pt x="1649612" y="983566"/>
                </a:lnTo>
                <a:lnTo>
                  <a:pt x="1646812" y="1006570"/>
                </a:lnTo>
                <a:lnTo>
                  <a:pt x="1644412" y="1028384"/>
                </a:lnTo>
                <a:lnTo>
                  <a:pt x="1640812" y="1049405"/>
                </a:lnTo>
                <a:lnTo>
                  <a:pt x="1637212" y="1069633"/>
                </a:lnTo>
                <a:lnTo>
                  <a:pt x="1633212" y="1088274"/>
                </a:lnTo>
                <a:lnTo>
                  <a:pt x="1629548" y="1102806"/>
                </a:lnTo>
                <a:lnTo>
                  <a:pt x="1611517" y="1081708"/>
                </a:lnTo>
                <a:lnTo>
                  <a:pt x="1575419" y="1041192"/>
                </a:lnTo>
                <a:lnTo>
                  <a:pt x="1538925" y="1001074"/>
                </a:lnTo>
                <a:lnTo>
                  <a:pt x="1502827" y="962545"/>
                </a:lnTo>
                <a:lnTo>
                  <a:pt x="1465936" y="924810"/>
                </a:lnTo>
                <a:lnTo>
                  <a:pt x="1429441" y="888663"/>
                </a:lnTo>
                <a:lnTo>
                  <a:pt x="1393343" y="853709"/>
                </a:lnTo>
                <a:lnTo>
                  <a:pt x="1357245" y="820740"/>
                </a:lnTo>
                <a:lnTo>
                  <a:pt x="1321941" y="789758"/>
                </a:lnTo>
                <a:lnTo>
                  <a:pt x="1304487" y="774267"/>
                </a:lnTo>
                <a:lnTo>
                  <a:pt x="1286636" y="759967"/>
                </a:lnTo>
                <a:lnTo>
                  <a:pt x="1269579" y="745668"/>
                </a:lnTo>
                <a:lnTo>
                  <a:pt x="1252522" y="732560"/>
                </a:lnTo>
                <a:lnTo>
                  <a:pt x="1238401" y="721708"/>
                </a:lnTo>
                <a:lnTo>
                  <a:pt x="1238183" y="719838"/>
                </a:lnTo>
                <a:lnTo>
                  <a:pt x="1234535" y="690371"/>
                </a:lnTo>
                <a:lnTo>
                  <a:pt x="1229671" y="654531"/>
                </a:lnTo>
                <a:lnTo>
                  <a:pt x="1223997" y="615108"/>
                </a:lnTo>
                <a:lnTo>
                  <a:pt x="1217106" y="576482"/>
                </a:lnTo>
                <a:lnTo>
                  <a:pt x="1213864" y="557766"/>
                </a:lnTo>
                <a:lnTo>
                  <a:pt x="1210216" y="540643"/>
                </a:lnTo>
                <a:lnTo>
                  <a:pt x="1206973" y="524714"/>
                </a:lnTo>
                <a:lnTo>
                  <a:pt x="1203325" y="511175"/>
                </a:lnTo>
                <a:lnTo>
                  <a:pt x="1206973" y="531882"/>
                </a:lnTo>
                <a:lnTo>
                  <a:pt x="1209810" y="554580"/>
                </a:lnTo>
                <a:lnTo>
                  <a:pt x="1213053" y="583650"/>
                </a:lnTo>
                <a:lnTo>
                  <a:pt x="1214674" y="599578"/>
                </a:lnTo>
                <a:lnTo>
                  <a:pt x="1216295" y="616303"/>
                </a:lnTo>
                <a:lnTo>
                  <a:pt x="1217106" y="633824"/>
                </a:lnTo>
                <a:lnTo>
                  <a:pt x="1217511" y="650948"/>
                </a:lnTo>
                <a:lnTo>
                  <a:pt x="1217917" y="668469"/>
                </a:lnTo>
                <a:lnTo>
                  <a:pt x="1217511" y="685990"/>
                </a:lnTo>
                <a:lnTo>
                  <a:pt x="1216295" y="703113"/>
                </a:lnTo>
                <a:lnTo>
                  <a:pt x="1216046" y="705118"/>
                </a:lnTo>
                <a:lnTo>
                  <a:pt x="1202540" y="695222"/>
                </a:lnTo>
                <a:lnTo>
                  <a:pt x="1186673" y="684497"/>
                </a:lnTo>
                <a:lnTo>
                  <a:pt x="1170805" y="673773"/>
                </a:lnTo>
                <a:lnTo>
                  <a:pt x="1154938" y="663842"/>
                </a:lnTo>
                <a:lnTo>
                  <a:pt x="1139468" y="654707"/>
                </a:lnTo>
                <a:lnTo>
                  <a:pt x="1124790" y="645968"/>
                </a:lnTo>
                <a:lnTo>
                  <a:pt x="1110113" y="638024"/>
                </a:lnTo>
                <a:lnTo>
                  <a:pt x="1095833" y="630477"/>
                </a:lnTo>
                <a:lnTo>
                  <a:pt x="1081949" y="623724"/>
                </a:lnTo>
                <a:lnTo>
                  <a:pt x="1068065" y="618163"/>
                </a:lnTo>
                <a:lnTo>
                  <a:pt x="1054975" y="613000"/>
                </a:lnTo>
                <a:lnTo>
                  <a:pt x="1042281" y="608630"/>
                </a:lnTo>
                <a:lnTo>
                  <a:pt x="1017290" y="600686"/>
                </a:lnTo>
                <a:lnTo>
                  <a:pt x="991902" y="592345"/>
                </a:lnTo>
                <a:lnTo>
                  <a:pt x="966118" y="583209"/>
                </a:lnTo>
                <a:lnTo>
                  <a:pt x="939937" y="574073"/>
                </a:lnTo>
                <a:lnTo>
                  <a:pt x="886782" y="553815"/>
                </a:lnTo>
                <a:lnTo>
                  <a:pt x="833627" y="533160"/>
                </a:lnTo>
                <a:lnTo>
                  <a:pt x="780075" y="511711"/>
                </a:lnTo>
                <a:lnTo>
                  <a:pt x="727317" y="489864"/>
                </a:lnTo>
                <a:lnTo>
                  <a:pt x="694143" y="475740"/>
                </a:lnTo>
                <a:lnTo>
                  <a:pt x="615950" y="344488"/>
                </a:lnTo>
                <a:lnTo>
                  <a:pt x="682265" y="470683"/>
                </a:lnTo>
                <a:lnTo>
                  <a:pt x="676938" y="468415"/>
                </a:lnTo>
                <a:lnTo>
                  <a:pt x="628543" y="447363"/>
                </a:lnTo>
                <a:lnTo>
                  <a:pt x="583322" y="427105"/>
                </a:lnTo>
                <a:lnTo>
                  <a:pt x="541670" y="408436"/>
                </a:lnTo>
                <a:lnTo>
                  <a:pt x="473044" y="376659"/>
                </a:lnTo>
                <a:lnTo>
                  <a:pt x="427426" y="355607"/>
                </a:lnTo>
                <a:lnTo>
                  <a:pt x="411162" y="347663"/>
                </a:lnTo>
                <a:lnTo>
                  <a:pt x="413939" y="350444"/>
                </a:lnTo>
                <a:lnTo>
                  <a:pt x="417906" y="352827"/>
                </a:lnTo>
                <a:lnTo>
                  <a:pt x="427029" y="359977"/>
                </a:lnTo>
                <a:lnTo>
                  <a:pt x="439327" y="367524"/>
                </a:lnTo>
                <a:lnTo>
                  <a:pt x="453607" y="375865"/>
                </a:lnTo>
                <a:lnTo>
                  <a:pt x="470664" y="385001"/>
                </a:lnTo>
                <a:lnTo>
                  <a:pt x="490102" y="394931"/>
                </a:lnTo>
                <a:lnTo>
                  <a:pt x="533340" y="416380"/>
                </a:lnTo>
                <a:lnTo>
                  <a:pt x="582925" y="440213"/>
                </a:lnTo>
                <a:lnTo>
                  <a:pt x="636873" y="465237"/>
                </a:lnTo>
                <a:lnTo>
                  <a:pt x="692805" y="491056"/>
                </a:lnTo>
                <a:lnTo>
                  <a:pt x="750721" y="516477"/>
                </a:lnTo>
                <a:lnTo>
                  <a:pt x="807049" y="541502"/>
                </a:lnTo>
                <a:lnTo>
                  <a:pt x="861791" y="565334"/>
                </a:lnTo>
                <a:lnTo>
                  <a:pt x="928558" y="593908"/>
                </a:lnTo>
                <a:lnTo>
                  <a:pt x="927038" y="593725"/>
                </a:lnTo>
                <a:lnTo>
                  <a:pt x="913525" y="596435"/>
                </a:lnTo>
                <a:lnTo>
                  <a:pt x="897230" y="599533"/>
                </a:lnTo>
                <a:lnTo>
                  <a:pt x="875769" y="603018"/>
                </a:lnTo>
                <a:lnTo>
                  <a:pt x="848744" y="607664"/>
                </a:lnTo>
                <a:lnTo>
                  <a:pt x="818141" y="611149"/>
                </a:lnTo>
                <a:lnTo>
                  <a:pt x="783565" y="615795"/>
                </a:lnTo>
                <a:lnTo>
                  <a:pt x="746206" y="618893"/>
                </a:lnTo>
                <a:lnTo>
                  <a:pt x="725937" y="620442"/>
                </a:lnTo>
                <a:lnTo>
                  <a:pt x="705668" y="621603"/>
                </a:lnTo>
                <a:lnTo>
                  <a:pt x="685002" y="622765"/>
                </a:lnTo>
                <a:lnTo>
                  <a:pt x="663540" y="623152"/>
                </a:lnTo>
                <a:lnTo>
                  <a:pt x="642079" y="623539"/>
                </a:lnTo>
                <a:lnTo>
                  <a:pt x="620618" y="623539"/>
                </a:lnTo>
                <a:lnTo>
                  <a:pt x="598759" y="623152"/>
                </a:lnTo>
                <a:lnTo>
                  <a:pt x="576503" y="621990"/>
                </a:lnTo>
                <a:lnTo>
                  <a:pt x="554247" y="620829"/>
                </a:lnTo>
                <a:lnTo>
                  <a:pt x="532388" y="618506"/>
                </a:lnTo>
                <a:lnTo>
                  <a:pt x="510132" y="616182"/>
                </a:lnTo>
                <a:lnTo>
                  <a:pt x="488670" y="613085"/>
                </a:lnTo>
                <a:lnTo>
                  <a:pt x="467209" y="609213"/>
                </a:lnTo>
                <a:lnTo>
                  <a:pt x="446145" y="604954"/>
                </a:lnTo>
                <a:lnTo>
                  <a:pt x="429576" y="600994"/>
                </a:lnTo>
                <a:lnTo>
                  <a:pt x="417530" y="597597"/>
                </a:lnTo>
                <a:lnTo>
                  <a:pt x="404812" y="593725"/>
                </a:lnTo>
                <a:lnTo>
                  <a:pt x="425081" y="599920"/>
                </a:lnTo>
                <a:lnTo>
                  <a:pt x="429576" y="600994"/>
                </a:lnTo>
                <a:lnTo>
                  <a:pt x="432632" y="601856"/>
                </a:lnTo>
                <a:lnTo>
                  <a:pt x="453299" y="606890"/>
                </a:lnTo>
                <a:lnTo>
                  <a:pt x="479132" y="613085"/>
                </a:lnTo>
                <a:lnTo>
                  <a:pt x="509734" y="619280"/>
                </a:lnTo>
                <a:lnTo>
                  <a:pt x="526426" y="622378"/>
                </a:lnTo>
                <a:lnTo>
                  <a:pt x="543913" y="625475"/>
                </a:lnTo>
                <a:lnTo>
                  <a:pt x="562195" y="628573"/>
                </a:lnTo>
                <a:lnTo>
                  <a:pt x="582067" y="630896"/>
                </a:lnTo>
                <a:lnTo>
                  <a:pt x="602336" y="633606"/>
                </a:lnTo>
                <a:lnTo>
                  <a:pt x="623400" y="636317"/>
                </a:lnTo>
                <a:lnTo>
                  <a:pt x="645259" y="637865"/>
                </a:lnTo>
                <a:lnTo>
                  <a:pt x="667515" y="639414"/>
                </a:lnTo>
                <a:lnTo>
                  <a:pt x="690963" y="640576"/>
                </a:lnTo>
                <a:lnTo>
                  <a:pt x="714412" y="641350"/>
                </a:lnTo>
                <a:lnTo>
                  <a:pt x="739053" y="641350"/>
                </a:lnTo>
                <a:lnTo>
                  <a:pt x="763693" y="641350"/>
                </a:lnTo>
                <a:lnTo>
                  <a:pt x="788732" y="639801"/>
                </a:lnTo>
                <a:lnTo>
                  <a:pt x="814167" y="638640"/>
                </a:lnTo>
                <a:lnTo>
                  <a:pt x="840000" y="636317"/>
                </a:lnTo>
                <a:lnTo>
                  <a:pt x="865833" y="633219"/>
                </a:lnTo>
                <a:lnTo>
                  <a:pt x="892461" y="629347"/>
                </a:lnTo>
                <a:lnTo>
                  <a:pt x="918692" y="624701"/>
                </a:lnTo>
                <a:lnTo>
                  <a:pt x="945320" y="618893"/>
                </a:lnTo>
                <a:lnTo>
                  <a:pt x="971550" y="612310"/>
                </a:lnTo>
                <a:lnTo>
                  <a:pt x="971357" y="612122"/>
                </a:lnTo>
                <a:lnTo>
                  <a:pt x="1024430" y="634449"/>
                </a:lnTo>
                <a:lnTo>
                  <a:pt x="1049818" y="645571"/>
                </a:lnTo>
                <a:lnTo>
                  <a:pt x="1075602" y="659870"/>
                </a:lnTo>
                <a:lnTo>
                  <a:pt x="1100990" y="675759"/>
                </a:lnTo>
                <a:lnTo>
                  <a:pt x="1126377" y="691647"/>
                </a:lnTo>
                <a:lnTo>
                  <a:pt x="1151765" y="708727"/>
                </a:lnTo>
                <a:lnTo>
                  <a:pt x="1176359" y="725807"/>
                </a:lnTo>
                <a:lnTo>
                  <a:pt x="1200953" y="743682"/>
                </a:lnTo>
                <a:lnTo>
                  <a:pt x="1225547" y="762351"/>
                </a:lnTo>
                <a:lnTo>
                  <a:pt x="1248951" y="781417"/>
                </a:lnTo>
                <a:lnTo>
                  <a:pt x="1272752" y="801277"/>
                </a:lnTo>
                <a:lnTo>
                  <a:pt x="1296553" y="820740"/>
                </a:lnTo>
                <a:lnTo>
                  <a:pt x="1319164" y="841395"/>
                </a:lnTo>
                <a:lnTo>
                  <a:pt x="1342171" y="862050"/>
                </a:lnTo>
                <a:lnTo>
                  <a:pt x="1364385" y="883500"/>
                </a:lnTo>
                <a:lnTo>
                  <a:pt x="1386600" y="904949"/>
                </a:lnTo>
                <a:lnTo>
                  <a:pt x="1408020" y="926796"/>
                </a:lnTo>
                <a:lnTo>
                  <a:pt x="1429441" y="949039"/>
                </a:lnTo>
                <a:lnTo>
                  <a:pt x="1450465" y="971283"/>
                </a:lnTo>
                <a:lnTo>
                  <a:pt x="1471489" y="993924"/>
                </a:lnTo>
                <a:lnTo>
                  <a:pt x="1491720" y="1016962"/>
                </a:lnTo>
                <a:lnTo>
                  <a:pt x="1511951" y="1039603"/>
                </a:lnTo>
                <a:lnTo>
                  <a:pt x="1514611" y="1042747"/>
                </a:lnTo>
                <a:lnTo>
                  <a:pt x="1509729" y="1046212"/>
                </a:lnTo>
                <a:lnTo>
                  <a:pt x="1495050" y="1055387"/>
                </a:lnTo>
                <a:lnTo>
                  <a:pt x="1480372" y="1064163"/>
                </a:lnTo>
                <a:lnTo>
                  <a:pt x="1465297" y="1072540"/>
                </a:lnTo>
                <a:lnTo>
                  <a:pt x="1449428" y="1080917"/>
                </a:lnTo>
                <a:lnTo>
                  <a:pt x="1433163" y="1088496"/>
                </a:lnTo>
                <a:lnTo>
                  <a:pt x="1416501" y="1095677"/>
                </a:lnTo>
                <a:lnTo>
                  <a:pt x="1399442" y="1102458"/>
                </a:lnTo>
                <a:lnTo>
                  <a:pt x="1381986" y="1109240"/>
                </a:lnTo>
                <a:lnTo>
                  <a:pt x="1364531" y="1115223"/>
                </a:lnTo>
                <a:lnTo>
                  <a:pt x="1346679" y="1121207"/>
                </a:lnTo>
                <a:lnTo>
                  <a:pt x="1328033" y="1126792"/>
                </a:lnTo>
                <a:lnTo>
                  <a:pt x="1309387" y="1131579"/>
                </a:lnTo>
                <a:lnTo>
                  <a:pt x="1290345" y="1136366"/>
                </a:lnTo>
                <a:lnTo>
                  <a:pt x="1271699" y="1141153"/>
                </a:lnTo>
                <a:lnTo>
                  <a:pt x="1251864" y="1145142"/>
                </a:lnTo>
                <a:lnTo>
                  <a:pt x="1232821" y="1149131"/>
                </a:lnTo>
                <a:lnTo>
                  <a:pt x="1212985" y="1153120"/>
                </a:lnTo>
                <a:lnTo>
                  <a:pt x="1193150" y="1156311"/>
                </a:lnTo>
                <a:lnTo>
                  <a:pt x="1173711" y="1159502"/>
                </a:lnTo>
                <a:lnTo>
                  <a:pt x="1133246" y="1165087"/>
                </a:lnTo>
                <a:lnTo>
                  <a:pt x="1093574" y="1169475"/>
                </a:lnTo>
                <a:lnTo>
                  <a:pt x="1053109" y="1173065"/>
                </a:lnTo>
                <a:lnTo>
                  <a:pt x="1013438" y="1176257"/>
                </a:lnTo>
                <a:lnTo>
                  <a:pt x="973766" y="1178251"/>
                </a:lnTo>
                <a:lnTo>
                  <a:pt x="935285" y="1179448"/>
                </a:lnTo>
                <a:lnTo>
                  <a:pt x="897200" y="1180246"/>
                </a:lnTo>
                <a:lnTo>
                  <a:pt x="860305" y="1180645"/>
                </a:lnTo>
                <a:lnTo>
                  <a:pt x="824998" y="1180246"/>
                </a:lnTo>
                <a:lnTo>
                  <a:pt x="790880" y="1179448"/>
                </a:lnTo>
                <a:lnTo>
                  <a:pt x="757953" y="1178251"/>
                </a:lnTo>
                <a:lnTo>
                  <a:pt x="727009" y="1177453"/>
                </a:lnTo>
                <a:lnTo>
                  <a:pt x="698445" y="1175858"/>
                </a:lnTo>
                <a:lnTo>
                  <a:pt x="671865" y="1173863"/>
                </a:lnTo>
                <a:lnTo>
                  <a:pt x="625846" y="1170672"/>
                </a:lnTo>
                <a:lnTo>
                  <a:pt x="591332" y="1167880"/>
                </a:lnTo>
                <a:lnTo>
                  <a:pt x="561975" y="1164688"/>
                </a:lnTo>
                <a:lnTo>
                  <a:pt x="596490" y="1168677"/>
                </a:lnTo>
                <a:lnTo>
                  <a:pt x="630210" y="1172667"/>
                </a:lnTo>
                <a:lnTo>
                  <a:pt x="663534" y="1176257"/>
                </a:lnTo>
                <a:lnTo>
                  <a:pt x="696065" y="1179049"/>
                </a:lnTo>
                <a:lnTo>
                  <a:pt x="728199" y="1181841"/>
                </a:lnTo>
                <a:lnTo>
                  <a:pt x="759143" y="1183836"/>
                </a:lnTo>
                <a:lnTo>
                  <a:pt x="789293" y="1186229"/>
                </a:lnTo>
                <a:lnTo>
                  <a:pt x="819047" y="1187825"/>
                </a:lnTo>
                <a:lnTo>
                  <a:pt x="848007" y="1189421"/>
                </a:lnTo>
                <a:lnTo>
                  <a:pt x="876174" y="1190617"/>
                </a:lnTo>
                <a:lnTo>
                  <a:pt x="903547" y="1191415"/>
                </a:lnTo>
                <a:lnTo>
                  <a:pt x="930921" y="1191814"/>
                </a:lnTo>
                <a:lnTo>
                  <a:pt x="982494" y="1192213"/>
                </a:lnTo>
                <a:lnTo>
                  <a:pt x="1031686" y="1191415"/>
                </a:lnTo>
                <a:lnTo>
                  <a:pt x="1078499" y="1190219"/>
                </a:lnTo>
                <a:lnTo>
                  <a:pt x="1122138" y="1187426"/>
                </a:lnTo>
                <a:lnTo>
                  <a:pt x="1163793" y="1184634"/>
                </a:lnTo>
                <a:lnTo>
                  <a:pt x="1203068" y="1180645"/>
                </a:lnTo>
                <a:lnTo>
                  <a:pt x="1239565" y="1176257"/>
                </a:lnTo>
                <a:lnTo>
                  <a:pt x="1274476" y="1170672"/>
                </a:lnTo>
                <a:lnTo>
                  <a:pt x="1306214" y="1165486"/>
                </a:lnTo>
                <a:lnTo>
                  <a:pt x="1335967" y="1159901"/>
                </a:lnTo>
                <a:lnTo>
                  <a:pt x="1363737" y="1153519"/>
                </a:lnTo>
                <a:lnTo>
                  <a:pt x="1389524" y="1147535"/>
                </a:lnTo>
                <a:lnTo>
                  <a:pt x="1412930" y="1140754"/>
                </a:lnTo>
                <a:lnTo>
                  <a:pt x="1434353" y="1134770"/>
                </a:lnTo>
                <a:lnTo>
                  <a:pt x="1453395" y="1127989"/>
                </a:lnTo>
                <a:lnTo>
                  <a:pt x="1470851" y="1122005"/>
                </a:lnTo>
                <a:lnTo>
                  <a:pt x="1486719" y="1115622"/>
                </a:lnTo>
                <a:lnTo>
                  <a:pt x="1500207" y="1110038"/>
                </a:lnTo>
                <a:lnTo>
                  <a:pt x="1512109" y="1104852"/>
                </a:lnTo>
                <a:lnTo>
                  <a:pt x="1522424" y="1100065"/>
                </a:lnTo>
                <a:lnTo>
                  <a:pt x="1531151" y="1095677"/>
                </a:lnTo>
                <a:lnTo>
                  <a:pt x="1537499" y="1091688"/>
                </a:lnTo>
                <a:lnTo>
                  <a:pt x="1546226" y="1086103"/>
                </a:lnTo>
                <a:lnTo>
                  <a:pt x="1549400" y="1084507"/>
                </a:lnTo>
                <a:lnTo>
                  <a:pt x="1549151" y="1084051"/>
                </a:lnTo>
                <a:lnTo>
                  <a:pt x="1550825" y="1086077"/>
                </a:lnTo>
                <a:lnTo>
                  <a:pt x="1570263" y="1109512"/>
                </a:lnTo>
                <a:lnTo>
                  <a:pt x="1588510" y="1132551"/>
                </a:lnTo>
                <a:lnTo>
                  <a:pt x="1607154" y="1155986"/>
                </a:lnTo>
                <a:lnTo>
                  <a:pt x="1625004" y="1179421"/>
                </a:lnTo>
                <a:lnTo>
                  <a:pt x="1642458" y="1202857"/>
                </a:lnTo>
                <a:lnTo>
                  <a:pt x="1659516" y="1225895"/>
                </a:lnTo>
                <a:lnTo>
                  <a:pt x="1692440" y="1271971"/>
                </a:lnTo>
                <a:lnTo>
                  <a:pt x="1723778" y="1317253"/>
                </a:lnTo>
                <a:lnTo>
                  <a:pt x="1753926" y="1362138"/>
                </a:lnTo>
                <a:lnTo>
                  <a:pt x="1782090" y="1405037"/>
                </a:lnTo>
                <a:lnTo>
                  <a:pt x="1808668" y="1447141"/>
                </a:lnTo>
                <a:lnTo>
                  <a:pt x="1833262" y="1487657"/>
                </a:lnTo>
                <a:lnTo>
                  <a:pt x="1856269" y="1526186"/>
                </a:lnTo>
                <a:lnTo>
                  <a:pt x="1877293" y="1562332"/>
                </a:lnTo>
                <a:lnTo>
                  <a:pt x="1896334" y="1596889"/>
                </a:lnTo>
                <a:lnTo>
                  <a:pt x="1912343" y="1625032"/>
                </a:lnTo>
                <a:lnTo>
                  <a:pt x="1902184" y="1628293"/>
                </a:lnTo>
                <a:lnTo>
                  <a:pt x="1881929" y="1634584"/>
                </a:lnTo>
                <a:lnTo>
                  <a:pt x="1856907" y="1641268"/>
                </a:lnTo>
                <a:lnTo>
                  <a:pt x="1827913" y="1649131"/>
                </a:lnTo>
                <a:lnTo>
                  <a:pt x="1795345" y="1657387"/>
                </a:lnTo>
                <a:lnTo>
                  <a:pt x="1759600" y="1666037"/>
                </a:lnTo>
                <a:lnTo>
                  <a:pt x="1721471" y="1674294"/>
                </a:lnTo>
                <a:lnTo>
                  <a:pt x="1701215" y="1678225"/>
                </a:lnTo>
                <a:lnTo>
                  <a:pt x="1680959" y="1681764"/>
                </a:lnTo>
                <a:lnTo>
                  <a:pt x="1659909" y="1685302"/>
                </a:lnTo>
                <a:lnTo>
                  <a:pt x="1638859" y="1688841"/>
                </a:lnTo>
                <a:lnTo>
                  <a:pt x="1617412" y="1691593"/>
                </a:lnTo>
                <a:lnTo>
                  <a:pt x="1595965" y="1694345"/>
                </a:lnTo>
                <a:lnTo>
                  <a:pt x="1574120" y="1696311"/>
                </a:lnTo>
                <a:lnTo>
                  <a:pt x="1552276" y="1698277"/>
                </a:lnTo>
                <a:lnTo>
                  <a:pt x="1530034" y="1699850"/>
                </a:lnTo>
                <a:lnTo>
                  <a:pt x="1508189" y="1701029"/>
                </a:lnTo>
                <a:lnTo>
                  <a:pt x="1486345" y="1701422"/>
                </a:lnTo>
                <a:lnTo>
                  <a:pt x="1469825" y="1701422"/>
                </a:lnTo>
                <a:lnTo>
                  <a:pt x="1437096" y="1699850"/>
                </a:lnTo>
                <a:lnTo>
                  <a:pt x="1422400" y="1699063"/>
                </a:lnTo>
                <a:lnTo>
                  <a:pt x="1443450" y="1700243"/>
                </a:lnTo>
                <a:lnTo>
                  <a:pt x="1464898" y="1701422"/>
                </a:lnTo>
                <a:lnTo>
                  <a:pt x="1469825" y="1701422"/>
                </a:lnTo>
                <a:lnTo>
                  <a:pt x="1478004" y="1701815"/>
                </a:lnTo>
                <a:lnTo>
                  <a:pt x="1506601" y="1702602"/>
                </a:lnTo>
                <a:lnTo>
                  <a:pt x="1539566" y="1702995"/>
                </a:lnTo>
                <a:lnTo>
                  <a:pt x="1575709" y="1703388"/>
                </a:lnTo>
                <a:lnTo>
                  <a:pt x="1615426" y="1702995"/>
                </a:lnTo>
                <a:lnTo>
                  <a:pt x="1656732" y="1701815"/>
                </a:lnTo>
                <a:lnTo>
                  <a:pt x="1700024" y="1699456"/>
                </a:lnTo>
                <a:lnTo>
                  <a:pt x="1721868" y="1698277"/>
                </a:lnTo>
                <a:lnTo>
                  <a:pt x="1743713" y="1696311"/>
                </a:lnTo>
                <a:lnTo>
                  <a:pt x="1765954" y="1694345"/>
                </a:lnTo>
                <a:lnTo>
                  <a:pt x="1788196" y="1691593"/>
                </a:lnTo>
                <a:lnTo>
                  <a:pt x="1810040" y="1689234"/>
                </a:lnTo>
                <a:lnTo>
                  <a:pt x="1831885" y="1686089"/>
                </a:lnTo>
                <a:lnTo>
                  <a:pt x="1853332" y="1682550"/>
                </a:lnTo>
                <a:lnTo>
                  <a:pt x="1873985" y="1678619"/>
                </a:lnTo>
                <a:lnTo>
                  <a:pt x="1894638" y="1673901"/>
                </a:lnTo>
                <a:lnTo>
                  <a:pt x="1914497" y="1669182"/>
                </a:lnTo>
                <a:lnTo>
                  <a:pt x="1933533" y="1664079"/>
                </a:lnTo>
                <a:lnTo>
                  <a:pt x="1943539" y="1682687"/>
                </a:lnTo>
                <a:lnTo>
                  <a:pt x="1964563" y="1723997"/>
                </a:lnTo>
                <a:lnTo>
                  <a:pt x="1974533" y="1744276"/>
                </a:lnTo>
                <a:lnTo>
                  <a:pt x="1961691" y="1752203"/>
                </a:lnTo>
                <a:lnTo>
                  <a:pt x="1946204" y="1755775"/>
                </a:lnTo>
                <a:lnTo>
                  <a:pt x="1927937" y="1759347"/>
                </a:lnTo>
                <a:lnTo>
                  <a:pt x="1902919" y="1764506"/>
                </a:lnTo>
                <a:lnTo>
                  <a:pt x="1871151" y="1770063"/>
                </a:lnTo>
                <a:lnTo>
                  <a:pt x="1834618" y="1775619"/>
                </a:lnTo>
                <a:lnTo>
                  <a:pt x="1792127" y="1781175"/>
                </a:lnTo>
                <a:lnTo>
                  <a:pt x="1768698" y="1783556"/>
                </a:lnTo>
                <a:lnTo>
                  <a:pt x="1744475" y="1785938"/>
                </a:lnTo>
                <a:lnTo>
                  <a:pt x="1719060" y="1787922"/>
                </a:lnTo>
                <a:lnTo>
                  <a:pt x="1692852" y="1789906"/>
                </a:lnTo>
                <a:lnTo>
                  <a:pt x="1665849" y="1791494"/>
                </a:lnTo>
                <a:lnTo>
                  <a:pt x="1637257" y="1792288"/>
                </a:lnTo>
                <a:lnTo>
                  <a:pt x="1607872" y="1793081"/>
                </a:lnTo>
                <a:lnTo>
                  <a:pt x="1578089" y="1793875"/>
                </a:lnTo>
                <a:lnTo>
                  <a:pt x="1546718" y="1793081"/>
                </a:lnTo>
                <a:lnTo>
                  <a:pt x="1515346" y="1792685"/>
                </a:lnTo>
                <a:lnTo>
                  <a:pt x="1483181" y="1791494"/>
                </a:lnTo>
                <a:lnTo>
                  <a:pt x="1450221" y="1789510"/>
                </a:lnTo>
                <a:lnTo>
                  <a:pt x="1416865" y="1786731"/>
                </a:lnTo>
                <a:lnTo>
                  <a:pt x="1383111" y="1783556"/>
                </a:lnTo>
                <a:lnTo>
                  <a:pt x="1348563" y="1779191"/>
                </a:lnTo>
                <a:lnTo>
                  <a:pt x="1314015" y="1774428"/>
                </a:lnTo>
                <a:lnTo>
                  <a:pt x="1279070" y="1768872"/>
                </a:lnTo>
                <a:lnTo>
                  <a:pt x="1243728" y="1761728"/>
                </a:lnTo>
                <a:lnTo>
                  <a:pt x="1272319" y="1733153"/>
                </a:lnTo>
                <a:lnTo>
                  <a:pt x="1260803" y="1730772"/>
                </a:lnTo>
                <a:lnTo>
                  <a:pt x="1246905" y="1727200"/>
                </a:lnTo>
                <a:lnTo>
                  <a:pt x="1227447" y="1722041"/>
                </a:lnTo>
                <a:lnTo>
                  <a:pt x="1204017" y="1715691"/>
                </a:lnTo>
                <a:lnTo>
                  <a:pt x="1175823" y="1707356"/>
                </a:lnTo>
                <a:lnTo>
                  <a:pt x="1144452" y="1697435"/>
                </a:lnTo>
                <a:lnTo>
                  <a:pt x="1108713" y="1685925"/>
                </a:lnTo>
                <a:lnTo>
                  <a:pt x="1070194" y="1672431"/>
                </a:lnTo>
                <a:lnTo>
                  <a:pt x="1028498" y="1656556"/>
                </a:lnTo>
                <a:lnTo>
                  <a:pt x="1007054" y="1648222"/>
                </a:lnTo>
                <a:lnTo>
                  <a:pt x="984816" y="1639094"/>
                </a:lnTo>
                <a:lnTo>
                  <a:pt x="961784" y="1629966"/>
                </a:lnTo>
                <a:lnTo>
                  <a:pt x="938752" y="1619250"/>
                </a:lnTo>
                <a:lnTo>
                  <a:pt x="914926" y="1608931"/>
                </a:lnTo>
                <a:lnTo>
                  <a:pt x="890703" y="1597819"/>
                </a:lnTo>
                <a:lnTo>
                  <a:pt x="866480" y="1585913"/>
                </a:lnTo>
                <a:lnTo>
                  <a:pt x="841859" y="1573610"/>
                </a:lnTo>
                <a:lnTo>
                  <a:pt x="816842" y="1560513"/>
                </a:lnTo>
                <a:lnTo>
                  <a:pt x="791427" y="1547019"/>
                </a:lnTo>
                <a:lnTo>
                  <a:pt x="766013" y="1533128"/>
                </a:lnTo>
                <a:lnTo>
                  <a:pt x="740598" y="1518444"/>
                </a:lnTo>
                <a:lnTo>
                  <a:pt x="826769" y="1496219"/>
                </a:lnTo>
                <a:lnTo>
                  <a:pt x="815650" y="1491853"/>
                </a:lnTo>
                <a:lnTo>
                  <a:pt x="802149" y="1485900"/>
                </a:lnTo>
                <a:lnTo>
                  <a:pt x="784279" y="1478360"/>
                </a:lnTo>
                <a:lnTo>
                  <a:pt x="762439" y="1467247"/>
                </a:lnTo>
                <a:lnTo>
                  <a:pt x="750128" y="1460500"/>
                </a:lnTo>
                <a:lnTo>
                  <a:pt x="737421" y="1453753"/>
                </a:lnTo>
                <a:lnTo>
                  <a:pt x="723522" y="1445419"/>
                </a:lnTo>
                <a:lnTo>
                  <a:pt x="708830" y="1436688"/>
                </a:lnTo>
                <a:lnTo>
                  <a:pt x="694137" y="1426766"/>
                </a:lnTo>
                <a:lnTo>
                  <a:pt x="678253" y="1416447"/>
                </a:lnTo>
                <a:lnTo>
                  <a:pt x="662369" y="1404541"/>
                </a:lnTo>
                <a:lnTo>
                  <a:pt x="645690" y="1392238"/>
                </a:lnTo>
                <a:lnTo>
                  <a:pt x="629012" y="1379141"/>
                </a:lnTo>
                <a:lnTo>
                  <a:pt x="611936" y="1364853"/>
                </a:lnTo>
                <a:lnTo>
                  <a:pt x="594464" y="1349375"/>
                </a:lnTo>
                <a:lnTo>
                  <a:pt x="576991" y="1333103"/>
                </a:lnTo>
                <a:lnTo>
                  <a:pt x="559519" y="1315641"/>
                </a:lnTo>
                <a:lnTo>
                  <a:pt x="541649" y="1297385"/>
                </a:lnTo>
                <a:lnTo>
                  <a:pt x="523780" y="1277938"/>
                </a:lnTo>
                <a:lnTo>
                  <a:pt x="506704" y="1257300"/>
                </a:lnTo>
                <a:lnTo>
                  <a:pt x="489232" y="1235472"/>
                </a:lnTo>
                <a:lnTo>
                  <a:pt x="472156" y="1212056"/>
                </a:lnTo>
                <a:lnTo>
                  <a:pt x="455081" y="1188244"/>
                </a:lnTo>
                <a:lnTo>
                  <a:pt x="438799" y="1162844"/>
                </a:lnTo>
                <a:lnTo>
                  <a:pt x="422518" y="1136253"/>
                </a:lnTo>
                <a:lnTo>
                  <a:pt x="414576" y="1122363"/>
                </a:lnTo>
                <a:lnTo>
                  <a:pt x="407428" y="1108472"/>
                </a:lnTo>
                <a:lnTo>
                  <a:pt x="486849" y="1092200"/>
                </a:lnTo>
                <a:lnTo>
                  <a:pt x="486849" y="1057275"/>
                </a:lnTo>
                <a:lnTo>
                  <a:pt x="482481" y="1055291"/>
                </a:lnTo>
                <a:lnTo>
                  <a:pt x="476921" y="1052513"/>
                </a:lnTo>
                <a:lnTo>
                  <a:pt x="469376" y="1048941"/>
                </a:lnTo>
                <a:lnTo>
                  <a:pt x="459846" y="1043384"/>
                </a:lnTo>
                <a:lnTo>
                  <a:pt x="448727" y="1037034"/>
                </a:lnTo>
                <a:lnTo>
                  <a:pt x="436020" y="1028700"/>
                </a:lnTo>
                <a:lnTo>
                  <a:pt x="422121" y="1018778"/>
                </a:lnTo>
                <a:lnTo>
                  <a:pt x="406237" y="1007269"/>
                </a:lnTo>
                <a:lnTo>
                  <a:pt x="389559" y="994172"/>
                </a:lnTo>
                <a:lnTo>
                  <a:pt x="372086" y="978297"/>
                </a:lnTo>
                <a:lnTo>
                  <a:pt x="353422" y="960834"/>
                </a:lnTo>
                <a:lnTo>
                  <a:pt x="343495" y="950913"/>
                </a:lnTo>
                <a:lnTo>
                  <a:pt x="333964" y="940991"/>
                </a:lnTo>
                <a:lnTo>
                  <a:pt x="324037" y="930275"/>
                </a:lnTo>
                <a:lnTo>
                  <a:pt x="313712" y="919163"/>
                </a:lnTo>
                <a:lnTo>
                  <a:pt x="303784" y="906859"/>
                </a:lnTo>
                <a:lnTo>
                  <a:pt x="293062" y="894556"/>
                </a:lnTo>
                <a:lnTo>
                  <a:pt x="283135" y="881063"/>
                </a:lnTo>
                <a:lnTo>
                  <a:pt x="272810" y="867172"/>
                </a:lnTo>
                <a:lnTo>
                  <a:pt x="262088" y="852884"/>
                </a:lnTo>
                <a:lnTo>
                  <a:pt x="251764" y="837406"/>
                </a:lnTo>
                <a:lnTo>
                  <a:pt x="240645" y="821928"/>
                </a:lnTo>
                <a:lnTo>
                  <a:pt x="229923" y="805259"/>
                </a:lnTo>
                <a:lnTo>
                  <a:pt x="219598" y="787400"/>
                </a:lnTo>
                <a:lnTo>
                  <a:pt x="208877" y="769541"/>
                </a:lnTo>
                <a:lnTo>
                  <a:pt x="198552" y="750888"/>
                </a:lnTo>
                <a:lnTo>
                  <a:pt x="187830" y="731441"/>
                </a:lnTo>
                <a:lnTo>
                  <a:pt x="177505" y="710803"/>
                </a:lnTo>
                <a:lnTo>
                  <a:pt x="167181" y="689769"/>
                </a:lnTo>
                <a:lnTo>
                  <a:pt x="157253" y="667941"/>
                </a:lnTo>
                <a:lnTo>
                  <a:pt x="147326" y="645716"/>
                </a:lnTo>
                <a:lnTo>
                  <a:pt x="137001" y="621903"/>
                </a:lnTo>
                <a:lnTo>
                  <a:pt x="127470" y="597297"/>
                </a:lnTo>
                <a:lnTo>
                  <a:pt x="117940" y="572294"/>
                </a:lnTo>
                <a:lnTo>
                  <a:pt x="108807" y="546100"/>
                </a:lnTo>
                <a:lnTo>
                  <a:pt x="99276" y="519509"/>
                </a:lnTo>
                <a:lnTo>
                  <a:pt x="90540" y="491331"/>
                </a:lnTo>
                <a:lnTo>
                  <a:pt x="81804" y="462359"/>
                </a:lnTo>
                <a:lnTo>
                  <a:pt x="73464" y="432991"/>
                </a:lnTo>
                <a:lnTo>
                  <a:pt x="65522" y="402431"/>
                </a:lnTo>
                <a:lnTo>
                  <a:pt x="57580" y="370681"/>
                </a:lnTo>
                <a:lnTo>
                  <a:pt x="50432" y="338534"/>
                </a:lnTo>
                <a:lnTo>
                  <a:pt x="42887" y="304800"/>
                </a:lnTo>
                <a:lnTo>
                  <a:pt x="36137" y="269875"/>
                </a:lnTo>
                <a:lnTo>
                  <a:pt x="29783" y="234553"/>
                </a:lnTo>
                <a:lnTo>
                  <a:pt x="23826" y="198041"/>
                </a:lnTo>
                <a:lnTo>
                  <a:pt x="18267" y="160338"/>
                </a:lnTo>
                <a:lnTo>
                  <a:pt x="13105" y="121841"/>
                </a:lnTo>
                <a:lnTo>
                  <a:pt x="8339" y="82550"/>
                </a:lnTo>
                <a:lnTo>
                  <a:pt x="3971" y="41672"/>
                </a:lnTo>
                <a:lnTo>
                  <a:pt x="0" y="0"/>
                </a:lnTo>
                <a:close/>
              </a:path>
            </a:pathLst>
          </a:custGeom>
          <a:solidFill>
            <a:srgbClr val="90C74D"/>
          </a:solidFill>
          <a:ln>
            <a:noFill/>
          </a:ln>
          <a:effectLst>
            <a:outerShdw blurRad="50800" dist="38100" dir="8100000" algn="tr" rotWithShape="0">
              <a:prstClr val="black">
                <a:alpha val="40000"/>
              </a:prstClr>
            </a:outerShdw>
          </a:effectLst>
        </p:spPr>
        <p:txBody>
          <a:bodyPr anchor="ctr">
            <a:scene3d>
              <a:camera prst="orthographicFront"/>
              <a:lightRig rig="threePt" dir="t"/>
            </a:scene3d>
            <a:sp3d>
              <a:contourClr>
                <a:srgbClr val="FFFFFF"/>
              </a:contourClr>
            </a:sp3d>
          </a:bodyPr>
          <a:lstStyle/>
          <a:p>
            <a:pPr algn="ctr">
              <a:defRPr/>
            </a:pPr>
            <a:endParaRPr lang="zh-CN" altLang="en-US" sz="1688">
              <a:solidFill>
                <a:srgbClr val="FFFFFF"/>
              </a:solidFill>
            </a:endParaRPr>
          </a:p>
        </p:txBody>
      </p:sp>
      <p:sp>
        <p:nvSpPr>
          <p:cNvPr id="66" name="Text Box 99">
            <a:extLst>
              <a:ext uri="{FF2B5EF4-FFF2-40B4-BE49-F238E27FC236}">
                <a16:creationId xmlns:a16="http://schemas.microsoft.com/office/drawing/2014/main" id="{9FB02776-B395-4A41-942A-D84017AE29CE}"/>
              </a:ext>
            </a:extLst>
          </p:cNvPr>
          <p:cNvSpPr txBox="1"/>
          <p:nvPr/>
        </p:nvSpPr>
        <p:spPr>
          <a:xfrm>
            <a:off x="4299863" y="4049240"/>
            <a:ext cx="4627563" cy="1177245"/>
          </a:xfrm>
          <a:prstGeom prst="rect">
            <a:avLst/>
          </a:prstGeom>
          <a:noFill/>
          <a:ln w="9525">
            <a:noFill/>
          </a:ln>
        </p:spPr>
        <p:txBody>
          <a:bodyPr wrap="square">
            <a:spAutoFit/>
          </a:bodyPr>
          <a:lstStyle/>
          <a:p>
            <a:pPr algn="just"/>
            <a:r>
              <a:rPr lang="en-US" sz="2250" b="1" dirty="0" err="1">
                <a:solidFill>
                  <a:schemeClr val="accent6">
                    <a:lumMod val="75000"/>
                  </a:schemeClr>
                </a:solidFill>
                <a:latin typeface="#9Slide03 Arima Madurai" panose="00000500000000000000" pitchFamily="2" charset="0"/>
              </a:rPr>
              <a:t>Cách</a:t>
            </a:r>
            <a:r>
              <a:rPr lang="en-US" sz="2250" b="1" dirty="0">
                <a:solidFill>
                  <a:schemeClr val="accent6">
                    <a:lumMod val="75000"/>
                  </a:schemeClr>
                </a:solidFill>
                <a:latin typeface="#9Slide03 Arima Madurai" panose="00000500000000000000" pitchFamily="2" charset="0"/>
              </a:rPr>
              <a:t> </a:t>
            </a:r>
            <a:r>
              <a:rPr lang="en-US" sz="2250" b="1" dirty="0" err="1">
                <a:solidFill>
                  <a:schemeClr val="accent6">
                    <a:lumMod val="75000"/>
                  </a:schemeClr>
                </a:solidFill>
                <a:latin typeface="#9Slide03 Arima Madurai" panose="00000500000000000000" pitchFamily="2" charset="0"/>
              </a:rPr>
              <a:t>thực</a:t>
            </a:r>
            <a:r>
              <a:rPr lang="en-US" sz="2250" b="1" dirty="0">
                <a:solidFill>
                  <a:schemeClr val="accent6">
                    <a:lumMod val="75000"/>
                  </a:schemeClr>
                </a:solidFill>
                <a:latin typeface="#9Slide03 Arima Madurai" panose="00000500000000000000" pitchFamily="2" charset="0"/>
              </a:rPr>
              <a:t> </a:t>
            </a:r>
            <a:r>
              <a:rPr lang="en-US" sz="2250" b="1" dirty="0" err="1">
                <a:solidFill>
                  <a:schemeClr val="accent6">
                    <a:lumMod val="75000"/>
                  </a:schemeClr>
                </a:solidFill>
                <a:latin typeface="#9Slide03 Arima Madurai" panose="00000500000000000000" pitchFamily="2" charset="0"/>
              </a:rPr>
              <a:t>hiện</a:t>
            </a:r>
            <a:r>
              <a:rPr lang="en-US" sz="2250" b="1" dirty="0">
                <a:solidFill>
                  <a:schemeClr val="accent6">
                    <a:lumMod val="75000"/>
                  </a:schemeClr>
                </a:solidFill>
                <a:latin typeface="#9Slide03 Arima Madurai" panose="00000500000000000000" pitchFamily="2" charset="0"/>
              </a:rPr>
              <a:t>: </a:t>
            </a:r>
            <a:r>
              <a:rPr lang="en-US" sz="2400" kern="0" dirty="0" err="1">
                <a:solidFill>
                  <a:srgbClr val="000000"/>
                </a:solidFill>
                <a:latin typeface="Times New Roman" panose="02020603050405020304" pitchFamily="18" charset="0"/>
                <a:ea typeface="Times New Roman" panose="02020603050405020304" pitchFamily="18" charset="0"/>
              </a:rPr>
              <a:t>trực</a:t>
            </a:r>
            <a:r>
              <a:rPr lang="en-US" sz="2400" kern="0" dirty="0">
                <a:solidFill>
                  <a:srgbClr val="000000"/>
                </a:solidFill>
                <a:latin typeface="Times New Roman" panose="02020603050405020304" pitchFamily="18" charset="0"/>
                <a:ea typeface="Times New Roman" panose="02020603050405020304" pitchFamily="18" charset="0"/>
              </a:rPr>
              <a:t> </a:t>
            </a:r>
            <a:r>
              <a:rPr lang="en-US" sz="2400" kern="0" dirty="0" err="1">
                <a:solidFill>
                  <a:srgbClr val="000000"/>
                </a:solidFill>
                <a:latin typeface="Times New Roman" panose="02020603050405020304" pitchFamily="18" charset="0"/>
                <a:ea typeface="Times New Roman" panose="02020603050405020304" pitchFamily="18" charset="0"/>
              </a:rPr>
              <a:t>tiếp</a:t>
            </a:r>
            <a:r>
              <a:rPr lang="en-US" sz="2400" kern="0" dirty="0">
                <a:solidFill>
                  <a:srgbClr val="000000"/>
                </a:solidFill>
                <a:latin typeface="Times New Roman" panose="02020603050405020304" pitchFamily="18" charset="0"/>
                <a:ea typeface="Times New Roman" panose="02020603050405020304" pitchFamily="18" charset="0"/>
              </a:rPr>
              <a:t> </a:t>
            </a:r>
            <a:r>
              <a:rPr lang="en-US" sz="2400" kern="0" dirty="0" err="1">
                <a:solidFill>
                  <a:srgbClr val="000000"/>
                </a:solidFill>
                <a:latin typeface="Times New Roman" panose="02020603050405020304" pitchFamily="18" charset="0"/>
                <a:ea typeface="Times New Roman" panose="02020603050405020304" pitchFamily="18" charset="0"/>
              </a:rPr>
              <a:t>và</a:t>
            </a:r>
            <a:r>
              <a:rPr lang="en-US" sz="2400" kern="0" dirty="0">
                <a:solidFill>
                  <a:srgbClr val="000000"/>
                </a:solidFill>
                <a:latin typeface="Times New Roman" panose="02020603050405020304" pitchFamily="18" charset="0"/>
                <a:ea typeface="Times New Roman" panose="02020603050405020304" pitchFamily="18" charset="0"/>
              </a:rPr>
              <a:t> </a:t>
            </a:r>
            <a:r>
              <a:rPr lang="en-US" sz="2400" kern="0" dirty="0" err="1">
                <a:solidFill>
                  <a:srgbClr val="000000"/>
                </a:solidFill>
                <a:latin typeface="Times New Roman" panose="02020603050405020304" pitchFamily="18" charset="0"/>
                <a:ea typeface="Times New Roman" panose="02020603050405020304" pitchFamily="18" charset="0"/>
              </a:rPr>
              <a:t>gián</a:t>
            </a:r>
            <a:r>
              <a:rPr lang="en-US" sz="2400" kern="0" dirty="0">
                <a:solidFill>
                  <a:srgbClr val="000000"/>
                </a:solidFill>
                <a:latin typeface="Times New Roman" panose="02020603050405020304" pitchFamily="18" charset="0"/>
                <a:ea typeface="Times New Roman" panose="02020603050405020304" pitchFamily="18" charset="0"/>
              </a:rPr>
              <a:t> </a:t>
            </a:r>
            <a:r>
              <a:rPr lang="en-US" sz="2400" kern="0" dirty="0" err="1">
                <a:solidFill>
                  <a:srgbClr val="000000"/>
                </a:solidFill>
                <a:latin typeface="Times New Roman" panose="02020603050405020304" pitchFamily="18" charset="0"/>
                <a:ea typeface="Times New Roman" panose="02020603050405020304" pitchFamily="18" charset="0"/>
              </a:rPr>
              <a:t>tiếp</a:t>
            </a:r>
            <a:r>
              <a:rPr lang="en-US" sz="2400" kern="0" dirty="0">
                <a:solidFill>
                  <a:srgbClr val="000000"/>
                </a:solidFill>
                <a:latin typeface="Times New Roman" panose="02020603050405020304" pitchFamily="18" charset="0"/>
                <a:ea typeface="Times New Roman" panose="02020603050405020304" pitchFamily="18" charset="0"/>
              </a:rPr>
              <a:t>.</a:t>
            </a:r>
            <a:endParaRPr lang="vi-VN" sz="2400" dirty="0"/>
          </a:p>
          <a:p>
            <a:pPr algn="just"/>
            <a:endParaRPr lang="en-US" sz="2250" dirty="0">
              <a:latin typeface="#9Slide03 Arima Madurai" panose="00000500000000000000" pitchFamily="2" charset="0"/>
              <a:cs typeface="#9Slide03 Arima Madurai" panose="00000500000000000000" pitchFamily="2" charset="0"/>
            </a:endParaRPr>
          </a:p>
        </p:txBody>
      </p:sp>
      <p:sp>
        <p:nvSpPr>
          <p:cNvPr id="67" name="KSO_Shape">
            <a:extLst>
              <a:ext uri="{FF2B5EF4-FFF2-40B4-BE49-F238E27FC236}">
                <a16:creationId xmlns:a16="http://schemas.microsoft.com/office/drawing/2014/main" id="{7B69A5CF-ED6E-4C46-AB37-CD6760DCA960}"/>
              </a:ext>
            </a:extLst>
          </p:cNvPr>
          <p:cNvSpPr>
            <a:spLocks/>
          </p:cNvSpPr>
          <p:nvPr/>
        </p:nvSpPr>
        <p:spPr bwMode="auto">
          <a:xfrm>
            <a:off x="3884560" y="3971572"/>
            <a:ext cx="578215" cy="440561"/>
          </a:xfrm>
          <a:custGeom>
            <a:avLst/>
            <a:gdLst>
              <a:gd name="T0" fmla="*/ 2911524 w 2965450"/>
              <a:gd name="T1" fmla="*/ 1176430 h 2371725"/>
              <a:gd name="T2" fmla="*/ 2844910 w 2965450"/>
              <a:gd name="T3" fmla="*/ 1344914 h 2371725"/>
              <a:gd name="T4" fmla="*/ 2700182 w 2965450"/>
              <a:gd name="T5" fmla="*/ 1530484 h 2371725"/>
              <a:gd name="T6" fmla="*/ 2505493 w 2965450"/>
              <a:gd name="T7" fmla="*/ 1695392 h 2371725"/>
              <a:gd name="T8" fmla="*/ 2169249 w 2965450"/>
              <a:gd name="T9" fmla="*/ 1741487 h 2371725"/>
              <a:gd name="T10" fmla="*/ 2397918 w 2965450"/>
              <a:gd name="T11" fmla="*/ 1682545 h 2371725"/>
              <a:gd name="T12" fmla="*/ 2183396 w 2965450"/>
              <a:gd name="T13" fmla="*/ 1677899 h 2371725"/>
              <a:gd name="T14" fmla="*/ 2373611 w 2965450"/>
              <a:gd name="T15" fmla="*/ 1414368 h 2371725"/>
              <a:gd name="T16" fmla="*/ 2721080 w 2965450"/>
              <a:gd name="T17" fmla="*/ 1383353 h 2371725"/>
              <a:gd name="T18" fmla="*/ 2440569 w 2965450"/>
              <a:gd name="T19" fmla="*/ 1405507 h 2371725"/>
              <a:gd name="T20" fmla="*/ 2455069 w 2965450"/>
              <a:gd name="T21" fmla="*/ 1215232 h 2371725"/>
              <a:gd name="T22" fmla="*/ 2696586 w 2965450"/>
              <a:gd name="T23" fmla="*/ 1129193 h 2371725"/>
              <a:gd name="T24" fmla="*/ 2758194 w 2965450"/>
              <a:gd name="T25" fmla="*/ 1109896 h 2371725"/>
              <a:gd name="T26" fmla="*/ 2763441 w 2965450"/>
              <a:gd name="T27" fmla="*/ 1002109 h 2371725"/>
              <a:gd name="T28" fmla="*/ 2520156 w 2965450"/>
              <a:gd name="T29" fmla="*/ 1140619 h 2371725"/>
              <a:gd name="T30" fmla="*/ 2435225 w 2965450"/>
              <a:gd name="T31" fmla="*/ 1138127 h 2371725"/>
              <a:gd name="T32" fmla="*/ 2273366 w 2965450"/>
              <a:gd name="T33" fmla="*/ 1398873 h 2371725"/>
              <a:gd name="T34" fmla="*/ 2248535 w 2965450"/>
              <a:gd name="T35" fmla="*/ 1342760 h 2371725"/>
              <a:gd name="T36" fmla="*/ 2140347 w 2965450"/>
              <a:gd name="T37" fmla="*/ 1706960 h 2371725"/>
              <a:gd name="T38" fmla="*/ 2156319 w 2965450"/>
              <a:gd name="T39" fmla="*/ 1989138 h 2371725"/>
              <a:gd name="T40" fmla="*/ 2108394 w 2965450"/>
              <a:gd name="T41" fmla="*/ 2305487 h 2371725"/>
              <a:gd name="T42" fmla="*/ 2061097 w 2965450"/>
              <a:gd name="T43" fmla="*/ 2135726 h 2371725"/>
              <a:gd name="T44" fmla="*/ 2000687 w 2965450"/>
              <a:gd name="T45" fmla="*/ 1772047 h 2371725"/>
              <a:gd name="T46" fmla="*/ 2089714 w 2965450"/>
              <a:gd name="T47" fmla="*/ 2246313 h 2371725"/>
              <a:gd name="T48" fmla="*/ 2094704 w 2965450"/>
              <a:gd name="T49" fmla="*/ 1581347 h 2371725"/>
              <a:gd name="T50" fmla="*/ 2137131 w 2965450"/>
              <a:gd name="T51" fmla="*/ 1287295 h 2371725"/>
              <a:gd name="T52" fmla="*/ 2250138 w 2965450"/>
              <a:gd name="T53" fmla="*/ 1082253 h 2371725"/>
              <a:gd name="T54" fmla="*/ 2491615 w 2965450"/>
              <a:gd name="T55" fmla="*/ 949135 h 2371725"/>
              <a:gd name="T56" fmla="*/ 2867511 w 2965450"/>
              <a:gd name="T57" fmla="*/ 858138 h 2371725"/>
              <a:gd name="T58" fmla="*/ 54801 w 2965450"/>
              <a:gd name="T59" fmla="*/ 42863 h 2371725"/>
              <a:gd name="T60" fmla="*/ 445550 w 2965450"/>
              <a:gd name="T61" fmla="*/ 177403 h 2371725"/>
              <a:gd name="T62" fmla="*/ 1146040 w 2965450"/>
              <a:gd name="T63" fmla="*/ 211931 h 2371725"/>
              <a:gd name="T64" fmla="*/ 1476430 w 2965450"/>
              <a:gd name="T65" fmla="*/ 317500 h 2371725"/>
              <a:gd name="T66" fmla="*/ 1681733 w 2965450"/>
              <a:gd name="T67" fmla="*/ 431800 h 2371725"/>
              <a:gd name="T68" fmla="*/ 1896566 w 2965450"/>
              <a:gd name="T69" fmla="*/ 822325 h 2371725"/>
              <a:gd name="T70" fmla="*/ 2062158 w 2965450"/>
              <a:gd name="T71" fmla="*/ 1324769 h 2371725"/>
              <a:gd name="T72" fmla="*/ 2045082 w 2965450"/>
              <a:gd name="T73" fmla="*/ 1670050 h 2371725"/>
              <a:gd name="T74" fmla="*/ 1928813 w 2965450"/>
              <a:gd name="T75" fmla="*/ 1036638 h 2371725"/>
              <a:gd name="T76" fmla="*/ 1674012 w 2965450"/>
              <a:gd name="T77" fmla="*/ 718227 h 2371725"/>
              <a:gd name="T78" fmla="*/ 1652012 w 2965450"/>
              <a:gd name="T79" fmla="*/ 960562 h 2371725"/>
              <a:gd name="T80" fmla="*/ 1286636 w 2965450"/>
              <a:gd name="T81" fmla="*/ 759967 h 2371725"/>
              <a:gd name="T82" fmla="*/ 1217106 w 2965450"/>
              <a:gd name="T83" fmla="*/ 633824 h 2371725"/>
              <a:gd name="T84" fmla="*/ 1017290 w 2965450"/>
              <a:gd name="T85" fmla="*/ 600686 h 2371725"/>
              <a:gd name="T86" fmla="*/ 413939 w 2965450"/>
              <a:gd name="T87" fmla="*/ 350444 h 2371725"/>
              <a:gd name="T88" fmla="*/ 875769 w 2965450"/>
              <a:gd name="T89" fmla="*/ 603018 h 2371725"/>
              <a:gd name="T90" fmla="*/ 446145 w 2965450"/>
              <a:gd name="T91" fmla="*/ 604954 h 2371725"/>
              <a:gd name="T92" fmla="*/ 690963 w 2965450"/>
              <a:gd name="T93" fmla="*/ 640576 h 2371725"/>
              <a:gd name="T94" fmla="*/ 1151765 w 2965450"/>
              <a:gd name="T95" fmla="*/ 708727 h 2371725"/>
              <a:gd name="T96" fmla="*/ 1509729 w 2965450"/>
              <a:gd name="T97" fmla="*/ 1046212 h 2371725"/>
              <a:gd name="T98" fmla="*/ 1193150 w 2965450"/>
              <a:gd name="T99" fmla="*/ 1156311 h 2371725"/>
              <a:gd name="T100" fmla="*/ 561975 w 2965450"/>
              <a:gd name="T101" fmla="*/ 1164688 h 2371725"/>
              <a:gd name="T102" fmla="*/ 1203068 w 2965450"/>
              <a:gd name="T103" fmla="*/ 1180645 h 2371725"/>
              <a:gd name="T104" fmla="*/ 1549400 w 2965450"/>
              <a:gd name="T105" fmla="*/ 1084507 h 2371725"/>
              <a:gd name="T106" fmla="*/ 1912343 w 2965450"/>
              <a:gd name="T107" fmla="*/ 1625032 h 2371725"/>
              <a:gd name="T108" fmla="*/ 1486345 w 2965450"/>
              <a:gd name="T109" fmla="*/ 1701422 h 2371725"/>
              <a:gd name="T110" fmla="*/ 1810040 w 2965450"/>
              <a:gd name="T111" fmla="*/ 1689234 h 2371725"/>
              <a:gd name="T112" fmla="*/ 1744475 w 2965450"/>
              <a:gd name="T113" fmla="*/ 1785938 h 2371725"/>
              <a:gd name="T114" fmla="*/ 1260803 w 2965450"/>
              <a:gd name="T115" fmla="*/ 1730772 h 2371725"/>
              <a:gd name="T116" fmla="*/ 791427 w 2965450"/>
              <a:gd name="T117" fmla="*/ 1547019 h 2371725"/>
              <a:gd name="T118" fmla="*/ 594464 w 2965450"/>
              <a:gd name="T119" fmla="*/ 1349375 h 2371725"/>
              <a:gd name="T120" fmla="*/ 459846 w 2965450"/>
              <a:gd name="T121" fmla="*/ 1043384 h 2371725"/>
              <a:gd name="T122" fmla="*/ 240645 w 2965450"/>
              <a:gd name="T123" fmla="*/ 821928 h 2371725"/>
              <a:gd name="T124" fmla="*/ 65522 w 2965450"/>
              <a:gd name="T125" fmla="*/ 402431 h 237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65450" h="2371725">
                <a:moveTo>
                  <a:pt x="2962674" y="782638"/>
                </a:moveTo>
                <a:lnTo>
                  <a:pt x="2963467" y="802904"/>
                </a:lnTo>
                <a:lnTo>
                  <a:pt x="2964657" y="822375"/>
                </a:lnTo>
                <a:lnTo>
                  <a:pt x="2965450" y="841051"/>
                </a:lnTo>
                <a:lnTo>
                  <a:pt x="2965450" y="859727"/>
                </a:lnTo>
                <a:lnTo>
                  <a:pt x="2965450" y="877609"/>
                </a:lnTo>
                <a:lnTo>
                  <a:pt x="2965450" y="895093"/>
                </a:lnTo>
                <a:lnTo>
                  <a:pt x="2964260" y="928869"/>
                </a:lnTo>
                <a:lnTo>
                  <a:pt x="2961881" y="960261"/>
                </a:lnTo>
                <a:lnTo>
                  <a:pt x="2958709" y="990859"/>
                </a:lnTo>
                <a:lnTo>
                  <a:pt x="2954744" y="1019072"/>
                </a:lnTo>
                <a:lnTo>
                  <a:pt x="2949986" y="1046490"/>
                </a:lnTo>
                <a:lnTo>
                  <a:pt x="2945228" y="1071922"/>
                </a:lnTo>
                <a:lnTo>
                  <a:pt x="2939280" y="1095764"/>
                </a:lnTo>
                <a:lnTo>
                  <a:pt x="2932936" y="1118017"/>
                </a:lnTo>
                <a:lnTo>
                  <a:pt x="2925799" y="1138680"/>
                </a:lnTo>
                <a:lnTo>
                  <a:pt x="2919058" y="1158151"/>
                </a:lnTo>
                <a:lnTo>
                  <a:pt x="2911524" y="1176430"/>
                </a:lnTo>
                <a:lnTo>
                  <a:pt x="2903990" y="1193119"/>
                </a:lnTo>
                <a:lnTo>
                  <a:pt x="2896060" y="1208219"/>
                </a:lnTo>
                <a:lnTo>
                  <a:pt x="2888526" y="1222524"/>
                </a:lnTo>
                <a:lnTo>
                  <a:pt x="2880596" y="1235637"/>
                </a:lnTo>
                <a:lnTo>
                  <a:pt x="2872666" y="1246764"/>
                </a:lnTo>
                <a:lnTo>
                  <a:pt x="2865132" y="1257890"/>
                </a:lnTo>
                <a:lnTo>
                  <a:pt x="2857598" y="1267030"/>
                </a:lnTo>
                <a:lnTo>
                  <a:pt x="2850858" y="1275772"/>
                </a:lnTo>
                <a:lnTo>
                  <a:pt x="2843720" y="1283322"/>
                </a:lnTo>
                <a:lnTo>
                  <a:pt x="2836980" y="1290077"/>
                </a:lnTo>
                <a:lnTo>
                  <a:pt x="2831428" y="1295243"/>
                </a:lnTo>
                <a:lnTo>
                  <a:pt x="2825877" y="1300011"/>
                </a:lnTo>
                <a:lnTo>
                  <a:pt x="2817154" y="1307164"/>
                </a:lnTo>
                <a:lnTo>
                  <a:pt x="2811206" y="1311137"/>
                </a:lnTo>
                <a:lnTo>
                  <a:pt x="2809620" y="1312329"/>
                </a:lnTo>
                <a:lnTo>
                  <a:pt x="2811603" y="1328622"/>
                </a:lnTo>
                <a:lnTo>
                  <a:pt x="2850064" y="1330608"/>
                </a:lnTo>
                <a:lnTo>
                  <a:pt x="2844910" y="1344914"/>
                </a:lnTo>
                <a:lnTo>
                  <a:pt x="2839359" y="1358424"/>
                </a:lnTo>
                <a:lnTo>
                  <a:pt x="2833807" y="1371537"/>
                </a:lnTo>
                <a:lnTo>
                  <a:pt x="2827067" y="1383856"/>
                </a:lnTo>
                <a:lnTo>
                  <a:pt x="2820722" y="1395777"/>
                </a:lnTo>
                <a:lnTo>
                  <a:pt x="2814378" y="1407300"/>
                </a:lnTo>
                <a:lnTo>
                  <a:pt x="2807637" y="1418029"/>
                </a:lnTo>
                <a:lnTo>
                  <a:pt x="2800897" y="1428758"/>
                </a:lnTo>
                <a:lnTo>
                  <a:pt x="2793759" y="1438295"/>
                </a:lnTo>
                <a:lnTo>
                  <a:pt x="2786622" y="1447832"/>
                </a:lnTo>
                <a:lnTo>
                  <a:pt x="2779881" y="1456574"/>
                </a:lnTo>
                <a:lnTo>
                  <a:pt x="2772744" y="1464919"/>
                </a:lnTo>
                <a:lnTo>
                  <a:pt x="2765607" y="1472866"/>
                </a:lnTo>
                <a:lnTo>
                  <a:pt x="2758866" y="1480416"/>
                </a:lnTo>
                <a:lnTo>
                  <a:pt x="2744988" y="1493927"/>
                </a:lnTo>
                <a:lnTo>
                  <a:pt x="2732300" y="1505450"/>
                </a:lnTo>
                <a:lnTo>
                  <a:pt x="2720801" y="1515384"/>
                </a:lnTo>
                <a:lnTo>
                  <a:pt x="2709698" y="1523729"/>
                </a:lnTo>
                <a:lnTo>
                  <a:pt x="2700182" y="1530484"/>
                </a:lnTo>
                <a:lnTo>
                  <a:pt x="2692648" y="1535253"/>
                </a:lnTo>
                <a:lnTo>
                  <a:pt x="2686304" y="1538829"/>
                </a:lnTo>
                <a:lnTo>
                  <a:pt x="2681546" y="1541611"/>
                </a:lnTo>
                <a:lnTo>
                  <a:pt x="2723180" y="1546379"/>
                </a:lnTo>
                <a:lnTo>
                  <a:pt x="2701768" y="1563466"/>
                </a:lnTo>
                <a:lnTo>
                  <a:pt x="2680356" y="1578963"/>
                </a:lnTo>
                <a:lnTo>
                  <a:pt x="2658944" y="1594063"/>
                </a:lnTo>
                <a:lnTo>
                  <a:pt x="2637929" y="1607176"/>
                </a:lnTo>
                <a:lnTo>
                  <a:pt x="2618103" y="1619892"/>
                </a:lnTo>
                <a:lnTo>
                  <a:pt x="2598674" y="1631416"/>
                </a:lnTo>
                <a:lnTo>
                  <a:pt x="2580435" y="1641350"/>
                </a:lnTo>
                <a:lnTo>
                  <a:pt x="2563384" y="1650092"/>
                </a:lnTo>
                <a:lnTo>
                  <a:pt x="2547524" y="1658437"/>
                </a:lnTo>
                <a:lnTo>
                  <a:pt x="2533249" y="1665192"/>
                </a:lnTo>
                <a:lnTo>
                  <a:pt x="2509855" y="1675524"/>
                </a:lnTo>
                <a:lnTo>
                  <a:pt x="2495184" y="1681882"/>
                </a:lnTo>
                <a:lnTo>
                  <a:pt x="2490029" y="1683868"/>
                </a:lnTo>
                <a:lnTo>
                  <a:pt x="2505493" y="1695392"/>
                </a:lnTo>
                <a:lnTo>
                  <a:pt x="2489633" y="1700955"/>
                </a:lnTo>
                <a:lnTo>
                  <a:pt x="2473772" y="1706518"/>
                </a:lnTo>
                <a:lnTo>
                  <a:pt x="2457515" y="1711287"/>
                </a:lnTo>
                <a:lnTo>
                  <a:pt x="2441655" y="1715658"/>
                </a:lnTo>
                <a:lnTo>
                  <a:pt x="2426587" y="1719631"/>
                </a:lnTo>
                <a:lnTo>
                  <a:pt x="2411123" y="1723208"/>
                </a:lnTo>
                <a:lnTo>
                  <a:pt x="2395659" y="1725989"/>
                </a:lnTo>
                <a:lnTo>
                  <a:pt x="2380988" y="1729168"/>
                </a:lnTo>
                <a:lnTo>
                  <a:pt x="2351646" y="1733937"/>
                </a:lnTo>
                <a:lnTo>
                  <a:pt x="2323890" y="1737513"/>
                </a:lnTo>
                <a:lnTo>
                  <a:pt x="2297720" y="1740295"/>
                </a:lnTo>
                <a:lnTo>
                  <a:pt x="2273136" y="1741884"/>
                </a:lnTo>
                <a:lnTo>
                  <a:pt x="2250931" y="1742679"/>
                </a:lnTo>
                <a:lnTo>
                  <a:pt x="2230709" y="1743076"/>
                </a:lnTo>
                <a:lnTo>
                  <a:pt x="2212866" y="1743076"/>
                </a:lnTo>
                <a:lnTo>
                  <a:pt x="2197798" y="1742679"/>
                </a:lnTo>
                <a:lnTo>
                  <a:pt x="2176783" y="1741884"/>
                </a:lnTo>
                <a:lnTo>
                  <a:pt x="2169249" y="1741487"/>
                </a:lnTo>
                <a:lnTo>
                  <a:pt x="2162614" y="1738582"/>
                </a:lnTo>
                <a:lnTo>
                  <a:pt x="2166540" y="1726804"/>
                </a:lnTo>
                <a:lnTo>
                  <a:pt x="2173287" y="1706166"/>
                </a:lnTo>
                <a:lnTo>
                  <a:pt x="2176615" y="1696849"/>
                </a:lnTo>
                <a:lnTo>
                  <a:pt x="2185193" y="1698293"/>
                </a:lnTo>
                <a:lnTo>
                  <a:pt x="2195115" y="1699061"/>
                </a:lnTo>
                <a:lnTo>
                  <a:pt x="2205037" y="1699829"/>
                </a:lnTo>
                <a:lnTo>
                  <a:pt x="2225278" y="1700213"/>
                </a:lnTo>
                <a:lnTo>
                  <a:pt x="2246312" y="1699829"/>
                </a:lnTo>
                <a:lnTo>
                  <a:pt x="2266950" y="1699061"/>
                </a:lnTo>
                <a:lnTo>
                  <a:pt x="2287984" y="1697525"/>
                </a:lnTo>
                <a:lnTo>
                  <a:pt x="2307828" y="1695604"/>
                </a:lnTo>
                <a:lnTo>
                  <a:pt x="2327672" y="1693684"/>
                </a:lnTo>
                <a:lnTo>
                  <a:pt x="2346325" y="1690995"/>
                </a:lnTo>
                <a:lnTo>
                  <a:pt x="2363390" y="1688307"/>
                </a:lnTo>
                <a:lnTo>
                  <a:pt x="2391568" y="1683314"/>
                </a:lnTo>
                <a:lnTo>
                  <a:pt x="2392416" y="1683160"/>
                </a:lnTo>
                <a:lnTo>
                  <a:pt x="2397918" y="1682545"/>
                </a:lnTo>
                <a:lnTo>
                  <a:pt x="2405477" y="1680790"/>
                </a:lnTo>
                <a:lnTo>
                  <a:pt x="2410618" y="1679857"/>
                </a:lnTo>
                <a:lnTo>
                  <a:pt x="2417762" y="1678705"/>
                </a:lnTo>
                <a:lnTo>
                  <a:pt x="2407840" y="1680241"/>
                </a:lnTo>
                <a:lnTo>
                  <a:pt x="2405477" y="1680790"/>
                </a:lnTo>
                <a:lnTo>
                  <a:pt x="2392416" y="1683160"/>
                </a:lnTo>
                <a:lnTo>
                  <a:pt x="2387600" y="1683698"/>
                </a:lnTo>
                <a:lnTo>
                  <a:pt x="2377678" y="1685234"/>
                </a:lnTo>
                <a:lnTo>
                  <a:pt x="2356643" y="1687154"/>
                </a:lnTo>
                <a:lnTo>
                  <a:pt x="2336006" y="1687923"/>
                </a:lnTo>
                <a:lnTo>
                  <a:pt x="2315368" y="1688307"/>
                </a:lnTo>
                <a:lnTo>
                  <a:pt x="2295128" y="1687923"/>
                </a:lnTo>
                <a:lnTo>
                  <a:pt x="2276078" y="1687538"/>
                </a:lnTo>
                <a:lnTo>
                  <a:pt x="2257425" y="1686386"/>
                </a:lnTo>
                <a:lnTo>
                  <a:pt x="2239962" y="1685234"/>
                </a:lnTo>
                <a:lnTo>
                  <a:pt x="2224484" y="1683314"/>
                </a:lnTo>
                <a:lnTo>
                  <a:pt x="2197893" y="1679857"/>
                </a:lnTo>
                <a:lnTo>
                  <a:pt x="2183396" y="1677899"/>
                </a:lnTo>
                <a:lnTo>
                  <a:pt x="2195909" y="1645444"/>
                </a:lnTo>
                <a:lnTo>
                  <a:pt x="2210990" y="1607344"/>
                </a:lnTo>
                <a:lnTo>
                  <a:pt x="2219722" y="1586707"/>
                </a:lnTo>
                <a:lnTo>
                  <a:pt x="2229644" y="1565276"/>
                </a:lnTo>
                <a:lnTo>
                  <a:pt x="2239565" y="1543051"/>
                </a:lnTo>
                <a:lnTo>
                  <a:pt x="2250678" y="1520032"/>
                </a:lnTo>
                <a:lnTo>
                  <a:pt x="2261790" y="1496616"/>
                </a:lnTo>
                <a:lnTo>
                  <a:pt x="2274094" y="1472804"/>
                </a:lnTo>
                <a:lnTo>
                  <a:pt x="2287190" y="1448991"/>
                </a:lnTo>
                <a:lnTo>
                  <a:pt x="2301081" y="1424385"/>
                </a:lnTo>
                <a:lnTo>
                  <a:pt x="2315369" y="1399779"/>
                </a:lnTo>
                <a:lnTo>
                  <a:pt x="2316953" y="1397235"/>
                </a:lnTo>
                <a:lnTo>
                  <a:pt x="2316162" y="1399465"/>
                </a:lnTo>
                <a:lnTo>
                  <a:pt x="2321709" y="1401479"/>
                </a:lnTo>
                <a:lnTo>
                  <a:pt x="2329633" y="1404701"/>
                </a:lnTo>
                <a:lnTo>
                  <a:pt x="2340727" y="1407924"/>
                </a:lnTo>
                <a:lnTo>
                  <a:pt x="2354990" y="1411549"/>
                </a:lnTo>
                <a:lnTo>
                  <a:pt x="2373611" y="1414368"/>
                </a:lnTo>
                <a:lnTo>
                  <a:pt x="2383516" y="1416382"/>
                </a:lnTo>
                <a:lnTo>
                  <a:pt x="2395402" y="1417591"/>
                </a:lnTo>
                <a:lnTo>
                  <a:pt x="2407685" y="1418396"/>
                </a:lnTo>
                <a:lnTo>
                  <a:pt x="2420759" y="1419202"/>
                </a:lnTo>
                <a:lnTo>
                  <a:pt x="2435023" y="1420410"/>
                </a:lnTo>
                <a:lnTo>
                  <a:pt x="2450474" y="1420813"/>
                </a:lnTo>
                <a:lnTo>
                  <a:pt x="2467115" y="1420410"/>
                </a:lnTo>
                <a:lnTo>
                  <a:pt x="2484548" y="1420008"/>
                </a:lnTo>
                <a:lnTo>
                  <a:pt x="2503169" y="1418799"/>
                </a:lnTo>
                <a:lnTo>
                  <a:pt x="2522583" y="1417591"/>
                </a:lnTo>
                <a:lnTo>
                  <a:pt x="2543186" y="1415174"/>
                </a:lnTo>
                <a:lnTo>
                  <a:pt x="2564977" y="1413160"/>
                </a:lnTo>
                <a:lnTo>
                  <a:pt x="2588352" y="1409938"/>
                </a:lnTo>
                <a:lnTo>
                  <a:pt x="2612521" y="1405910"/>
                </a:lnTo>
                <a:lnTo>
                  <a:pt x="2637878" y="1401479"/>
                </a:lnTo>
                <a:lnTo>
                  <a:pt x="2664423" y="1396242"/>
                </a:lnTo>
                <a:lnTo>
                  <a:pt x="2692157" y="1390200"/>
                </a:lnTo>
                <a:lnTo>
                  <a:pt x="2721080" y="1383353"/>
                </a:lnTo>
                <a:lnTo>
                  <a:pt x="2751587" y="1375297"/>
                </a:lnTo>
                <a:lnTo>
                  <a:pt x="2782887" y="1366838"/>
                </a:lnTo>
                <a:lnTo>
                  <a:pt x="2769416" y="1370463"/>
                </a:lnTo>
                <a:lnTo>
                  <a:pt x="2753172" y="1374491"/>
                </a:lnTo>
                <a:lnTo>
                  <a:pt x="2732173" y="1378922"/>
                </a:lnTo>
                <a:lnTo>
                  <a:pt x="2706420" y="1384561"/>
                </a:lnTo>
                <a:lnTo>
                  <a:pt x="2677102" y="1390200"/>
                </a:lnTo>
                <a:lnTo>
                  <a:pt x="2644217" y="1395437"/>
                </a:lnTo>
                <a:lnTo>
                  <a:pt x="2609351" y="1400270"/>
                </a:lnTo>
                <a:lnTo>
                  <a:pt x="2591522" y="1402284"/>
                </a:lnTo>
                <a:lnTo>
                  <a:pt x="2572901" y="1404298"/>
                </a:lnTo>
                <a:lnTo>
                  <a:pt x="2554279" y="1405910"/>
                </a:lnTo>
                <a:lnTo>
                  <a:pt x="2534865" y="1407118"/>
                </a:lnTo>
                <a:lnTo>
                  <a:pt x="2516244" y="1407924"/>
                </a:lnTo>
                <a:lnTo>
                  <a:pt x="2496830" y="1407924"/>
                </a:lnTo>
                <a:lnTo>
                  <a:pt x="2478209" y="1407924"/>
                </a:lnTo>
                <a:lnTo>
                  <a:pt x="2459191" y="1407118"/>
                </a:lnTo>
                <a:lnTo>
                  <a:pt x="2440569" y="1405507"/>
                </a:lnTo>
                <a:lnTo>
                  <a:pt x="2422344" y="1403493"/>
                </a:lnTo>
                <a:lnTo>
                  <a:pt x="2404515" y="1400673"/>
                </a:lnTo>
                <a:lnTo>
                  <a:pt x="2387082" y="1397048"/>
                </a:lnTo>
                <a:lnTo>
                  <a:pt x="2370442" y="1392617"/>
                </a:lnTo>
                <a:lnTo>
                  <a:pt x="2354594" y="1387784"/>
                </a:lnTo>
                <a:lnTo>
                  <a:pt x="2346670" y="1384561"/>
                </a:lnTo>
                <a:lnTo>
                  <a:pt x="2339538" y="1381742"/>
                </a:lnTo>
                <a:lnTo>
                  <a:pt x="2332010" y="1378519"/>
                </a:lnTo>
                <a:lnTo>
                  <a:pt x="2329429" y="1377207"/>
                </a:lnTo>
                <a:lnTo>
                  <a:pt x="2330450" y="1375569"/>
                </a:lnTo>
                <a:lnTo>
                  <a:pt x="2345928" y="1350963"/>
                </a:lnTo>
                <a:lnTo>
                  <a:pt x="2362200" y="1327150"/>
                </a:lnTo>
                <a:lnTo>
                  <a:pt x="2379662" y="1303735"/>
                </a:lnTo>
                <a:lnTo>
                  <a:pt x="2397522" y="1280716"/>
                </a:lnTo>
                <a:lnTo>
                  <a:pt x="2416175" y="1257697"/>
                </a:lnTo>
                <a:lnTo>
                  <a:pt x="2434828" y="1236266"/>
                </a:lnTo>
                <a:lnTo>
                  <a:pt x="2445147" y="1225550"/>
                </a:lnTo>
                <a:lnTo>
                  <a:pt x="2455069" y="1215232"/>
                </a:lnTo>
                <a:lnTo>
                  <a:pt x="2465387" y="1205310"/>
                </a:lnTo>
                <a:lnTo>
                  <a:pt x="2475706" y="1194991"/>
                </a:lnTo>
                <a:lnTo>
                  <a:pt x="2486422" y="1185466"/>
                </a:lnTo>
                <a:lnTo>
                  <a:pt x="2497138" y="1176338"/>
                </a:lnTo>
                <a:lnTo>
                  <a:pt x="2508250" y="1167210"/>
                </a:lnTo>
                <a:lnTo>
                  <a:pt x="2518966" y="1158875"/>
                </a:lnTo>
                <a:lnTo>
                  <a:pt x="2553515" y="1137536"/>
                </a:lnTo>
                <a:lnTo>
                  <a:pt x="2565817" y="1138644"/>
                </a:lnTo>
                <a:lnTo>
                  <a:pt x="2578536" y="1139431"/>
                </a:lnTo>
                <a:lnTo>
                  <a:pt x="2591255" y="1139825"/>
                </a:lnTo>
                <a:lnTo>
                  <a:pt x="2603577" y="1139825"/>
                </a:lnTo>
                <a:lnTo>
                  <a:pt x="2615899" y="1139431"/>
                </a:lnTo>
                <a:lnTo>
                  <a:pt x="2628220" y="1138644"/>
                </a:lnTo>
                <a:lnTo>
                  <a:pt x="2640144" y="1137856"/>
                </a:lnTo>
                <a:lnTo>
                  <a:pt x="2652069" y="1136281"/>
                </a:lnTo>
                <a:lnTo>
                  <a:pt x="2663595" y="1134706"/>
                </a:lnTo>
                <a:lnTo>
                  <a:pt x="2675122" y="1133131"/>
                </a:lnTo>
                <a:lnTo>
                  <a:pt x="2696586" y="1129193"/>
                </a:lnTo>
                <a:lnTo>
                  <a:pt x="2717254" y="1124073"/>
                </a:lnTo>
                <a:lnTo>
                  <a:pt x="2736333" y="1118954"/>
                </a:lnTo>
                <a:lnTo>
                  <a:pt x="2753424" y="1113834"/>
                </a:lnTo>
                <a:lnTo>
                  <a:pt x="2769323" y="1108715"/>
                </a:lnTo>
                <a:lnTo>
                  <a:pt x="2782837" y="1103202"/>
                </a:lnTo>
                <a:lnTo>
                  <a:pt x="2790519" y="1100052"/>
                </a:lnTo>
                <a:lnTo>
                  <a:pt x="2797941" y="1097295"/>
                </a:lnTo>
                <a:lnTo>
                  <a:pt x="2807481" y="1093357"/>
                </a:lnTo>
                <a:lnTo>
                  <a:pt x="2810659" y="1091782"/>
                </a:lnTo>
                <a:lnTo>
                  <a:pt x="2810661" y="1091782"/>
                </a:lnTo>
                <a:lnTo>
                  <a:pt x="2816225" y="1089025"/>
                </a:lnTo>
                <a:lnTo>
                  <a:pt x="2810659" y="1091782"/>
                </a:lnTo>
                <a:lnTo>
                  <a:pt x="2794364" y="1098476"/>
                </a:lnTo>
                <a:lnTo>
                  <a:pt x="2790519" y="1100052"/>
                </a:lnTo>
                <a:lnTo>
                  <a:pt x="2788402" y="1100839"/>
                </a:lnTo>
                <a:lnTo>
                  <a:pt x="2778465" y="1103989"/>
                </a:lnTo>
                <a:lnTo>
                  <a:pt x="2768528" y="1106746"/>
                </a:lnTo>
                <a:lnTo>
                  <a:pt x="2758194" y="1109896"/>
                </a:lnTo>
                <a:lnTo>
                  <a:pt x="2748257" y="1112259"/>
                </a:lnTo>
                <a:lnTo>
                  <a:pt x="2738320" y="1114228"/>
                </a:lnTo>
                <a:lnTo>
                  <a:pt x="2717652" y="1118166"/>
                </a:lnTo>
                <a:lnTo>
                  <a:pt x="2697381" y="1121317"/>
                </a:lnTo>
                <a:lnTo>
                  <a:pt x="2677507" y="1123286"/>
                </a:lnTo>
                <a:lnTo>
                  <a:pt x="2658826" y="1124861"/>
                </a:lnTo>
                <a:lnTo>
                  <a:pt x="2640939" y="1125648"/>
                </a:lnTo>
                <a:lnTo>
                  <a:pt x="2624643" y="1126042"/>
                </a:lnTo>
                <a:lnTo>
                  <a:pt x="2609539" y="1126436"/>
                </a:lnTo>
                <a:lnTo>
                  <a:pt x="2596820" y="1126436"/>
                </a:lnTo>
                <a:lnTo>
                  <a:pt x="2578934" y="1125648"/>
                </a:lnTo>
                <a:lnTo>
                  <a:pt x="2573192" y="1125314"/>
                </a:lnTo>
                <a:lnTo>
                  <a:pt x="2601516" y="1107678"/>
                </a:lnTo>
                <a:lnTo>
                  <a:pt x="2650331" y="1077119"/>
                </a:lnTo>
                <a:lnTo>
                  <a:pt x="2699544" y="1045766"/>
                </a:lnTo>
                <a:lnTo>
                  <a:pt x="2722960" y="1029891"/>
                </a:lnTo>
                <a:lnTo>
                  <a:pt x="2744391" y="1015603"/>
                </a:lnTo>
                <a:lnTo>
                  <a:pt x="2763441" y="1002109"/>
                </a:lnTo>
                <a:lnTo>
                  <a:pt x="2778919" y="990997"/>
                </a:lnTo>
                <a:lnTo>
                  <a:pt x="2790428" y="981075"/>
                </a:lnTo>
                <a:lnTo>
                  <a:pt x="2794397" y="977900"/>
                </a:lnTo>
                <a:lnTo>
                  <a:pt x="2797175" y="974725"/>
                </a:lnTo>
                <a:lnTo>
                  <a:pt x="2770188" y="992584"/>
                </a:lnTo>
                <a:lnTo>
                  <a:pt x="2740025" y="1012428"/>
                </a:lnTo>
                <a:lnTo>
                  <a:pt x="2702322" y="1036638"/>
                </a:lnTo>
                <a:lnTo>
                  <a:pt x="2676635" y="1052427"/>
                </a:lnTo>
                <a:lnTo>
                  <a:pt x="2677429" y="1051322"/>
                </a:lnTo>
                <a:lnTo>
                  <a:pt x="2700337" y="987425"/>
                </a:lnTo>
                <a:lnTo>
                  <a:pt x="2672089" y="1055221"/>
                </a:lnTo>
                <a:lnTo>
                  <a:pt x="2659063" y="1063228"/>
                </a:lnTo>
                <a:lnTo>
                  <a:pt x="2636044" y="1077119"/>
                </a:lnTo>
                <a:lnTo>
                  <a:pt x="2612628" y="1090613"/>
                </a:lnTo>
                <a:lnTo>
                  <a:pt x="2588816" y="1104503"/>
                </a:lnTo>
                <a:lnTo>
                  <a:pt x="2565003" y="1117600"/>
                </a:lnTo>
                <a:lnTo>
                  <a:pt x="2542381" y="1129903"/>
                </a:lnTo>
                <a:lnTo>
                  <a:pt x="2520156" y="1140619"/>
                </a:lnTo>
                <a:lnTo>
                  <a:pt x="2514203" y="1143794"/>
                </a:lnTo>
                <a:lnTo>
                  <a:pt x="2508647" y="1147366"/>
                </a:lnTo>
                <a:lnTo>
                  <a:pt x="2496344" y="1154906"/>
                </a:lnTo>
                <a:lnTo>
                  <a:pt x="2484041" y="1164035"/>
                </a:lnTo>
                <a:lnTo>
                  <a:pt x="2470944" y="1174353"/>
                </a:lnTo>
                <a:lnTo>
                  <a:pt x="2457847" y="1186260"/>
                </a:lnTo>
                <a:lnTo>
                  <a:pt x="2444859" y="1198866"/>
                </a:lnTo>
                <a:lnTo>
                  <a:pt x="2444354" y="1197054"/>
                </a:lnTo>
                <a:lnTo>
                  <a:pt x="2442766" y="1189144"/>
                </a:lnTo>
                <a:lnTo>
                  <a:pt x="2441179" y="1180839"/>
                </a:lnTo>
                <a:lnTo>
                  <a:pt x="2440385" y="1172929"/>
                </a:lnTo>
                <a:lnTo>
                  <a:pt x="2438400" y="1156319"/>
                </a:lnTo>
                <a:lnTo>
                  <a:pt x="2437607" y="1140895"/>
                </a:lnTo>
                <a:lnTo>
                  <a:pt x="2437210" y="1127449"/>
                </a:lnTo>
                <a:lnTo>
                  <a:pt x="2436813" y="1116771"/>
                </a:lnTo>
                <a:lnTo>
                  <a:pt x="2437210" y="1106488"/>
                </a:lnTo>
                <a:lnTo>
                  <a:pt x="2436019" y="1121121"/>
                </a:lnTo>
                <a:lnTo>
                  <a:pt x="2435225" y="1138127"/>
                </a:lnTo>
                <a:lnTo>
                  <a:pt x="2435225" y="1156715"/>
                </a:lnTo>
                <a:lnTo>
                  <a:pt x="2435225" y="1175302"/>
                </a:lnTo>
                <a:lnTo>
                  <a:pt x="2435622" y="1206150"/>
                </a:lnTo>
                <a:lnTo>
                  <a:pt x="2435679" y="1208030"/>
                </a:lnTo>
                <a:lnTo>
                  <a:pt x="2430066" y="1213644"/>
                </a:lnTo>
                <a:lnTo>
                  <a:pt x="2416175" y="1228725"/>
                </a:lnTo>
                <a:lnTo>
                  <a:pt x="2401887" y="1244997"/>
                </a:lnTo>
                <a:lnTo>
                  <a:pt x="2387203" y="1262063"/>
                </a:lnTo>
                <a:lnTo>
                  <a:pt x="2372916" y="1279922"/>
                </a:lnTo>
                <a:lnTo>
                  <a:pt x="2358231" y="1298972"/>
                </a:lnTo>
                <a:lnTo>
                  <a:pt x="2343944" y="1318022"/>
                </a:lnTo>
                <a:lnTo>
                  <a:pt x="2329259" y="1338263"/>
                </a:lnTo>
                <a:lnTo>
                  <a:pt x="2314972" y="1359297"/>
                </a:lnTo>
                <a:lnTo>
                  <a:pt x="2300287" y="1380332"/>
                </a:lnTo>
                <a:lnTo>
                  <a:pt x="2286794" y="1401763"/>
                </a:lnTo>
                <a:lnTo>
                  <a:pt x="2279164" y="1413970"/>
                </a:lnTo>
                <a:lnTo>
                  <a:pt x="2276519" y="1407628"/>
                </a:lnTo>
                <a:lnTo>
                  <a:pt x="2273366" y="1398873"/>
                </a:lnTo>
                <a:lnTo>
                  <a:pt x="2270213" y="1389322"/>
                </a:lnTo>
                <a:lnTo>
                  <a:pt x="2264301" y="1369822"/>
                </a:lnTo>
                <a:lnTo>
                  <a:pt x="2259177" y="1348730"/>
                </a:lnTo>
                <a:lnTo>
                  <a:pt x="2253659" y="1326046"/>
                </a:lnTo>
                <a:lnTo>
                  <a:pt x="2248929" y="1303760"/>
                </a:lnTo>
                <a:lnTo>
                  <a:pt x="2244594" y="1281076"/>
                </a:lnTo>
                <a:lnTo>
                  <a:pt x="2240652" y="1257994"/>
                </a:lnTo>
                <a:lnTo>
                  <a:pt x="2234346" y="1216208"/>
                </a:lnTo>
                <a:lnTo>
                  <a:pt x="2229617" y="1181585"/>
                </a:lnTo>
                <a:lnTo>
                  <a:pt x="2225675" y="1149350"/>
                </a:lnTo>
                <a:lnTo>
                  <a:pt x="2226464" y="1174024"/>
                </a:lnTo>
                <a:lnTo>
                  <a:pt x="2228040" y="1198698"/>
                </a:lnTo>
                <a:lnTo>
                  <a:pt x="2230405" y="1223769"/>
                </a:lnTo>
                <a:lnTo>
                  <a:pt x="2233558" y="1248841"/>
                </a:lnTo>
                <a:lnTo>
                  <a:pt x="2236711" y="1273515"/>
                </a:lnTo>
                <a:lnTo>
                  <a:pt x="2240652" y="1297790"/>
                </a:lnTo>
                <a:lnTo>
                  <a:pt x="2244594" y="1320872"/>
                </a:lnTo>
                <a:lnTo>
                  <a:pt x="2248535" y="1342760"/>
                </a:lnTo>
                <a:lnTo>
                  <a:pt x="2256812" y="1381363"/>
                </a:lnTo>
                <a:lnTo>
                  <a:pt x="2263907" y="1412404"/>
                </a:lnTo>
                <a:lnTo>
                  <a:pt x="2268391" y="1431645"/>
                </a:lnTo>
                <a:lnTo>
                  <a:pt x="2259806" y="1446213"/>
                </a:lnTo>
                <a:lnTo>
                  <a:pt x="2246709" y="1468438"/>
                </a:lnTo>
                <a:lnTo>
                  <a:pt x="2234009" y="1491060"/>
                </a:lnTo>
                <a:lnTo>
                  <a:pt x="2221706" y="1513285"/>
                </a:lnTo>
                <a:lnTo>
                  <a:pt x="2209800" y="1535907"/>
                </a:lnTo>
                <a:lnTo>
                  <a:pt x="2198687" y="1558529"/>
                </a:lnTo>
                <a:lnTo>
                  <a:pt x="2191857" y="1573239"/>
                </a:lnTo>
                <a:lnTo>
                  <a:pt x="2135187" y="1403350"/>
                </a:lnTo>
                <a:lnTo>
                  <a:pt x="2179944" y="1598574"/>
                </a:lnTo>
                <a:lnTo>
                  <a:pt x="2178050" y="1602582"/>
                </a:lnTo>
                <a:lnTo>
                  <a:pt x="2168922" y="1624410"/>
                </a:lnTo>
                <a:lnTo>
                  <a:pt x="2160587" y="1645444"/>
                </a:lnTo>
                <a:lnTo>
                  <a:pt x="2153047" y="1666479"/>
                </a:lnTo>
                <a:lnTo>
                  <a:pt x="2146300" y="1686719"/>
                </a:lnTo>
                <a:lnTo>
                  <a:pt x="2140347" y="1706960"/>
                </a:lnTo>
                <a:lnTo>
                  <a:pt x="2135187" y="1725613"/>
                </a:lnTo>
                <a:lnTo>
                  <a:pt x="2135900" y="1726148"/>
                </a:lnTo>
                <a:lnTo>
                  <a:pt x="2162225" y="1737519"/>
                </a:lnTo>
                <a:lnTo>
                  <a:pt x="2160650" y="1745457"/>
                </a:lnTo>
                <a:lnTo>
                  <a:pt x="2157500" y="1767285"/>
                </a:lnTo>
                <a:lnTo>
                  <a:pt x="2155531" y="1782763"/>
                </a:lnTo>
                <a:lnTo>
                  <a:pt x="2153563" y="1800226"/>
                </a:lnTo>
                <a:lnTo>
                  <a:pt x="2151594" y="1820466"/>
                </a:lnTo>
                <a:lnTo>
                  <a:pt x="2150019" y="1841898"/>
                </a:lnTo>
                <a:lnTo>
                  <a:pt x="2149231" y="1864916"/>
                </a:lnTo>
                <a:lnTo>
                  <a:pt x="2148838" y="1889126"/>
                </a:lnTo>
                <a:lnTo>
                  <a:pt x="2149231" y="1913732"/>
                </a:lnTo>
                <a:lnTo>
                  <a:pt x="2149625" y="1926432"/>
                </a:lnTo>
                <a:lnTo>
                  <a:pt x="2150413" y="1939132"/>
                </a:lnTo>
                <a:lnTo>
                  <a:pt x="2151200" y="1951832"/>
                </a:lnTo>
                <a:lnTo>
                  <a:pt x="2153169" y="1964135"/>
                </a:lnTo>
                <a:lnTo>
                  <a:pt x="2154744" y="1976835"/>
                </a:lnTo>
                <a:lnTo>
                  <a:pt x="2156319" y="1989138"/>
                </a:lnTo>
                <a:lnTo>
                  <a:pt x="2159075" y="2001441"/>
                </a:lnTo>
                <a:lnTo>
                  <a:pt x="2161831" y="2013744"/>
                </a:lnTo>
                <a:lnTo>
                  <a:pt x="2164981" y="2024857"/>
                </a:lnTo>
                <a:lnTo>
                  <a:pt x="2166838" y="2031096"/>
                </a:lnTo>
                <a:lnTo>
                  <a:pt x="2247900" y="2219020"/>
                </a:lnTo>
                <a:lnTo>
                  <a:pt x="2234387" y="2224573"/>
                </a:lnTo>
                <a:lnTo>
                  <a:pt x="2221271" y="2230126"/>
                </a:lnTo>
                <a:lnTo>
                  <a:pt x="2208950" y="2236472"/>
                </a:lnTo>
                <a:lnTo>
                  <a:pt x="2197026" y="2242422"/>
                </a:lnTo>
                <a:lnTo>
                  <a:pt x="2185898" y="2248768"/>
                </a:lnTo>
                <a:lnTo>
                  <a:pt x="2175166" y="2255114"/>
                </a:lnTo>
                <a:lnTo>
                  <a:pt x="2164833" y="2261460"/>
                </a:lnTo>
                <a:lnTo>
                  <a:pt x="2155294" y="2267806"/>
                </a:lnTo>
                <a:lnTo>
                  <a:pt x="2146550" y="2274549"/>
                </a:lnTo>
                <a:lnTo>
                  <a:pt x="2137806" y="2280499"/>
                </a:lnTo>
                <a:lnTo>
                  <a:pt x="2129857" y="2287242"/>
                </a:lnTo>
                <a:lnTo>
                  <a:pt x="2121908" y="2293191"/>
                </a:lnTo>
                <a:lnTo>
                  <a:pt x="2108394" y="2305487"/>
                </a:lnTo>
                <a:lnTo>
                  <a:pt x="2096073" y="2317783"/>
                </a:lnTo>
                <a:lnTo>
                  <a:pt x="2086137" y="2328888"/>
                </a:lnTo>
                <a:lnTo>
                  <a:pt x="2076996" y="2338804"/>
                </a:lnTo>
                <a:lnTo>
                  <a:pt x="2070239" y="2347927"/>
                </a:lnTo>
                <a:lnTo>
                  <a:pt x="2065072" y="2356256"/>
                </a:lnTo>
                <a:lnTo>
                  <a:pt x="2060303" y="2362603"/>
                </a:lnTo>
                <a:lnTo>
                  <a:pt x="2057520" y="2367759"/>
                </a:lnTo>
                <a:lnTo>
                  <a:pt x="2055136" y="2371725"/>
                </a:lnTo>
                <a:lnTo>
                  <a:pt x="2057520" y="2359033"/>
                </a:lnTo>
                <a:lnTo>
                  <a:pt x="2059508" y="2346737"/>
                </a:lnTo>
                <a:lnTo>
                  <a:pt x="2062687" y="2320956"/>
                </a:lnTo>
                <a:lnTo>
                  <a:pt x="2064277" y="2295174"/>
                </a:lnTo>
                <a:lnTo>
                  <a:pt x="2065867" y="2268600"/>
                </a:lnTo>
                <a:lnTo>
                  <a:pt x="2066264" y="2242025"/>
                </a:lnTo>
                <a:lnTo>
                  <a:pt x="2066264" y="2215450"/>
                </a:lnTo>
                <a:lnTo>
                  <a:pt x="2065072" y="2188479"/>
                </a:lnTo>
                <a:lnTo>
                  <a:pt x="2063085" y="2161904"/>
                </a:lnTo>
                <a:lnTo>
                  <a:pt x="2061097" y="2135726"/>
                </a:lnTo>
                <a:lnTo>
                  <a:pt x="2058315" y="2108755"/>
                </a:lnTo>
                <a:lnTo>
                  <a:pt x="2054738" y="2082577"/>
                </a:lnTo>
                <a:lnTo>
                  <a:pt x="2051161" y="2056796"/>
                </a:lnTo>
                <a:lnTo>
                  <a:pt x="2047187" y="2031411"/>
                </a:lnTo>
                <a:lnTo>
                  <a:pt x="2042815" y="2006819"/>
                </a:lnTo>
                <a:lnTo>
                  <a:pt x="2038045" y="1982228"/>
                </a:lnTo>
                <a:lnTo>
                  <a:pt x="2033276" y="1959223"/>
                </a:lnTo>
                <a:lnTo>
                  <a:pt x="2028506" y="1936218"/>
                </a:lnTo>
                <a:lnTo>
                  <a:pt x="2023339" y="1914006"/>
                </a:lnTo>
                <a:lnTo>
                  <a:pt x="2013006" y="1873153"/>
                </a:lnTo>
                <a:lnTo>
                  <a:pt x="2003467" y="1837059"/>
                </a:lnTo>
                <a:lnTo>
                  <a:pt x="1994325" y="1805328"/>
                </a:lnTo>
                <a:lnTo>
                  <a:pt x="1986376" y="1779943"/>
                </a:lnTo>
                <a:lnTo>
                  <a:pt x="1980017" y="1760905"/>
                </a:lnTo>
                <a:lnTo>
                  <a:pt x="1974850" y="1744643"/>
                </a:lnTo>
                <a:lnTo>
                  <a:pt x="1994510" y="1732525"/>
                </a:lnTo>
                <a:lnTo>
                  <a:pt x="1995497" y="1756569"/>
                </a:lnTo>
                <a:lnTo>
                  <a:pt x="2000687" y="1772047"/>
                </a:lnTo>
                <a:lnTo>
                  <a:pt x="2014261" y="1814513"/>
                </a:lnTo>
                <a:lnTo>
                  <a:pt x="2022644" y="1844278"/>
                </a:lnTo>
                <a:lnTo>
                  <a:pt x="2031827" y="1878013"/>
                </a:lnTo>
                <a:lnTo>
                  <a:pt x="2041807" y="1915716"/>
                </a:lnTo>
                <a:lnTo>
                  <a:pt x="2051389" y="1956197"/>
                </a:lnTo>
                <a:lnTo>
                  <a:pt x="2061369" y="1998266"/>
                </a:lnTo>
                <a:lnTo>
                  <a:pt x="2065761" y="2019697"/>
                </a:lnTo>
                <a:lnTo>
                  <a:pt x="2070152" y="2041128"/>
                </a:lnTo>
                <a:lnTo>
                  <a:pt x="2074144" y="2062956"/>
                </a:lnTo>
                <a:lnTo>
                  <a:pt x="2078137" y="2085181"/>
                </a:lnTo>
                <a:lnTo>
                  <a:pt x="2080931" y="2106613"/>
                </a:lnTo>
                <a:lnTo>
                  <a:pt x="2084125" y="2128044"/>
                </a:lnTo>
                <a:lnTo>
                  <a:pt x="2086520" y="2149078"/>
                </a:lnTo>
                <a:lnTo>
                  <a:pt x="2088117" y="2170113"/>
                </a:lnTo>
                <a:lnTo>
                  <a:pt x="2089714" y="2190353"/>
                </a:lnTo>
                <a:lnTo>
                  <a:pt x="2090513" y="2209403"/>
                </a:lnTo>
                <a:lnTo>
                  <a:pt x="2090513" y="2228453"/>
                </a:lnTo>
                <a:lnTo>
                  <a:pt x="2089714" y="2246313"/>
                </a:lnTo>
                <a:lnTo>
                  <a:pt x="2088117" y="2263378"/>
                </a:lnTo>
                <a:lnTo>
                  <a:pt x="2086121" y="2279650"/>
                </a:lnTo>
                <a:lnTo>
                  <a:pt x="2128838" y="2218135"/>
                </a:lnTo>
                <a:lnTo>
                  <a:pt x="1997420" y="1730731"/>
                </a:lnTo>
                <a:lnTo>
                  <a:pt x="2028904" y="1711325"/>
                </a:lnTo>
                <a:lnTo>
                  <a:pt x="2097058" y="1869327"/>
                </a:lnTo>
                <a:lnTo>
                  <a:pt x="2134545" y="1726064"/>
                </a:lnTo>
                <a:lnTo>
                  <a:pt x="2131184" y="1720824"/>
                </a:lnTo>
                <a:lnTo>
                  <a:pt x="2128012" y="1714863"/>
                </a:lnTo>
                <a:lnTo>
                  <a:pt x="2121667" y="1702545"/>
                </a:lnTo>
                <a:lnTo>
                  <a:pt x="2116116" y="1688637"/>
                </a:lnTo>
                <a:lnTo>
                  <a:pt x="2111358" y="1675126"/>
                </a:lnTo>
                <a:lnTo>
                  <a:pt x="2107393" y="1660424"/>
                </a:lnTo>
                <a:lnTo>
                  <a:pt x="2103428" y="1645324"/>
                </a:lnTo>
                <a:lnTo>
                  <a:pt x="2100256" y="1629429"/>
                </a:lnTo>
                <a:lnTo>
                  <a:pt x="2097876" y="1613932"/>
                </a:lnTo>
                <a:lnTo>
                  <a:pt x="2095894" y="1597640"/>
                </a:lnTo>
                <a:lnTo>
                  <a:pt x="2094704" y="1581347"/>
                </a:lnTo>
                <a:lnTo>
                  <a:pt x="2093118" y="1564658"/>
                </a:lnTo>
                <a:lnTo>
                  <a:pt x="2092722" y="1548366"/>
                </a:lnTo>
                <a:lnTo>
                  <a:pt x="2092325" y="1531676"/>
                </a:lnTo>
                <a:lnTo>
                  <a:pt x="2092325" y="1514987"/>
                </a:lnTo>
                <a:lnTo>
                  <a:pt x="2092722" y="1498695"/>
                </a:lnTo>
                <a:lnTo>
                  <a:pt x="2093118" y="1483198"/>
                </a:lnTo>
                <a:lnTo>
                  <a:pt x="2095101" y="1452203"/>
                </a:lnTo>
                <a:lnTo>
                  <a:pt x="2097480" y="1423592"/>
                </a:lnTo>
                <a:lnTo>
                  <a:pt x="2100652" y="1397366"/>
                </a:lnTo>
                <a:lnTo>
                  <a:pt x="2103824" y="1374716"/>
                </a:lnTo>
                <a:lnTo>
                  <a:pt x="2106203" y="1356040"/>
                </a:lnTo>
                <a:lnTo>
                  <a:pt x="2108582" y="1341735"/>
                </a:lnTo>
                <a:lnTo>
                  <a:pt x="2110565" y="1329814"/>
                </a:lnTo>
                <a:lnTo>
                  <a:pt x="2129994" y="1343324"/>
                </a:lnTo>
                <a:lnTo>
                  <a:pt x="2131184" y="1329416"/>
                </a:lnTo>
                <a:lnTo>
                  <a:pt x="2132770" y="1315111"/>
                </a:lnTo>
                <a:lnTo>
                  <a:pt x="2134752" y="1300806"/>
                </a:lnTo>
                <a:lnTo>
                  <a:pt x="2137131" y="1287295"/>
                </a:lnTo>
                <a:lnTo>
                  <a:pt x="2139907" y="1274182"/>
                </a:lnTo>
                <a:lnTo>
                  <a:pt x="2142683" y="1261069"/>
                </a:lnTo>
                <a:lnTo>
                  <a:pt x="2146251" y="1248353"/>
                </a:lnTo>
                <a:lnTo>
                  <a:pt x="2149820" y="1235637"/>
                </a:lnTo>
                <a:lnTo>
                  <a:pt x="2153785" y="1223716"/>
                </a:lnTo>
                <a:lnTo>
                  <a:pt x="2157750" y="1211795"/>
                </a:lnTo>
                <a:lnTo>
                  <a:pt x="2166077" y="1189543"/>
                </a:lnTo>
                <a:lnTo>
                  <a:pt x="2174404" y="1168482"/>
                </a:lnTo>
                <a:lnTo>
                  <a:pt x="2183127" y="1149011"/>
                </a:lnTo>
                <a:lnTo>
                  <a:pt x="2191850" y="1131924"/>
                </a:lnTo>
                <a:lnTo>
                  <a:pt x="2200177" y="1116824"/>
                </a:lnTo>
                <a:lnTo>
                  <a:pt x="2208107" y="1102917"/>
                </a:lnTo>
                <a:lnTo>
                  <a:pt x="2214452" y="1092188"/>
                </a:lnTo>
                <a:lnTo>
                  <a:pt x="2224761" y="1076293"/>
                </a:lnTo>
                <a:lnTo>
                  <a:pt x="2228330" y="1071127"/>
                </a:lnTo>
                <a:lnTo>
                  <a:pt x="2233881" y="1106890"/>
                </a:lnTo>
                <a:lnTo>
                  <a:pt x="2241811" y="1094174"/>
                </a:lnTo>
                <a:lnTo>
                  <a:pt x="2250138" y="1082253"/>
                </a:lnTo>
                <a:lnTo>
                  <a:pt x="2259258" y="1071127"/>
                </a:lnTo>
                <a:lnTo>
                  <a:pt x="2268774" y="1060001"/>
                </a:lnTo>
                <a:lnTo>
                  <a:pt x="2279480" y="1049669"/>
                </a:lnTo>
                <a:lnTo>
                  <a:pt x="2290186" y="1039735"/>
                </a:lnTo>
                <a:lnTo>
                  <a:pt x="2301685" y="1030596"/>
                </a:lnTo>
                <a:lnTo>
                  <a:pt x="2313977" y="1021853"/>
                </a:lnTo>
                <a:lnTo>
                  <a:pt x="2326269" y="1013509"/>
                </a:lnTo>
                <a:lnTo>
                  <a:pt x="2339354" y="1005561"/>
                </a:lnTo>
                <a:lnTo>
                  <a:pt x="2352835" y="998011"/>
                </a:lnTo>
                <a:lnTo>
                  <a:pt x="2366713" y="991654"/>
                </a:lnTo>
                <a:lnTo>
                  <a:pt x="2381384" y="984898"/>
                </a:lnTo>
                <a:lnTo>
                  <a:pt x="2396055" y="978938"/>
                </a:lnTo>
                <a:lnTo>
                  <a:pt x="2411123" y="973375"/>
                </a:lnTo>
                <a:lnTo>
                  <a:pt x="2426983" y="967414"/>
                </a:lnTo>
                <a:lnTo>
                  <a:pt x="2442448" y="962248"/>
                </a:lnTo>
                <a:lnTo>
                  <a:pt x="2458705" y="957877"/>
                </a:lnTo>
                <a:lnTo>
                  <a:pt x="2474962" y="953109"/>
                </a:lnTo>
                <a:lnTo>
                  <a:pt x="2491615" y="949135"/>
                </a:lnTo>
                <a:lnTo>
                  <a:pt x="2508665" y="944764"/>
                </a:lnTo>
                <a:lnTo>
                  <a:pt x="2525716" y="941188"/>
                </a:lnTo>
                <a:lnTo>
                  <a:pt x="2560212" y="934035"/>
                </a:lnTo>
                <a:lnTo>
                  <a:pt x="2595502" y="927677"/>
                </a:lnTo>
                <a:lnTo>
                  <a:pt x="2630792" y="921717"/>
                </a:lnTo>
                <a:lnTo>
                  <a:pt x="2702165" y="910988"/>
                </a:lnTo>
                <a:lnTo>
                  <a:pt x="2719215" y="908206"/>
                </a:lnTo>
                <a:lnTo>
                  <a:pt x="2735868" y="904630"/>
                </a:lnTo>
                <a:lnTo>
                  <a:pt x="2752125" y="901054"/>
                </a:lnTo>
                <a:lnTo>
                  <a:pt x="2767589" y="897080"/>
                </a:lnTo>
                <a:lnTo>
                  <a:pt x="2781864" y="893504"/>
                </a:lnTo>
                <a:lnTo>
                  <a:pt x="2796139" y="888338"/>
                </a:lnTo>
                <a:lnTo>
                  <a:pt x="2809620" y="883967"/>
                </a:lnTo>
                <a:lnTo>
                  <a:pt x="2822308" y="878801"/>
                </a:lnTo>
                <a:lnTo>
                  <a:pt x="2834600" y="874033"/>
                </a:lnTo>
                <a:lnTo>
                  <a:pt x="2845703" y="868867"/>
                </a:lnTo>
                <a:lnTo>
                  <a:pt x="2856805" y="863304"/>
                </a:lnTo>
                <a:lnTo>
                  <a:pt x="2867511" y="858138"/>
                </a:lnTo>
                <a:lnTo>
                  <a:pt x="2877027" y="852575"/>
                </a:lnTo>
                <a:lnTo>
                  <a:pt x="2886147" y="847409"/>
                </a:lnTo>
                <a:lnTo>
                  <a:pt x="2894871" y="841449"/>
                </a:lnTo>
                <a:lnTo>
                  <a:pt x="2903197" y="836283"/>
                </a:lnTo>
                <a:lnTo>
                  <a:pt x="2917868" y="825951"/>
                </a:lnTo>
                <a:lnTo>
                  <a:pt x="2929764" y="816017"/>
                </a:lnTo>
                <a:lnTo>
                  <a:pt x="2940470" y="806877"/>
                </a:lnTo>
                <a:lnTo>
                  <a:pt x="2948400" y="798930"/>
                </a:lnTo>
                <a:lnTo>
                  <a:pt x="2954744" y="792572"/>
                </a:lnTo>
                <a:lnTo>
                  <a:pt x="2959106" y="787009"/>
                </a:lnTo>
                <a:lnTo>
                  <a:pt x="2962674" y="782638"/>
                </a:lnTo>
                <a:close/>
                <a:moveTo>
                  <a:pt x="0" y="0"/>
                </a:moveTo>
                <a:lnTo>
                  <a:pt x="1986" y="1984"/>
                </a:lnTo>
                <a:lnTo>
                  <a:pt x="8737" y="7938"/>
                </a:lnTo>
                <a:lnTo>
                  <a:pt x="19458" y="17066"/>
                </a:lnTo>
                <a:lnTo>
                  <a:pt x="34945" y="28972"/>
                </a:lnTo>
                <a:lnTo>
                  <a:pt x="44079" y="35719"/>
                </a:lnTo>
                <a:lnTo>
                  <a:pt x="54801" y="42863"/>
                </a:lnTo>
                <a:lnTo>
                  <a:pt x="66714" y="50403"/>
                </a:lnTo>
                <a:lnTo>
                  <a:pt x="79421" y="58738"/>
                </a:lnTo>
                <a:lnTo>
                  <a:pt x="93320" y="67072"/>
                </a:lnTo>
                <a:lnTo>
                  <a:pt x="108012" y="75406"/>
                </a:lnTo>
                <a:lnTo>
                  <a:pt x="124294" y="84138"/>
                </a:lnTo>
                <a:lnTo>
                  <a:pt x="141766" y="92869"/>
                </a:lnTo>
                <a:lnTo>
                  <a:pt x="160430" y="101203"/>
                </a:lnTo>
                <a:lnTo>
                  <a:pt x="180285" y="109934"/>
                </a:lnTo>
                <a:lnTo>
                  <a:pt x="201332" y="119063"/>
                </a:lnTo>
                <a:lnTo>
                  <a:pt x="223569" y="126603"/>
                </a:lnTo>
                <a:lnTo>
                  <a:pt x="246601" y="134938"/>
                </a:lnTo>
                <a:lnTo>
                  <a:pt x="271619" y="142478"/>
                </a:lnTo>
                <a:lnTo>
                  <a:pt x="297431" y="150019"/>
                </a:lnTo>
                <a:lnTo>
                  <a:pt x="324434" y="156369"/>
                </a:lnTo>
                <a:lnTo>
                  <a:pt x="353025" y="163116"/>
                </a:lnTo>
                <a:lnTo>
                  <a:pt x="382808" y="168275"/>
                </a:lnTo>
                <a:lnTo>
                  <a:pt x="413385" y="173831"/>
                </a:lnTo>
                <a:lnTo>
                  <a:pt x="445550" y="177403"/>
                </a:lnTo>
                <a:lnTo>
                  <a:pt x="478510" y="180975"/>
                </a:lnTo>
                <a:lnTo>
                  <a:pt x="513455" y="183753"/>
                </a:lnTo>
                <a:lnTo>
                  <a:pt x="531324" y="184547"/>
                </a:lnTo>
                <a:lnTo>
                  <a:pt x="549194" y="184944"/>
                </a:lnTo>
                <a:lnTo>
                  <a:pt x="567858" y="185341"/>
                </a:lnTo>
                <a:lnTo>
                  <a:pt x="586522" y="185738"/>
                </a:lnTo>
                <a:lnTo>
                  <a:pt x="662369" y="185738"/>
                </a:lnTo>
                <a:lnTo>
                  <a:pt x="738612" y="185738"/>
                </a:lnTo>
                <a:lnTo>
                  <a:pt x="814856" y="187325"/>
                </a:lnTo>
                <a:lnTo>
                  <a:pt x="852581" y="188119"/>
                </a:lnTo>
                <a:lnTo>
                  <a:pt x="890306" y="189309"/>
                </a:lnTo>
                <a:lnTo>
                  <a:pt x="928031" y="191294"/>
                </a:lnTo>
                <a:lnTo>
                  <a:pt x="965358" y="192881"/>
                </a:lnTo>
                <a:lnTo>
                  <a:pt x="1002289" y="195659"/>
                </a:lnTo>
                <a:lnTo>
                  <a:pt x="1038822" y="198438"/>
                </a:lnTo>
                <a:lnTo>
                  <a:pt x="1074959" y="202406"/>
                </a:lnTo>
                <a:lnTo>
                  <a:pt x="1110698" y="206375"/>
                </a:lnTo>
                <a:lnTo>
                  <a:pt x="1146040" y="211931"/>
                </a:lnTo>
                <a:lnTo>
                  <a:pt x="1180588" y="217488"/>
                </a:lnTo>
                <a:lnTo>
                  <a:pt x="1214739" y="224234"/>
                </a:lnTo>
                <a:lnTo>
                  <a:pt x="1248493" y="230981"/>
                </a:lnTo>
                <a:lnTo>
                  <a:pt x="1264774" y="234950"/>
                </a:lnTo>
                <a:lnTo>
                  <a:pt x="1281453" y="239316"/>
                </a:lnTo>
                <a:lnTo>
                  <a:pt x="1297734" y="243681"/>
                </a:lnTo>
                <a:lnTo>
                  <a:pt x="1313618" y="248444"/>
                </a:lnTo>
                <a:lnTo>
                  <a:pt x="1329502" y="253206"/>
                </a:lnTo>
                <a:lnTo>
                  <a:pt x="1344989" y="258763"/>
                </a:lnTo>
                <a:lnTo>
                  <a:pt x="1360476" y="263922"/>
                </a:lnTo>
                <a:lnTo>
                  <a:pt x="1375963" y="269478"/>
                </a:lnTo>
                <a:lnTo>
                  <a:pt x="1390656" y="275828"/>
                </a:lnTo>
                <a:lnTo>
                  <a:pt x="1405746" y="281781"/>
                </a:lnTo>
                <a:lnTo>
                  <a:pt x="1420042" y="288528"/>
                </a:lnTo>
                <a:lnTo>
                  <a:pt x="1434734" y="294878"/>
                </a:lnTo>
                <a:lnTo>
                  <a:pt x="1448633" y="302419"/>
                </a:lnTo>
                <a:lnTo>
                  <a:pt x="1462532" y="309959"/>
                </a:lnTo>
                <a:lnTo>
                  <a:pt x="1476430" y="317500"/>
                </a:lnTo>
                <a:lnTo>
                  <a:pt x="1489535" y="325438"/>
                </a:lnTo>
                <a:lnTo>
                  <a:pt x="1502639" y="334169"/>
                </a:lnTo>
                <a:lnTo>
                  <a:pt x="1515346" y="342503"/>
                </a:lnTo>
                <a:lnTo>
                  <a:pt x="1528054" y="351631"/>
                </a:lnTo>
                <a:lnTo>
                  <a:pt x="1540364" y="360759"/>
                </a:lnTo>
                <a:lnTo>
                  <a:pt x="1552674" y="370284"/>
                </a:lnTo>
                <a:lnTo>
                  <a:pt x="1563793" y="380603"/>
                </a:lnTo>
                <a:lnTo>
                  <a:pt x="1575706" y="390922"/>
                </a:lnTo>
                <a:lnTo>
                  <a:pt x="1586825" y="401638"/>
                </a:lnTo>
                <a:lnTo>
                  <a:pt x="1597547" y="412750"/>
                </a:lnTo>
                <a:lnTo>
                  <a:pt x="1608269" y="424259"/>
                </a:lnTo>
                <a:lnTo>
                  <a:pt x="1618196" y="436166"/>
                </a:lnTo>
                <a:lnTo>
                  <a:pt x="1628521" y="448469"/>
                </a:lnTo>
                <a:lnTo>
                  <a:pt x="1628521" y="371872"/>
                </a:lnTo>
                <a:lnTo>
                  <a:pt x="1638051" y="381397"/>
                </a:lnTo>
                <a:lnTo>
                  <a:pt x="1649567" y="393700"/>
                </a:lnTo>
                <a:lnTo>
                  <a:pt x="1663863" y="410766"/>
                </a:lnTo>
                <a:lnTo>
                  <a:pt x="1681733" y="431800"/>
                </a:lnTo>
                <a:lnTo>
                  <a:pt x="1701985" y="457200"/>
                </a:lnTo>
                <a:lnTo>
                  <a:pt x="1713104" y="471488"/>
                </a:lnTo>
                <a:lnTo>
                  <a:pt x="1724620" y="486966"/>
                </a:lnTo>
                <a:lnTo>
                  <a:pt x="1735739" y="503238"/>
                </a:lnTo>
                <a:lnTo>
                  <a:pt x="1747652" y="520303"/>
                </a:lnTo>
                <a:lnTo>
                  <a:pt x="1759962" y="538559"/>
                </a:lnTo>
                <a:lnTo>
                  <a:pt x="1772272" y="558006"/>
                </a:lnTo>
                <a:lnTo>
                  <a:pt x="1784582" y="577850"/>
                </a:lnTo>
                <a:lnTo>
                  <a:pt x="1796893" y="598884"/>
                </a:lnTo>
                <a:lnTo>
                  <a:pt x="1809203" y="620316"/>
                </a:lnTo>
                <a:lnTo>
                  <a:pt x="1821513" y="642938"/>
                </a:lnTo>
                <a:lnTo>
                  <a:pt x="1833029" y="666353"/>
                </a:lnTo>
                <a:lnTo>
                  <a:pt x="1844545" y="690166"/>
                </a:lnTo>
                <a:lnTo>
                  <a:pt x="1856061" y="715169"/>
                </a:lnTo>
                <a:lnTo>
                  <a:pt x="1866783" y="740966"/>
                </a:lnTo>
                <a:lnTo>
                  <a:pt x="1877505" y="767556"/>
                </a:lnTo>
                <a:lnTo>
                  <a:pt x="1887035" y="794544"/>
                </a:lnTo>
                <a:lnTo>
                  <a:pt x="1896566" y="822325"/>
                </a:lnTo>
                <a:lnTo>
                  <a:pt x="1904905" y="850503"/>
                </a:lnTo>
                <a:lnTo>
                  <a:pt x="1912847" y="879872"/>
                </a:lnTo>
                <a:lnTo>
                  <a:pt x="1919995" y="910034"/>
                </a:lnTo>
                <a:lnTo>
                  <a:pt x="1955337" y="874316"/>
                </a:lnTo>
                <a:lnTo>
                  <a:pt x="1963676" y="898922"/>
                </a:lnTo>
                <a:lnTo>
                  <a:pt x="1973207" y="927894"/>
                </a:lnTo>
                <a:lnTo>
                  <a:pt x="1984723" y="966391"/>
                </a:lnTo>
                <a:lnTo>
                  <a:pt x="1998621" y="1012825"/>
                </a:lnTo>
                <a:lnTo>
                  <a:pt x="2005372" y="1038622"/>
                </a:lnTo>
                <a:lnTo>
                  <a:pt x="2012520" y="1066403"/>
                </a:lnTo>
                <a:lnTo>
                  <a:pt x="2019668" y="1095375"/>
                </a:lnTo>
                <a:lnTo>
                  <a:pt x="2026816" y="1125538"/>
                </a:lnTo>
                <a:lnTo>
                  <a:pt x="2033566" y="1156891"/>
                </a:lnTo>
                <a:lnTo>
                  <a:pt x="2040317" y="1189435"/>
                </a:lnTo>
                <a:lnTo>
                  <a:pt x="2046671" y="1222375"/>
                </a:lnTo>
                <a:lnTo>
                  <a:pt x="2052230" y="1256110"/>
                </a:lnTo>
                <a:lnTo>
                  <a:pt x="2057790" y="1290241"/>
                </a:lnTo>
                <a:lnTo>
                  <a:pt x="2062158" y="1324769"/>
                </a:lnTo>
                <a:lnTo>
                  <a:pt x="2066129" y="1359694"/>
                </a:lnTo>
                <a:lnTo>
                  <a:pt x="2068511" y="1394619"/>
                </a:lnTo>
                <a:lnTo>
                  <a:pt x="2070894" y="1429147"/>
                </a:lnTo>
                <a:lnTo>
                  <a:pt x="2071291" y="1446610"/>
                </a:lnTo>
                <a:lnTo>
                  <a:pt x="2071688" y="1463675"/>
                </a:lnTo>
                <a:lnTo>
                  <a:pt x="2071688" y="1480741"/>
                </a:lnTo>
                <a:lnTo>
                  <a:pt x="2071291" y="1497806"/>
                </a:lnTo>
                <a:lnTo>
                  <a:pt x="2070894" y="1514475"/>
                </a:lnTo>
                <a:lnTo>
                  <a:pt x="2070100" y="1531144"/>
                </a:lnTo>
                <a:lnTo>
                  <a:pt x="2068511" y="1547416"/>
                </a:lnTo>
                <a:lnTo>
                  <a:pt x="2066923" y="1563688"/>
                </a:lnTo>
                <a:lnTo>
                  <a:pt x="2065335" y="1579960"/>
                </a:lnTo>
                <a:lnTo>
                  <a:pt x="2062555" y="1595835"/>
                </a:lnTo>
                <a:lnTo>
                  <a:pt x="2059775" y="1610916"/>
                </a:lnTo>
                <a:lnTo>
                  <a:pt x="2056995" y="1626394"/>
                </a:lnTo>
                <a:lnTo>
                  <a:pt x="2053421" y="1641078"/>
                </a:lnTo>
                <a:lnTo>
                  <a:pt x="2049450" y="1655763"/>
                </a:lnTo>
                <a:lnTo>
                  <a:pt x="2045082" y="1670050"/>
                </a:lnTo>
                <a:lnTo>
                  <a:pt x="2040317" y="1684338"/>
                </a:lnTo>
                <a:lnTo>
                  <a:pt x="2034758" y="1697435"/>
                </a:lnTo>
                <a:lnTo>
                  <a:pt x="2029198" y="1710531"/>
                </a:lnTo>
                <a:lnTo>
                  <a:pt x="2028520" y="1710950"/>
                </a:lnTo>
                <a:lnTo>
                  <a:pt x="2020892" y="1692617"/>
                </a:lnTo>
                <a:lnTo>
                  <a:pt x="2012561" y="1673551"/>
                </a:lnTo>
                <a:lnTo>
                  <a:pt x="2003438" y="1653690"/>
                </a:lnTo>
                <a:lnTo>
                  <a:pt x="1993917" y="1633830"/>
                </a:lnTo>
                <a:lnTo>
                  <a:pt x="1983604" y="1613969"/>
                </a:lnTo>
                <a:lnTo>
                  <a:pt x="1973290" y="1593712"/>
                </a:lnTo>
                <a:lnTo>
                  <a:pt x="1962183" y="1573057"/>
                </a:lnTo>
                <a:lnTo>
                  <a:pt x="1950679" y="1552402"/>
                </a:lnTo>
                <a:lnTo>
                  <a:pt x="1939175" y="1531350"/>
                </a:lnTo>
                <a:lnTo>
                  <a:pt x="1926878" y="1510298"/>
                </a:lnTo>
                <a:lnTo>
                  <a:pt x="1914185" y="1488848"/>
                </a:lnTo>
                <a:lnTo>
                  <a:pt x="1900301" y="1467796"/>
                </a:lnTo>
                <a:lnTo>
                  <a:pt x="1894260" y="1458189"/>
                </a:lnTo>
                <a:lnTo>
                  <a:pt x="1928813" y="1036638"/>
                </a:lnTo>
                <a:lnTo>
                  <a:pt x="1862051" y="1408114"/>
                </a:lnTo>
                <a:lnTo>
                  <a:pt x="1843972" y="1381204"/>
                </a:lnTo>
                <a:lnTo>
                  <a:pt x="1813824" y="1337908"/>
                </a:lnTo>
                <a:lnTo>
                  <a:pt x="1782090" y="1294612"/>
                </a:lnTo>
                <a:lnTo>
                  <a:pt x="1749959" y="1250919"/>
                </a:lnTo>
                <a:lnTo>
                  <a:pt x="1716638" y="1208021"/>
                </a:lnTo>
                <a:lnTo>
                  <a:pt x="1681730" y="1165122"/>
                </a:lnTo>
                <a:lnTo>
                  <a:pt x="1658188" y="1136727"/>
                </a:lnTo>
                <a:lnTo>
                  <a:pt x="1662012" y="1095017"/>
                </a:lnTo>
                <a:lnTo>
                  <a:pt x="1664012" y="1064080"/>
                </a:lnTo>
                <a:lnTo>
                  <a:pt x="1666812" y="1028781"/>
                </a:lnTo>
                <a:lnTo>
                  <a:pt x="1669612" y="988722"/>
                </a:lnTo>
                <a:lnTo>
                  <a:pt x="1671612" y="945094"/>
                </a:lnTo>
                <a:lnTo>
                  <a:pt x="1673212" y="897896"/>
                </a:lnTo>
                <a:lnTo>
                  <a:pt x="1674412" y="848715"/>
                </a:lnTo>
                <a:lnTo>
                  <a:pt x="1674812" y="797154"/>
                </a:lnTo>
                <a:lnTo>
                  <a:pt x="1674412" y="744800"/>
                </a:lnTo>
                <a:lnTo>
                  <a:pt x="1674012" y="718227"/>
                </a:lnTo>
                <a:lnTo>
                  <a:pt x="1672812" y="691653"/>
                </a:lnTo>
                <a:lnTo>
                  <a:pt x="1671612" y="665080"/>
                </a:lnTo>
                <a:lnTo>
                  <a:pt x="1670012" y="638506"/>
                </a:lnTo>
                <a:lnTo>
                  <a:pt x="1668012" y="612329"/>
                </a:lnTo>
                <a:lnTo>
                  <a:pt x="1666012" y="586549"/>
                </a:lnTo>
                <a:lnTo>
                  <a:pt x="1663212" y="560372"/>
                </a:lnTo>
                <a:lnTo>
                  <a:pt x="1659612" y="534988"/>
                </a:lnTo>
                <a:lnTo>
                  <a:pt x="1660412" y="553629"/>
                </a:lnTo>
                <a:lnTo>
                  <a:pt x="1662012" y="603603"/>
                </a:lnTo>
                <a:lnTo>
                  <a:pt x="1662412" y="638109"/>
                </a:lnTo>
                <a:lnTo>
                  <a:pt x="1662412" y="676978"/>
                </a:lnTo>
                <a:lnTo>
                  <a:pt x="1662412" y="720607"/>
                </a:lnTo>
                <a:lnTo>
                  <a:pt x="1662012" y="766218"/>
                </a:lnTo>
                <a:lnTo>
                  <a:pt x="1660412" y="814606"/>
                </a:lnTo>
                <a:lnTo>
                  <a:pt x="1658812" y="863787"/>
                </a:lnTo>
                <a:lnTo>
                  <a:pt x="1655612" y="912174"/>
                </a:lnTo>
                <a:lnTo>
                  <a:pt x="1654012" y="936765"/>
                </a:lnTo>
                <a:lnTo>
                  <a:pt x="1652012" y="960562"/>
                </a:lnTo>
                <a:lnTo>
                  <a:pt x="1649612" y="983566"/>
                </a:lnTo>
                <a:lnTo>
                  <a:pt x="1646812" y="1006570"/>
                </a:lnTo>
                <a:lnTo>
                  <a:pt x="1644412" y="1028384"/>
                </a:lnTo>
                <a:lnTo>
                  <a:pt x="1640812" y="1049405"/>
                </a:lnTo>
                <a:lnTo>
                  <a:pt x="1637212" y="1069633"/>
                </a:lnTo>
                <a:lnTo>
                  <a:pt x="1633212" y="1088274"/>
                </a:lnTo>
                <a:lnTo>
                  <a:pt x="1629548" y="1102806"/>
                </a:lnTo>
                <a:lnTo>
                  <a:pt x="1611517" y="1081708"/>
                </a:lnTo>
                <a:lnTo>
                  <a:pt x="1575419" y="1041192"/>
                </a:lnTo>
                <a:lnTo>
                  <a:pt x="1538925" y="1001074"/>
                </a:lnTo>
                <a:lnTo>
                  <a:pt x="1502827" y="962545"/>
                </a:lnTo>
                <a:lnTo>
                  <a:pt x="1465936" y="924810"/>
                </a:lnTo>
                <a:lnTo>
                  <a:pt x="1429441" y="888663"/>
                </a:lnTo>
                <a:lnTo>
                  <a:pt x="1393343" y="853709"/>
                </a:lnTo>
                <a:lnTo>
                  <a:pt x="1357245" y="820740"/>
                </a:lnTo>
                <a:lnTo>
                  <a:pt x="1321941" y="789758"/>
                </a:lnTo>
                <a:lnTo>
                  <a:pt x="1304487" y="774267"/>
                </a:lnTo>
                <a:lnTo>
                  <a:pt x="1286636" y="759967"/>
                </a:lnTo>
                <a:lnTo>
                  <a:pt x="1269579" y="745668"/>
                </a:lnTo>
                <a:lnTo>
                  <a:pt x="1252522" y="732560"/>
                </a:lnTo>
                <a:lnTo>
                  <a:pt x="1238401" y="721708"/>
                </a:lnTo>
                <a:lnTo>
                  <a:pt x="1238183" y="719838"/>
                </a:lnTo>
                <a:lnTo>
                  <a:pt x="1234535" y="690371"/>
                </a:lnTo>
                <a:lnTo>
                  <a:pt x="1229671" y="654531"/>
                </a:lnTo>
                <a:lnTo>
                  <a:pt x="1223997" y="615108"/>
                </a:lnTo>
                <a:lnTo>
                  <a:pt x="1217106" y="576482"/>
                </a:lnTo>
                <a:lnTo>
                  <a:pt x="1213864" y="557766"/>
                </a:lnTo>
                <a:lnTo>
                  <a:pt x="1210216" y="540643"/>
                </a:lnTo>
                <a:lnTo>
                  <a:pt x="1206973" y="524714"/>
                </a:lnTo>
                <a:lnTo>
                  <a:pt x="1203325" y="511175"/>
                </a:lnTo>
                <a:lnTo>
                  <a:pt x="1206973" y="531882"/>
                </a:lnTo>
                <a:lnTo>
                  <a:pt x="1209810" y="554580"/>
                </a:lnTo>
                <a:lnTo>
                  <a:pt x="1213053" y="583650"/>
                </a:lnTo>
                <a:lnTo>
                  <a:pt x="1214674" y="599578"/>
                </a:lnTo>
                <a:lnTo>
                  <a:pt x="1216295" y="616303"/>
                </a:lnTo>
                <a:lnTo>
                  <a:pt x="1217106" y="633824"/>
                </a:lnTo>
                <a:lnTo>
                  <a:pt x="1217511" y="650948"/>
                </a:lnTo>
                <a:lnTo>
                  <a:pt x="1217917" y="668469"/>
                </a:lnTo>
                <a:lnTo>
                  <a:pt x="1217511" y="685990"/>
                </a:lnTo>
                <a:lnTo>
                  <a:pt x="1216295" y="703113"/>
                </a:lnTo>
                <a:lnTo>
                  <a:pt x="1216046" y="705118"/>
                </a:lnTo>
                <a:lnTo>
                  <a:pt x="1202540" y="695222"/>
                </a:lnTo>
                <a:lnTo>
                  <a:pt x="1186673" y="684497"/>
                </a:lnTo>
                <a:lnTo>
                  <a:pt x="1170805" y="673773"/>
                </a:lnTo>
                <a:lnTo>
                  <a:pt x="1154938" y="663842"/>
                </a:lnTo>
                <a:lnTo>
                  <a:pt x="1139468" y="654707"/>
                </a:lnTo>
                <a:lnTo>
                  <a:pt x="1124790" y="645968"/>
                </a:lnTo>
                <a:lnTo>
                  <a:pt x="1110113" y="638024"/>
                </a:lnTo>
                <a:lnTo>
                  <a:pt x="1095833" y="630477"/>
                </a:lnTo>
                <a:lnTo>
                  <a:pt x="1081949" y="623724"/>
                </a:lnTo>
                <a:lnTo>
                  <a:pt x="1068065" y="618163"/>
                </a:lnTo>
                <a:lnTo>
                  <a:pt x="1054975" y="613000"/>
                </a:lnTo>
                <a:lnTo>
                  <a:pt x="1042281" y="608630"/>
                </a:lnTo>
                <a:lnTo>
                  <a:pt x="1017290" y="600686"/>
                </a:lnTo>
                <a:lnTo>
                  <a:pt x="991902" y="592345"/>
                </a:lnTo>
                <a:lnTo>
                  <a:pt x="966118" y="583209"/>
                </a:lnTo>
                <a:lnTo>
                  <a:pt x="939937" y="574073"/>
                </a:lnTo>
                <a:lnTo>
                  <a:pt x="886782" y="553815"/>
                </a:lnTo>
                <a:lnTo>
                  <a:pt x="833627" y="533160"/>
                </a:lnTo>
                <a:lnTo>
                  <a:pt x="780075" y="511711"/>
                </a:lnTo>
                <a:lnTo>
                  <a:pt x="727317" y="489864"/>
                </a:lnTo>
                <a:lnTo>
                  <a:pt x="694143" y="475740"/>
                </a:lnTo>
                <a:lnTo>
                  <a:pt x="615950" y="344488"/>
                </a:lnTo>
                <a:lnTo>
                  <a:pt x="682265" y="470683"/>
                </a:lnTo>
                <a:lnTo>
                  <a:pt x="676938" y="468415"/>
                </a:lnTo>
                <a:lnTo>
                  <a:pt x="628543" y="447363"/>
                </a:lnTo>
                <a:lnTo>
                  <a:pt x="583322" y="427105"/>
                </a:lnTo>
                <a:lnTo>
                  <a:pt x="541670" y="408436"/>
                </a:lnTo>
                <a:lnTo>
                  <a:pt x="473044" y="376659"/>
                </a:lnTo>
                <a:lnTo>
                  <a:pt x="427426" y="355607"/>
                </a:lnTo>
                <a:lnTo>
                  <a:pt x="411162" y="347663"/>
                </a:lnTo>
                <a:lnTo>
                  <a:pt x="413939" y="350444"/>
                </a:lnTo>
                <a:lnTo>
                  <a:pt x="417906" y="352827"/>
                </a:lnTo>
                <a:lnTo>
                  <a:pt x="427029" y="359977"/>
                </a:lnTo>
                <a:lnTo>
                  <a:pt x="439327" y="367524"/>
                </a:lnTo>
                <a:lnTo>
                  <a:pt x="453607" y="375865"/>
                </a:lnTo>
                <a:lnTo>
                  <a:pt x="470664" y="385001"/>
                </a:lnTo>
                <a:lnTo>
                  <a:pt x="490102" y="394931"/>
                </a:lnTo>
                <a:lnTo>
                  <a:pt x="533340" y="416380"/>
                </a:lnTo>
                <a:lnTo>
                  <a:pt x="582925" y="440213"/>
                </a:lnTo>
                <a:lnTo>
                  <a:pt x="636873" y="465237"/>
                </a:lnTo>
                <a:lnTo>
                  <a:pt x="692805" y="491056"/>
                </a:lnTo>
                <a:lnTo>
                  <a:pt x="750721" y="516477"/>
                </a:lnTo>
                <a:lnTo>
                  <a:pt x="807049" y="541502"/>
                </a:lnTo>
                <a:lnTo>
                  <a:pt x="861791" y="565334"/>
                </a:lnTo>
                <a:lnTo>
                  <a:pt x="928558" y="593908"/>
                </a:lnTo>
                <a:lnTo>
                  <a:pt x="927038" y="593725"/>
                </a:lnTo>
                <a:lnTo>
                  <a:pt x="913525" y="596435"/>
                </a:lnTo>
                <a:lnTo>
                  <a:pt x="897230" y="599533"/>
                </a:lnTo>
                <a:lnTo>
                  <a:pt x="875769" y="603018"/>
                </a:lnTo>
                <a:lnTo>
                  <a:pt x="848744" y="607664"/>
                </a:lnTo>
                <a:lnTo>
                  <a:pt x="818141" y="611149"/>
                </a:lnTo>
                <a:lnTo>
                  <a:pt x="783565" y="615795"/>
                </a:lnTo>
                <a:lnTo>
                  <a:pt x="746206" y="618893"/>
                </a:lnTo>
                <a:lnTo>
                  <a:pt x="725937" y="620442"/>
                </a:lnTo>
                <a:lnTo>
                  <a:pt x="705668" y="621603"/>
                </a:lnTo>
                <a:lnTo>
                  <a:pt x="685002" y="622765"/>
                </a:lnTo>
                <a:lnTo>
                  <a:pt x="663540" y="623152"/>
                </a:lnTo>
                <a:lnTo>
                  <a:pt x="642079" y="623539"/>
                </a:lnTo>
                <a:lnTo>
                  <a:pt x="620618" y="623539"/>
                </a:lnTo>
                <a:lnTo>
                  <a:pt x="598759" y="623152"/>
                </a:lnTo>
                <a:lnTo>
                  <a:pt x="576503" y="621990"/>
                </a:lnTo>
                <a:lnTo>
                  <a:pt x="554247" y="620829"/>
                </a:lnTo>
                <a:lnTo>
                  <a:pt x="532388" y="618506"/>
                </a:lnTo>
                <a:lnTo>
                  <a:pt x="510132" y="616182"/>
                </a:lnTo>
                <a:lnTo>
                  <a:pt x="488670" y="613085"/>
                </a:lnTo>
                <a:lnTo>
                  <a:pt x="467209" y="609213"/>
                </a:lnTo>
                <a:lnTo>
                  <a:pt x="446145" y="604954"/>
                </a:lnTo>
                <a:lnTo>
                  <a:pt x="429576" y="600994"/>
                </a:lnTo>
                <a:lnTo>
                  <a:pt x="417530" y="597597"/>
                </a:lnTo>
                <a:lnTo>
                  <a:pt x="404812" y="593725"/>
                </a:lnTo>
                <a:lnTo>
                  <a:pt x="425081" y="599920"/>
                </a:lnTo>
                <a:lnTo>
                  <a:pt x="429576" y="600994"/>
                </a:lnTo>
                <a:lnTo>
                  <a:pt x="432632" y="601856"/>
                </a:lnTo>
                <a:lnTo>
                  <a:pt x="453299" y="606890"/>
                </a:lnTo>
                <a:lnTo>
                  <a:pt x="479132" y="613085"/>
                </a:lnTo>
                <a:lnTo>
                  <a:pt x="509734" y="619280"/>
                </a:lnTo>
                <a:lnTo>
                  <a:pt x="526426" y="622378"/>
                </a:lnTo>
                <a:lnTo>
                  <a:pt x="543913" y="625475"/>
                </a:lnTo>
                <a:lnTo>
                  <a:pt x="562195" y="628573"/>
                </a:lnTo>
                <a:lnTo>
                  <a:pt x="582067" y="630896"/>
                </a:lnTo>
                <a:lnTo>
                  <a:pt x="602336" y="633606"/>
                </a:lnTo>
                <a:lnTo>
                  <a:pt x="623400" y="636317"/>
                </a:lnTo>
                <a:lnTo>
                  <a:pt x="645259" y="637865"/>
                </a:lnTo>
                <a:lnTo>
                  <a:pt x="667515" y="639414"/>
                </a:lnTo>
                <a:lnTo>
                  <a:pt x="690963" y="640576"/>
                </a:lnTo>
                <a:lnTo>
                  <a:pt x="714412" y="641350"/>
                </a:lnTo>
                <a:lnTo>
                  <a:pt x="739053" y="641350"/>
                </a:lnTo>
                <a:lnTo>
                  <a:pt x="763693" y="641350"/>
                </a:lnTo>
                <a:lnTo>
                  <a:pt x="788732" y="639801"/>
                </a:lnTo>
                <a:lnTo>
                  <a:pt x="814167" y="638640"/>
                </a:lnTo>
                <a:lnTo>
                  <a:pt x="840000" y="636317"/>
                </a:lnTo>
                <a:lnTo>
                  <a:pt x="865833" y="633219"/>
                </a:lnTo>
                <a:lnTo>
                  <a:pt x="892461" y="629347"/>
                </a:lnTo>
                <a:lnTo>
                  <a:pt x="918692" y="624701"/>
                </a:lnTo>
                <a:lnTo>
                  <a:pt x="945320" y="618893"/>
                </a:lnTo>
                <a:lnTo>
                  <a:pt x="971550" y="612310"/>
                </a:lnTo>
                <a:lnTo>
                  <a:pt x="971357" y="612122"/>
                </a:lnTo>
                <a:lnTo>
                  <a:pt x="1024430" y="634449"/>
                </a:lnTo>
                <a:lnTo>
                  <a:pt x="1049818" y="645571"/>
                </a:lnTo>
                <a:lnTo>
                  <a:pt x="1075602" y="659870"/>
                </a:lnTo>
                <a:lnTo>
                  <a:pt x="1100990" y="675759"/>
                </a:lnTo>
                <a:lnTo>
                  <a:pt x="1126377" y="691647"/>
                </a:lnTo>
                <a:lnTo>
                  <a:pt x="1151765" y="708727"/>
                </a:lnTo>
                <a:lnTo>
                  <a:pt x="1176359" y="725807"/>
                </a:lnTo>
                <a:lnTo>
                  <a:pt x="1200953" y="743682"/>
                </a:lnTo>
                <a:lnTo>
                  <a:pt x="1225547" y="762351"/>
                </a:lnTo>
                <a:lnTo>
                  <a:pt x="1248951" y="781417"/>
                </a:lnTo>
                <a:lnTo>
                  <a:pt x="1272752" y="801277"/>
                </a:lnTo>
                <a:lnTo>
                  <a:pt x="1296553" y="820740"/>
                </a:lnTo>
                <a:lnTo>
                  <a:pt x="1319164" y="841395"/>
                </a:lnTo>
                <a:lnTo>
                  <a:pt x="1342171" y="862050"/>
                </a:lnTo>
                <a:lnTo>
                  <a:pt x="1364385" y="883500"/>
                </a:lnTo>
                <a:lnTo>
                  <a:pt x="1386600" y="904949"/>
                </a:lnTo>
                <a:lnTo>
                  <a:pt x="1408020" y="926796"/>
                </a:lnTo>
                <a:lnTo>
                  <a:pt x="1429441" y="949039"/>
                </a:lnTo>
                <a:lnTo>
                  <a:pt x="1450465" y="971283"/>
                </a:lnTo>
                <a:lnTo>
                  <a:pt x="1471489" y="993924"/>
                </a:lnTo>
                <a:lnTo>
                  <a:pt x="1491720" y="1016962"/>
                </a:lnTo>
                <a:lnTo>
                  <a:pt x="1511951" y="1039603"/>
                </a:lnTo>
                <a:lnTo>
                  <a:pt x="1514611" y="1042747"/>
                </a:lnTo>
                <a:lnTo>
                  <a:pt x="1509729" y="1046212"/>
                </a:lnTo>
                <a:lnTo>
                  <a:pt x="1495050" y="1055387"/>
                </a:lnTo>
                <a:lnTo>
                  <a:pt x="1480372" y="1064163"/>
                </a:lnTo>
                <a:lnTo>
                  <a:pt x="1465297" y="1072540"/>
                </a:lnTo>
                <a:lnTo>
                  <a:pt x="1449428" y="1080917"/>
                </a:lnTo>
                <a:lnTo>
                  <a:pt x="1433163" y="1088496"/>
                </a:lnTo>
                <a:lnTo>
                  <a:pt x="1416501" y="1095677"/>
                </a:lnTo>
                <a:lnTo>
                  <a:pt x="1399442" y="1102458"/>
                </a:lnTo>
                <a:lnTo>
                  <a:pt x="1381986" y="1109240"/>
                </a:lnTo>
                <a:lnTo>
                  <a:pt x="1364531" y="1115223"/>
                </a:lnTo>
                <a:lnTo>
                  <a:pt x="1346679" y="1121207"/>
                </a:lnTo>
                <a:lnTo>
                  <a:pt x="1328033" y="1126792"/>
                </a:lnTo>
                <a:lnTo>
                  <a:pt x="1309387" y="1131579"/>
                </a:lnTo>
                <a:lnTo>
                  <a:pt x="1290345" y="1136366"/>
                </a:lnTo>
                <a:lnTo>
                  <a:pt x="1271699" y="1141153"/>
                </a:lnTo>
                <a:lnTo>
                  <a:pt x="1251864" y="1145142"/>
                </a:lnTo>
                <a:lnTo>
                  <a:pt x="1232821" y="1149131"/>
                </a:lnTo>
                <a:lnTo>
                  <a:pt x="1212985" y="1153120"/>
                </a:lnTo>
                <a:lnTo>
                  <a:pt x="1193150" y="1156311"/>
                </a:lnTo>
                <a:lnTo>
                  <a:pt x="1173711" y="1159502"/>
                </a:lnTo>
                <a:lnTo>
                  <a:pt x="1133246" y="1165087"/>
                </a:lnTo>
                <a:lnTo>
                  <a:pt x="1093574" y="1169475"/>
                </a:lnTo>
                <a:lnTo>
                  <a:pt x="1053109" y="1173065"/>
                </a:lnTo>
                <a:lnTo>
                  <a:pt x="1013438" y="1176257"/>
                </a:lnTo>
                <a:lnTo>
                  <a:pt x="973766" y="1178251"/>
                </a:lnTo>
                <a:lnTo>
                  <a:pt x="935285" y="1179448"/>
                </a:lnTo>
                <a:lnTo>
                  <a:pt x="897200" y="1180246"/>
                </a:lnTo>
                <a:lnTo>
                  <a:pt x="860305" y="1180645"/>
                </a:lnTo>
                <a:lnTo>
                  <a:pt x="824998" y="1180246"/>
                </a:lnTo>
                <a:lnTo>
                  <a:pt x="790880" y="1179448"/>
                </a:lnTo>
                <a:lnTo>
                  <a:pt x="757953" y="1178251"/>
                </a:lnTo>
                <a:lnTo>
                  <a:pt x="727009" y="1177453"/>
                </a:lnTo>
                <a:lnTo>
                  <a:pt x="698445" y="1175858"/>
                </a:lnTo>
                <a:lnTo>
                  <a:pt x="671865" y="1173863"/>
                </a:lnTo>
                <a:lnTo>
                  <a:pt x="625846" y="1170672"/>
                </a:lnTo>
                <a:lnTo>
                  <a:pt x="591332" y="1167880"/>
                </a:lnTo>
                <a:lnTo>
                  <a:pt x="561975" y="1164688"/>
                </a:lnTo>
                <a:lnTo>
                  <a:pt x="596490" y="1168677"/>
                </a:lnTo>
                <a:lnTo>
                  <a:pt x="630210" y="1172667"/>
                </a:lnTo>
                <a:lnTo>
                  <a:pt x="663534" y="1176257"/>
                </a:lnTo>
                <a:lnTo>
                  <a:pt x="696065" y="1179049"/>
                </a:lnTo>
                <a:lnTo>
                  <a:pt x="728199" y="1181841"/>
                </a:lnTo>
                <a:lnTo>
                  <a:pt x="759143" y="1183836"/>
                </a:lnTo>
                <a:lnTo>
                  <a:pt x="789293" y="1186229"/>
                </a:lnTo>
                <a:lnTo>
                  <a:pt x="819047" y="1187825"/>
                </a:lnTo>
                <a:lnTo>
                  <a:pt x="848007" y="1189421"/>
                </a:lnTo>
                <a:lnTo>
                  <a:pt x="876174" y="1190617"/>
                </a:lnTo>
                <a:lnTo>
                  <a:pt x="903547" y="1191415"/>
                </a:lnTo>
                <a:lnTo>
                  <a:pt x="930921" y="1191814"/>
                </a:lnTo>
                <a:lnTo>
                  <a:pt x="982494" y="1192213"/>
                </a:lnTo>
                <a:lnTo>
                  <a:pt x="1031686" y="1191415"/>
                </a:lnTo>
                <a:lnTo>
                  <a:pt x="1078499" y="1190219"/>
                </a:lnTo>
                <a:lnTo>
                  <a:pt x="1122138" y="1187426"/>
                </a:lnTo>
                <a:lnTo>
                  <a:pt x="1163793" y="1184634"/>
                </a:lnTo>
                <a:lnTo>
                  <a:pt x="1203068" y="1180645"/>
                </a:lnTo>
                <a:lnTo>
                  <a:pt x="1239565" y="1176257"/>
                </a:lnTo>
                <a:lnTo>
                  <a:pt x="1274476" y="1170672"/>
                </a:lnTo>
                <a:lnTo>
                  <a:pt x="1306214" y="1165486"/>
                </a:lnTo>
                <a:lnTo>
                  <a:pt x="1335967" y="1159901"/>
                </a:lnTo>
                <a:lnTo>
                  <a:pt x="1363737" y="1153519"/>
                </a:lnTo>
                <a:lnTo>
                  <a:pt x="1389524" y="1147535"/>
                </a:lnTo>
                <a:lnTo>
                  <a:pt x="1412930" y="1140754"/>
                </a:lnTo>
                <a:lnTo>
                  <a:pt x="1434353" y="1134770"/>
                </a:lnTo>
                <a:lnTo>
                  <a:pt x="1453395" y="1127989"/>
                </a:lnTo>
                <a:lnTo>
                  <a:pt x="1470851" y="1122005"/>
                </a:lnTo>
                <a:lnTo>
                  <a:pt x="1486719" y="1115622"/>
                </a:lnTo>
                <a:lnTo>
                  <a:pt x="1500207" y="1110038"/>
                </a:lnTo>
                <a:lnTo>
                  <a:pt x="1512109" y="1104852"/>
                </a:lnTo>
                <a:lnTo>
                  <a:pt x="1522424" y="1100065"/>
                </a:lnTo>
                <a:lnTo>
                  <a:pt x="1531151" y="1095677"/>
                </a:lnTo>
                <a:lnTo>
                  <a:pt x="1537499" y="1091688"/>
                </a:lnTo>
                <a:lnTo>
                  <a:pt x="1546226" y="1086103"/>
                </a:lnTo>
                <a:lnTo>
                  <a:pt x="1549400" y="1084507"/>
                </a:lnTo>
                <a:lnTo>
                  <a:pt x="1549151" y="1084051"/>
                </a:lnTo>
                <a:lnTo>
                  <a:pt x="1550825" y="1086077"/>
                </a:lnTo>
                <a:lnTo>
                  <a:pt x="1570263" y="1109512"/>
                </a:lnTo>
                <a:lnTo>
                  <a:pt x="1588510" y="1132551"/>
                </a:lnTo>
                <a:lnTo>
                  <a:pt x="1607154" y="1155986"/>
                </a:lnTo>
                <a:lnTo>
                  <a:pt x="1625004" y="1179421"/>
                </a:lnTo>
                <a:lnTo>
                  <a:pt x="1642458" y="1202857"/>
                </a:lnTo>
                <a:lnTo>
                  <a:pt x="1659516" y="1225895"/>
                </a:lnTo>
                <a:lnTo>
                  <a:pt x="1692440" y="1271971"/>
                </a:lnTo>
                <a:lnTo>
                  <a:pt x="1723778" y="1317253"/>
                </a:lnTo>
                <a:lnTo>
                  <a:pt x="1753926" y="1362138"/>
                </a:lnTo>
                <a:lnTo>
                  <a:pt x="1782090" y="1405037"/>
                </a:lnTo>
                <a:lnTo>
                  <a:pt x="1808668" y="1447141"/>
                </a:lnTo>
                <a:lnTo>
                  <a:pt x="1833262" y="1487657"/>
                </a:lnTo>
                <a:lnTo>
                  <a:pt x="1856269" y="1526186"/>
                </a:lnTo>
                <a:lnTo>
                  <a:pt x="1877293" y="1562332"/>
                </a:lnTo>
                <a:lnTo>
                  <a:pt x="1896334" y="1596889"/>
                </a:lnTo>
                <a:lnTo>
                  <a:pt x="1912343" y="1625032"/>
                </a:lnTo>
                <a:lnTo>
                  <a:pt x="1902184" y="1628293"/>
                </a:lnTo>
                <a:lnTo>
                  <a:pt x="1881929" y="1634584"/>
                </a:lnTo>
                <a:lnTo>
                  <a:pt x="1856907" y="1641268"/>
                </a:lnTo>
                <a:lnTo>
                  <a:pt x="1827913" y="1649131"/>
                </a:lnTo>
                <a:lnTo>
                  <a:pt x="1795345" y="1657387"/>
                </a:lnTo>
                <a:lnTo>
                  <a:pt x="1759600" y="1666037"/>
                </a:lnTo>
                <a:lnTo>
                  <a:pt x="1721471" y="1674294"/>
                </a:lnTo>
                <a:lnTo>
                  <a:pt x="1701215" y="1678225"/>
                </a:lnTo>
                <a:lnTo>
                  <a:pt x="1680959" y="1681764"/>
                </a:lnTo>
                <a:lnTo>
                  <a:pt x="1659909" y="1685302"/>
                </a:lnTo>
                <a:lnTo>
                  <a:pt x="1638859" y="1688841"/>
                </a:lnTo>
                <a:lnTo>
                  <a:pt x="1617412" y="1691593"/>
                </a:lnTo>
                <a:lnTo>
                  <a:pt x="1595965" y="1694345"/>
                </a:lnTo>
                <a:lnTo>
                  <a:pt x="1574120" y="1696311"/>
                </a:lnTo>
                <a:lnTo>
                  <a:pt x="1552276" y="1698277"/>
                </a:lnTo>
                <a:lnTo>
                  <a:pt x="1530034" y="1699850"/>
                </a:lnTo>
                <a:lnTo>
                  <a:pt x="1508189" y="1701029"/>
                </a:lnTo>
                <a:lnTo>
                  <a:pt x="1486345" y="1701422"/>
                </a:lnTo>
                <a:lnTo>
                  <a:pt x="1469825" y="1701422"/>
                </a:lnTo>
                <a:lnTo>
                  <a:pt x="1437096" y="1699850"/>
                </a:lnTo>
                <a:lnTo>
                  <a:pt x="1422400" y="1699063"/>
                </a:lnTo>
                <a:lnTo>
                  <a:pt x="1443450" y="1700243"/>
                </a:lnTo>
                <a:lnTo>
                  <a:pt x="1464898" y="1701422"/>
                </a:lnTo>
                <a:lnTo>
                  <a:pt x="1469825" y="1701422"/>
                </a:lnTo>
                <a:lnTo>
                  <a:pt x="1478004" y="1701815"/>
                </a:lnTo>
                <a:lnTo>
                  <a:pt x="1506601" y="1702602"/>
                </a:lnTo>
                <a:lnTo>
                  <a:pt x="1539566" y="1702995"/>
                </a:lnTo>
                <a:lnTo>
                  <a:pt x="1575709" y="1703388"/>
                </a:lnTo>
                <a:lnTo>
                  <a:pt x="1615426" y="1702995"/>
                </a:lnTo>
                <a:lnTo>
                  <a:pt x="1656732" y="1701815"/>
                </a:lnTo>
                <a:lnTo>
                  <a:pt x="1700024" y="1699456"/>
                </a:lnTo>
                <a:lnTo>
                  <a:pt x="1721868" y="1698277"/>
                </a:lnTo>
                <a:lnTo>
                  <a:pt x="1743713" y="1696311"/>
                </a:lnTo>
                <a:lnTo>
                  <a:pt x="1765954" y="1694345"/>
                </a:lnTo>
                <a:lnTo>
                  <a:pt x="1788196" y="1691593"/>
                </a:lnTo>
                <a:lnTo>
                  <a:pt x="1810040" y="1689234"/>
                </a:lnTo>
                <a:lnTo>
                  <a:pt x="1831885" y="1686089"/>
                </a:lnTo>
                <a:lnTo>
                  <a:pt x="1853332" y="1682550"/>
                </a:lnTo>
                <a:lnTo>
                  <a:pt x="1873985" y="1678619"/>
                </a:lnTo>
                <a:lnTo>
                  <a:pt x="1894638" y="1673901"/>
                </a:lnTo>
                <a:lnTo>
                  <a:pt x="1914497" y="1669182"/>
                </a:lnTo>
                <a:lnTo>
                  <a:pt x="1933533" y="1664079"/>
                </a:lnTo>
                <a:lnTo>
                  <a:pt x="1943539" y="1682687"/>
                </a:lnTo>
                <a:lnTo>
                  <a:pt x="1964563" y="1723997"/>
                </a:lnTo>
                <a:lnTo>
                  <a:pt x="1974533" y="1744276"/>
                </a:lnTo>
                <a:lnTo>
                  <a:pt x="1961691" y="1752203"/>
                </a:lnTo>
                <a:lnTo>
                  <a:pt x="1946204" y="1755775"/>
                </a:lnTo>
                <a:lnTo>
                  <a:pt x="1927937" y="1759347"/>
                </a:lnTo>
                <a:lnTo>
                  <a:pt x="1902919" y="1764506"/>
                </a:lnTo>
                <a:lnTo>
                  <a:pt x="1871151" y="1770063"/>
                </a:lnTo>
                <a:lnTo>
                  <a:pt x="1834618" y="1775619"/>
                </a:lnTo>
                <a:lnTo>
                  <a:pt x="1792127" y="1781175"/>
                </a:lnTo>
                <a:lnTo>
                  <a:pt x="1768698" y="1783556"/>
                </a:lnTo>
                <a:lnTo>
                  <a:pt x="1744475" y="1785938"/>
                </a:lnTo>
                <a:lnTo>
                  <a:pt x="1719060" y="1787922"/>
                </a:lnTo>
                <a:lnTo>
                  <a:pt x="1692852" y="1789906"/>
                </a:lnTo>
                <a:lnTo>
                  <a:pt x="1665849" y="1791494"/>
                </a:lnTo>
                <a:lnTo>
                  <a:pt x="1637257" y="1792288"/>
                </a:lnTo>
                <a:lnTo>
                  <a:pt x="1607872" y="1793081"/>
                </a:lnTo>
                <a:lnTo>
                  <a:pt x="1578089" y="1793875"/>
                </a:lnTo>
                <a:lnTo>
                  <a:pt x="1546718" y="1793081"/>
                </a:lnTo>
                <a:lnTo>
                  <a:pt x="1515346" y="1792685"/>
                </a:lnTo>
                <a:lnTo>
                  <a:pt x="1483181" y="1791494"/>
                </a:lnTo>
                <a:lnTo>
                  <a:pt x="1450221" y="1789510"/>
                </a:lnTo>
                <a:lnTo>
                  <a:pt x="1416865" y="1786731"/>
                </a:lnTo>
                <a:lnTo>
                  <a:pt x="1383111" y="1783556"/>
                </a:lnTo>
                <a:lnTo>
                  <a:pt x="1348563" y="1779191"/>
                </a:lnTo>
                <a:lnTo>
                  <a:pt x="1314015" y="1774428"/>
                </a:lnTo>
                <a:lnTo>
                  <a:pt x="1279070" y="1768872"/>
                </a:lnTo>
                <a:lnTo>
                  <a:pt x="1243728" y="1761728"/>
                </a:lnTo>
                <a:lnTo>
                  <a:pt x="1272319" y="1733153"/>
                </a:lnTo>
                <a:lnTo>
                  <a:pt x="1260803" y="1730772"/>
                </a:lnTo>
                <a:lnTo>
                  <a:pt x="1246905" y="1727200"/>
                </a:lnTo>
                <a:lnTo>
                  <a:pt x="1227447" y="1722041"/>
                </a:lnTo>
                <a:lnTo>
                  <a:pt x="1204017" y="1715691"/>
                </a:lnTo>
                <a:lnTo>
                  <a:pt x="1175823" y="1707356"/>
                </a:lnTo>
                <a:lnTo>
                  <a:pt x="1144452" y="1697435"/>
                </a:lnTo>
                <a:lnTo>
                  <a:pt x="1108713" y="1685925"/>
                </a:lnTo>
                <a:lnTo>
                  <a:pt x="1070194" y="1672431"/>
                </a:lnTo>
                <a:lnTo>
                  <a:pt x="1028498" y="1656556"/>
                </a:lnTo>
                <a:lnTo>
                  <a:pt x="1007054" y="1648222"/>
                </a:lnTo>
                <a:lnTo>
                  <a:pt x="984816" y="1639094"/>
                </a:lnTo>
                <a:lnTo>
                  <a:pt x="961784" y="1629966"/>
                </a:lnTo>
                <a:lnTo>
                  <a:pt x="938752" y="1619250"/>
                </a:lnTo>
                <a:lnTo>
                  <a:pt x="914926" y="1608931"/>
                </a:lnTo>
                <a:lnTo>
                  <a:pt x="890703" y="1597819"/>
                </a:lnTo>
                <a:lnTo>
                  <a:pt x="866480" y="1585913"/>
                </a:lnTo>
                <a:lnTo>
                  <a:pt x="841859" y="1573610"/>
                </a:lnTo>
                <a:lnTo>
                  <a:pt x="816842" y="1560513"/>
                </a:lnTo>
                <a:lnTo>
                  <a:pt x="791427" y="1547019"/>
                </a:lnTo>
                <a:lnTo>
                  <a:pt x="766013" y="1533128"/>
                </a:lnTo>
                <a:lnTo>
                  <a:pt x="740598" y="1518444"/>
                </a:lnTo>
                <a:lnTo>
                  <a:pt x="826769" y="1496219"/>
                </a:lnTo>
                <a:lnTo>
                  <a:pt x="815650" y="1491853"/>
                </a:lnTo>
                <a:lnTo>
                  <a:pt x="802149" y="1485900"/>
                </a:lnTo>
                <a:lnTo>
                  <a:pt x="784279" y="1478360"/>
                </a:lnTo>
                <a:lnTo>
                  <a:pt x="762439" y="1467247"/>
                </a:lnTo>
                <a:lnTo>
                  <a:pt x="750128" y="1460500"/>
                </a:lnTo>
                <a:lnTo>
                  <a:pt x="737421" y="1453753"/>
                </a:lnTo>
                <a:lnTo>
                  <a:pt x="723522" y="1445419"/>
                </a:lnTo>
                <a:lnTo>
                  <a:pt x="708830" y="1436688"/>
                </a:lnTo>
                <a:lnTo>
                  <a:pt x="694137" y="1426766"/>
                </a:lnTo>
                <a:lnTo>
                  <a:pt x="678253" y="1416447"/>
                </a:lnTo>
                <a:lnTo>
                  <a:pt x="662369" y="1404541"/>
                </a:lnTo>
                <a:lnTo>
                  <a:pt x="645690" y="1392238"/>
                </a:lnTo>
                <a:lnTo>
                  <a:pt x="629012" y="1379141"/>
                </a:lnTo>
                <a:lnTo>
                  <a:pt x="611936" y="1364853"/>
                </a:lnTo>
                <a:lnTo>
                  <a:pt x="594464" y="1349375"/>
                </a:lnTo>
                <a:lnTo>
                  <a:pt x="576991" y="1333103"/>
                </a:lnTo>
                <a:lnTo>
                  <a:pt x="559519" y="1315641"/>
                </a:lnTo>
                <a:lnTo>
                  <a:pt x="541649" y="1297385"/>
                </a:lnTo>
                <a:lnTo>
                  <a:pt x="523780" y="1277938"/>
                </a:lnTo>
                <a:lnTo>
                  <a:pt x="506704" y="1257300"/>
                </a:lnTo>
                <a:lnTo>
                  <a:pt x="489232" y="1235472"/>
                </a:lnTo>
                <a:lnTo>
                  <a:pt x="472156" y="1212056"/>
                </a:lnTo>
                <a:lnTo>
                  <a:pt x="455081" y="1188244"/>
                </a:lnTo>
                <a:lnTo>
                  <a:pt x="438799" y="1162844"/>
                </a:lnTo>
                <a:lnTo>
                  <a:pt x="422518" y="1136253"/>
                </a:lnTo>
                <a:lnTo>
                  <a:pt x="414576" y="1122363"/>
                </a:lnTo>
                <a:lnTo>
                  <a:pt x="407428" y="1108472"/>
                </a:lnTo>
                <a:lnTo>
                  <a:pt x="486849" y="1092200"/>
                </a:lnTo>
                <a:lnTo>
                  <a:pt x="486849" y="1057275"/>
                </a:lnTo>
                <a:lnTo>
                  <a:pt x="482481" y="1055291"/>
                </a:lnTo>
                <a:lnTo>
                  <a:pt x="476921" y="1052513"/>
                </a:lnTo>
                <a:lnTo>
                  <a:pt x="469376" y="1048941"/>
                </a:lnTo>
                <a:lnTo>
                  <a:pt x="459846" y="1043384"/>
                </a:lnTo>
                <a:lnTo>
                  <a:pt x="448727" y="1037034"/>
                </a:lnTo>
                <a:lnTo>
                  <a:pt x="436020" y="1028700"/>
                </a:lnTo>
                <a:lnTo>
                  <a:pt x="422121" y="1018778"/>
                </a:lnTo>
                <a:lnTo>
                  <a:pt x="406237" y="1007269"/>
                </a:lnTo>
                <a:lnTo>
                  <a:pt x="389559" y="994172"/>
                </a:lnTo>
                <a:lnTo>
                  <a:pt x="372086" y="978297"/>
                </a:lnTo>
                <a:lnTo>
                  <a:pt x="353422" y="960834"/>
                </a:lnTo>
                <a:lnTo>
                  <a:pt x="343495" y="950913"/>
                </a:lnTo>
                <a:lnTo>
                  <a:pt x="333964" y="940991"/>
                </a:lnTo>
                <a:lnTo>
                  <a:pt x="324037" y="930275"/>
                </a:lnTo>
                <a:lnTo>
                  <a:pt x="313712" y="919163"/>
                </a:lnTo>
                <a:lnTo>
                  <a:pt x="303784" y="906859"/>
                </a:lnTo>
                <a:lnTo>
                  <a:pt x="293062" y="894556"/>
                </a:lnTo>
                <a:lnTo>
                  <a:pt x="283135" y="881063"/>
                </a:lnTo>
                <a:lnTo>
                  <a:pt x="272810" y="867172"/>
                </a:lnTo>
                <a:lnTo>
                  <a:pt x="262088" y="852884"/>
                </a:lnTo>
                <a:lnTo>
                  <a:pt x="251764" y="837406"/>
                </a:lnTo>
                <a:lnTo>
                  <a:pt x="240645" y="821928"/>
                </a:lnTo>
                <a:lnTo>
                  <a:pt x="229923" y="805259"/>
                </a:lnTo>
                <a:lnTo>
                  <a:pt x="219598" y="787400"/>
                </a:lnTo>
                <a:lnTo>
                  <a:pt x="208877" y="769541"/>
                </a:lnTo>
                <a:lnTo>
                  <a:pt x="198552" y="750888"/>
                </a:lnTo>
                <a:lnTo>
                  <a:pt x="187830" y="731441"/>
                </a:lnTo>
                <a:lnTo>
                  <a:pt x="177505" y="710803"/>
                </a:lnTo>
                <a:lnTo>
                  <a:pt x="167181" y="689769"/>
                </a:lnTo>
                <a:lnTo>
                  <a:pt x="157253" y="667941"/>
                </a:lnTo>
                <a:lnTo>
                  <a:pt x="147326" y="645716"/>
                </a:lnTo>
                <a:lnTo>
                  <a:pt x="137001" y="621903"/>
                </a:lnTo>
                <a:lnTo>
                  <a:pt x="127470" y="597297"/>
                </a:lnTo>
                <a:lnTo>
                  <a:pt x="117940" y="572294"/>
                </a:lnTo>
                <a:lnTo>
                  <a:pt x="108807" y="546100"/>
                </a:lnTo>
                <a:lnTo>
                  <a:pt x="99276" y="519509"/>
                </a:lnTo>
                <a:lnTo>
                  <a:pt x="90540" y="491331"/>
                </a:lnTo>
                <a:lnTo>
                  <a:pt x="81804" y="462359"/>
                </a:lnTo>
                <a:lnTo>
                  <a:pt x="73464" y="432991"/>
                </a:lnTo>
                <a:lnTo>
                  <a:pt x="65522" y="402431"/>
                </a:lnTo>
                <a:lnTo>
                  <a:pt x="57580" y="370681"/>
                </a:lnTo>
                <a:lnTo>
                  <a:pt x="50432" y="338534"/>
                </a:lnTo>
                <a:lnTo>
                  <a:pt x="42887" y="304800"/>
                </a:lnTo>
                <a:lnTo>
                  <a:pt x="36137" y="269875"/>
                </a:lnTo>
                <a:lnTo>
                  <a:pt x="29783" y="234553"/>
                </a:lnTo>
                <a:lnTo>
                  <a:pt x="23826" y="198041"/>
                </a:lnTo>
                <a:lnTo>
                  <a:pt x="18267" y="160338"/>
                </a:lnTo>
                <a:lnTo>
                  <a:pt x="13105" y="121841"/>
                </a:lnTo>
                <a:lnTo>
                  <a:pt x="8339" y="82550"/>
                </a:lnTo>
                <a:lnTo>
                  <a:pt x="3971" y="41672"/>
                </a:lnTo>
                <a:lnTo>
                  <a:pt x="0" y="0"/>
                </a:lnTo>
                <a:close/>
              </a:path>
            </a:pathLst>
          </a:custGeom>
          <a:solidFill>
            <a:srgbClr val="90C74D"/>
          </a:solidFill>
          <a:ln>
            <a:noFill/>
          </a:ln>
          <a:effectLst>
            <a:outerShdw blurRad="50800" dist="38100" dir="8100000" algn="tr" rotWithShape="0">
              <a:prstClr val="black">
                <a:alpha val="40000"/>
              </a:prstClr>
            </a:outerShdw>
          </a:effectLst>
        </p:spPr>
        <p:txBody>
          <a:bodyPr anchor="ctr">
            <a:scene3d>
              <a:camera prst="orthographicFront"/>
              <a:lightRig rig="threePt" dir="t"/>
            </a:scene3d>
            <a:sp3d>
              <a:contourClr>
                <a:srgbClr val="FFFFFF"/>
              </a:contourClr>
            </a:sp3d>
          </a:bodyPr>
          <a:lstStyle/>
          <a:p>
            <a:pPr algn="ctr">
              <a:defRPr/>
            </a:pPr>
            <a:endParaRPr lang="zh-CN" altLang="en-US" sz="1688">
              <a:solidFill>
                <a:srgbClr val="FFFFFF"/>
              </a:solidFill>
            </a:endParaRPr>
          </a:p>
        </p:txBody>
      </p:sp>
      <p:pic>
        <p:nvPicPr>
          <p:cNvPr id="3" name="Hình ảnh 2">
            <a:extLst>
              <a:ext uri="{FF2B5EF4-FFF2-40B4-BE49-F238E27FC236}">
                <a16:creationId xmlns:a16="http://schemas.microsoft.com/office/drawing/2014/main" id="{C23E2C1F-DDDD-F14A-2A41-3828DDE7F369}"/>
              </a:ext>
            </a:extLst>
          </p:cNvPr>
          <p:cNvPicPr>
            <a:picLocks noChangeAspect="1"/>
          </p:cNvPicPr>
          <p:nvPr/>
        </p:nvPicPr>
        <p:blipFill>
          <a:blip r:embed="rId3"/>
          <a:stretch>
            <a:fillRect/>
          </a:stretch>
        </p:blipFill>
        <p:spPr>
          <a:xfrm>
            <a:off x="216574" y="392638"/>
            <a:ext cx="3089128" cy="4219843"/>
          </a:xfrm>
          <a:prstGeom prst="rect">
            <a:avLst/>
          </a:prstGeom>
        </p:spPr>
      </p:pic>
    </p:spTree>
    <p:extLst>
      <p:ext uri="{BB962C8B-B14F-4D97-AF65-F5344CB8AC3E}">
        <p14:creationId xmlns:p14="http://schemas.microsoft.com/office/powerpoint/2010/main" val="33148684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03"/>
                                        </p:tgtEl>
                                        <p:attrNameLst>
                                          <p:attrName>style.visibility</p:attrName>
                                        </p:attrNameLst>
                                      </p:cBhvr>
                                      <p:to>
                                        <p:strVal val="visible"/>
                                      </p:to>
                                    </p:set>
                                    <p:animEffect transition="in" filter="randombar(horizontal)">
                                      <p:cBhvr>
                                        <p:cTn id="7" dur="500"/>
                                        <p:tgtEl>
                                          <p:spTgt spid="80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randombar(horizontal)">
                                      <p:cBhvr>
                                        <p:cTn id="10" dur="5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randombar(horizontal)">
                                      <p:cBhvr>
                                        <p:cTn id="15" dur="500"/>
                                        <p:tgtEl>
                                          <p:spTgt spid="6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randombar(horizontal)">
                                      <p:cBhvr>
                                        <p:cTn id="18" dur="500"/>
                                        <p:tgtEl>
                                          <p:spTgt spid="6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randombar(horizontal)">
                                      <p:cBhvr>
                                        <p:cTn id="23" dur="500"/>
                                        <p:tgtEl>
                                          <p:spTgt spid="6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randombar(horizontal)">
                                      <p:cBhvr>
                                        <p:cTn id="2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 grpId="0"/>
      <p:bldP spid="63" grpId="0" animBg="1"/>
      <p:bldP spid="64" grpId="0"/>
      <p:bldP spid="65" grpId="0" animBg="1"/>
      <p:bldP spid="66" grpId="0"/>
      <p:bldP spid="6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7">
            <a:extLst>
              <a:ext uri="{FF2B5EF4-FFF2-40B4-BE49-F238E27FC236}">
                <a16:creationId xmlns:a16="http://schemas.microsoft.com/office/drawing/2014/main" id="{59F48667-3649-4316-BA98-E4EA6A9CCC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933450"/>
            <a:ext cx="8735627" cy="5753773"/>
          </a:xfrm>
          <a:prstGeom prst="rect">
            <a:avLst/>
          </a:prstGeom>
        </p:spPr>
      </p:pic>
      <p:pic>
        <p:nvPicPr>
          <p:cNvPr id="6" name="图片 28" descr="图片包含 玩偶, 玩具, 室内, 天空&#10;&#10;已生成极高可信度的说明">
            <a:extLst>
              <a:ext uri="{FF2B5EF4-FFF2-40B4-BE49-F238E27FC236}">
                <a16:creationId xmlns:a16="http://schemas.microsoft.com/office/drawing/2014/main" id="{2FC01991-4369-4CA3-97B7-399DDDC01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49815">
            <a:off x="677588" y="-54634"/>
            <a:ext cx="2268450" cy="2268448"/>
          </a:xfrm>
          <a:prstGeom prst="rect">
            <a:avLst/>
          </a:prstGeom>
        </p:spPr>
      </p:pic>
      <p:grpSp>
        <p:nvGrpSpPr>
          <p:cNvPr id="3" name="组合 14">
            <a:extLst>
              <a:ext uri="{FF2B5EF4-FFF2-40B4-BE49-F238E27FC236}">
                <a16:creationId xmlns:a16="http://schemas.microsoft.com/office/drawing/2014/main" id="{0FF9990F-5F4B-4DF8-2875-3078EC22A6C8}"/>
              </a:ext>
            </a:extLst>
          </p:cNvPr>
          <p:cNvGrpSpPr/>
          <p:nvPr/>
        </p:nvGrpSpPr>
        <p:grpSpPr>
          <a:xfrm>
            <a:off x="2209800" y="2249051"/>
            <a:ext cx="5410200" cy="1175777"/>
            <a:chOff x="-1458165" y="3139037"/>
            <a:chExt cx="9858546" cy="1715004"/>
          </a:xfrm>
        </p:grpSpPr>
        <p:sp>
          <p:nvSpPr>
            <p:cNvPr id="4" name="圆角矩形 1">
              <a:extLst>
                <a:ext uri="{FF2B5EF4-FFF2-40B4-BE49-F238E27FC236}">
                  <a16:creationId xmlns:a16="http://schemas.microsoft.com/office/drawing/2014/main" id="{6009F265-2482-85BD-0325-273D0FA6DBDE}"/>
                </a:ext>
              </a:extLst>
            </p:cNvPr>
            <p:cNvSpPr/>
            <p:nvPr/>
          </p:nvSpPr>
          <p:spPr>
            <a:xfrm>
              <a:off x="-1458165" y="3139037"/>
              <a:ext cx="8608871" cy="1067750"/>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7" name="矩形 16">
              <a:extLst>
                <a:ext uri="{FF2B5EF4-FFF2-40B4-BE49-F238E27FC236}">
                  <a16:creationId xmlns:a16="http://schemas.microsoft.com/office/drawing/2014/main" id="{EB9B995D-D3A9-3BA9-E281-89A1BBDFE6D2}"/>
                </a:ext>
              </a:extLst>
            </p:cNvPr>
            <p:cNvSpPr/>
            <p:nvPr/>
          </p:nvSpPr>
          <p:spPr>
            <a:xfrm>
              <a:off x="-347343" y="3166824"/>
              <a:ext cx="8747724" cy="1687217"/>
            </a:xfrm>
            <a:prstGeom prst="rect">
              <a:avLst/>
            </a:prstGeom>
          </p:spPr>
          <p:txBody>
            <a:bodyPr wrap="square">
              <a:spAutoFit/>
            </a:bodyPr>
            <a:lstStyle/>
            <a:p>
              <a:pPr>
                <a:lnSpc>
                  <a:spcPct val="130000"/>
                </a:lnSpc>
                <a:defRPr/>
              </a:pPr>
              <a:r>
                <a:rPr lang="vi-VN" altLang="zh-CN" sz="2800" b="1" kern="0" dirty="0">
                  <a:solidFill>
                    <a:srgbClr val="FF0000"/>
                  </a:solidFill>
                  <a:latin typeface="Times New Roman" panose="02020603050405020304" pitchFamily="18" charset="0"/>
                  <a:ea typeface="华康方圆体W7(P)" pitchFamily="82" charset="-122"/>
                  <a:cs typeface="Times New Roman" panose="02020603050405020304" pitchFamily="18" charset="0"/>
                </a:rPr>
                <a:t>II.</a:t>
              </a:r>
              <a:r>
                <a:rPr lang="nl-NL"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Đọc - Tìm hiểu chung</a:t>
              </a:r>
              <a:endParaRPr lang="vi-VN"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800" i="0" u="none" strike="noStrike" kern="0" cap="none" spc="0" normalizeH="0" baseline="0" noProof="0" dirty="0">
                <a:ln>
                  <a:noFill/>
                </a:ln>
                <a:solidFill>
                  <a:srgbClr val="FF000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spTree>
    <p:extLst>
      <p:ext uri="{BB962C8B-B14F-4D97-AF65-F5344CB8AC3E}">
        <p14:creationId xmlns:p14="http://schemas.microsoft.com/office/powerpoint/2010/main" val="229467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1">
            <a:extLst>
              <a:ext uri="{FF2B5EF4-FFF2-40B4-BE49-F238E27FC236}">
                <a16:creationId xmlns:a16="http://schemas.microsoft.com/office/drawing/2014/main" id="{EFA2F23D-F1C4-47CF-A320-2230CFF518F0}"/>
              </a:ext>
            </a:extLst>
          </p:cNvPr>
          <p:cNvGrpSpPr/>
          <p:nvPr/>
        </p:nvGrpSpPr>
        <p:grpSpPr>
          <a:xfrm>
            <a:off x="295511" y="642062"/>
            <a:ext cx="8436372" cy="4765116"/>
            <a:chOff x="-558688" y="0"/>
            <a:chExt cx="9107943" cy="6858000"/>
          </a:xfrm>
        </p:grpSpPr>
        <p:pic>
          <p:nvPicPr>
            <p:cNvPr id="5" name="图片 10">
              <a:extLst>
                <a:ext uri="{FF2B5EF4-FFF2-40B4-BE49-F238E27FC236}">
                  <a16:creationId xmlns:a16="http://schemas.microsoft.com/office/drawing/2014/main" id="{261A757B-0FA9-4F9F-B4C0-0511D5D94062}"/>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6" name="图片 9">
              <a:extLst>
                <a:ext uri="{FF2B5EF4-FFF2-40B4-BE49-F238E27FC236}">
                  <a16:creationId xmlns:a16="http://schemas.microsoft.com/office/drawing/2014/main" id="{56AF8579-CAD1-4D14-8909-6DFB8FF29C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3" name="图片 14">
            <a:extLst>
              <a:ext uri="{FF2B5EF4-FFF2-40B4-BE49-F238E27FC236}">
                <a16:creationId xmlns:a16="http://schemas.microsoft.com/office/drawing/2014/main" id="{39F9128B-B288-4765-A52D-0881734BF4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2039" y="2898580"/>
            <a:ext cx="4393551" cy="2196776"/>
          </a:xfrm>
          <a:prstGeom prst="rect">
            <a:avLst/>
          </a:prstGeom>
        </p:spPr>
      </p:pic>
      <p:sp>
        <p:nvSpPr>
          <p:cNvPr id="4" name="文本框 15">
            <a:extLst>
              <a:ext uri="{FF2B5EF4-FFF2-40B4-BE49-F238E27FC236}">
                <a16:creationId xmlns:a16="http://schemas.microsoft.com/office/drawing/2014/main" id="{F4220E52-C93D-49C8-AE05-21DAF9C049EC}"/>
              </a:ext>
            </a:extLst>
          </p:cNvPr>
          <p:cNvSpPr txBox="1"/>
          <p:nvPr/>
        </p:nvSpPr>
        <p:spPr>
          <a:xfrm>
            <a:off x="2590800" y="1428750"/>
            <a:ext cx="4974358" cy="218521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nl-NL" sz="3400" b="1" kern="100" dirty="0">
                <a:latin typeface="Times New Roman" panose="02020603050405020304" pitchFamily="18" charset="0"/>
                <a:ea typeface="Calibri" panose="020F0502020204030204" pitchFamily="34" charset="0"/>
                <a:cs typeface="Times New Roman" panose="02020603050405020304" pitchFamily="18" charset="0"/>
              </a:rPr>
              <a:t>2.1. Đọc, chú thích </a:t>
            </a:r>
          </a:p>
          <a:p>
            <a:pPr algn="just"/>
            <a:r>
              <a:rPr lang="nl-NL" sz="3400" b="1" kern="100" dirty="0">
                <a:latin typeface="Times New Roman" panose="02020603050405020304" pitchFamily="18" charset="0"/>
                <a:ea typeface="Calibri" panose="020F0502020204030204" pitchFamily="34" charset="0"/>
                <a:cs typeface="Times New Roman" panose="02020603050405020304" pitchFamily="18" charset="0"/>
              </a:rPr>
              <a:t>và tóm tắt</a:t>
            </a:r>
            <a:endParaRPr lang="vi-VN" sz="34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nl-NL" sz="3400" b="1" kern="100" dirty="0">
                <a:latin typeface="Times New Roman" panose="02020603050405020304" pitchFamily="18" charset="0"/>
                <a:ea typeface="Calibri" panose="020F0502020204030204" pitchFamily="34" charset="0"/>
                <a:cs typeface="Times New Roman" panose="02020603050405020304" pitchFamily="18" charset="0"/>
              </a:rPr>
              <a:t> </a:t>
            </a:r>
            <a:endParaRPr lang="vi-VN" sz="3400" kern="100" dirty="0">
              <a:latin typeface="Times New Roman" panose="02020603050405020304" pitchFamily="18" charset="0"/>
              <a:ea typeface="Calibri" panose="020F0502020204030204" pitchFamily="34" charset="0"/>
              <a:cs typeface="Times New Roman" panose="02020603050405020304" pitchFamily="18" charset="0"/>
            </a:endParaRPr>
          </a:p>
          <a:p>
            <a:pPr algn="ctr"/>
            <a:endParaRPr lang="zh-CN" altLang="en-US" sz="3400" b="1" dirty="0">
              <a:solidFill>
                <a:srgbClr val="5F91B0"/>
              </a:solidFill>
              <a:latin typeface="#9Slide05 SVNCookie" panose="020B0606040200020203" pitchFamily="34" charset="0"/>
              <a:ea typeface="华康海报体W12" panose="040B0C09000000000000" pitchFamily="81" charset="-122"/>
            </a:endParaRPr>
          </a:p>
        </p:txBody>
      </p:sp>
    </p:spTree>
    <p:extLst>
      <p:ext uri="{BB962C8B-B14F-4D97-AF65-F5344CB8AC3E}">
        <p14:creationId xmlns:p14="http://schemas.microsoft.com/office/powerpoint/2010/main" val="399104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223477" y="1768"/>
            <a:ext cx="1407490" cy="1324506"/>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052897" y="4525250"/>
            <a:ext cx="484026"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77" y="4290831"/>
            <a:ext cx="1696473" cy="852668"/>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Bảng 1">
            <a:extLst>
              <a:ext uri="{FF2B5EF4-FFF2-40B4-BE49-F238E27FC236}">
                <a16:creationId xmlns:a16="http://schemas.microsoft.com/office/drawing/2014/main" id="{BFF319E5-5D42-FA99-4804-B342C74091C0}"/>
              </a:ext>
            </a:extLst>
          </p:cNvPr>
          <p:cNvGraphicFramePr>
            <a:graphicFrameLocks noGrp="1"/>
          </p:cNvGraphicFramePr>
          <p:nvPr>
            <p:extLst>
              <p:ext uri="{D42A27DB-BD31-4B8C-83A1-F6EECF244321}">
                <p14:modId xmlns:p14="http://schemas.microsoft.com/office/powerpoint/2010/main" val="102198627"/>
              </p:ext>
            </p:extLst>
          </p:nvPr>
        </p:nvGraphicFramePr>
        <p:xfrm>
          <a:off x="489874" y="482600"/>
          <a:ext cx="8164252" cy="4319996"/>
        </p:xfrm>
        <a:graphic>
          <a:graphicData uri="http://schemas.openxmlformats.org/drawingml/2006/table">
            <a:tbl>
              <a:tblPr firstRow="1" bandRow="1"/>
              <a:tblGrid>
                <a:gridCol w="4538094">
                  <a:extLst>
                    <a:ext uri="{9D8B030D-6E8A-4147-A177-3AD203B41FA5}">
                      <a16:colId xmlns:a16="http://schemas.microsoft.com/office/drawing/2014/main" val="3222516340"/>
                    </a:ext>
                  </a:extLst>
                </a:gridCol>
                <a:gridCol w="3626158">
                  <a:extLst>
                    <a:ext uri="{9D8B030D-6E8A-4147-A177-3AD203B41FA5}">
                      <a16:colId xmlns:a16="http://schemas.microsoft.com/office/drawing/2014/main" val="523967893"/>
                    </a:ext>
                  </a:extLst>
                </a:gridCol>
              </a:tblGrid>
              <a:tr h="596900">
                <a:tc gridSpan="2">
                  <a:txBody>
                    <a:bodyPr/>
                    <a:lstStyle/>
                    <a:p>
                      <a:pPr algn="ctr" fontAlgn="t">
                        <a:spcBef>
                          <a:spcPts val="0"/>
                        </a:spcBef>
                        <a:spcAft>
                          <a:spcPts val="0"/>
                        </a:spcAft>
                      </a:pPr>
                      <a:r>
                        <a:rPr lang="nl-NL" sz="24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nl-NL"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vi-VN"/>
                    </a:p>
                  </a:txBody>
                  <a:tcPr/>
                </a:tc>
                <a:extLst>
                  <a:ext uri="{0D108BD9-81ED-4DB2-BD59-A6C34878D82A}">
                    <a16:rowId xmlns:a16="http://schemas.microsoft.com/office/drawing/2014/main" val="2443752394"/>
                  </a:ext>
                </a:extLst>
              </a:tr>
              <a:tr h="596900">
                <a:tc>
                  <a:txBody>
                    <a:bodyPr/>
                    <a:lstStyle/>
                    <a:p>
                      <a:pPr algn="just" fontAlgn="t">
                        <a:spcBef>
                          <a:spcPts val="0"/>
                        </a:spcBef>
                        <a:spcAft>
                          <a:spcPts val="0"/>
                        </a:spcAft>
                      </a:pPr>
                      <a:r>
                        <a:rPr lang="nl-NL" sz="2400" b="0"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Tác giả</a:t>
                      </a:r>
                      <a:endParaRPr lang="nl-NL" sz="3100" b="0" i="0" u="none" strike="noStrike" dirty="0">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endParaRPr lang="vi-VN"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1510359"/>
                  </a:ext>
                </a:extLst>
              </a:tr>
              <a:tr h="596900">
                <a:tc>
                  <a:txBody>
                    <a:bodyPr/>
                    <a:lstStyle/>
                    <a:p>
                      <a:pPr algn="just" fontAlgn="t">
                        <a:spcBef>
                          <a:spcPts val="0"/>
                        </a:spcBef>
                        <a:spcAft>
                          <a:spcPts val="0"/>
                        </a:spcAft>
                      </a:pPr>
                      <a:r>
                        <a:rPr lang="nl-NL"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Xuất xứ</a:t>
                      </a:r>
                      <a:endParaRPr lang="nl-NL"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endParaRPr lang="vi-VN"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6881767"/>
                  </a:ext>
                </a:extLst>
              </a:tr>
              <a:tr h="596900">
                <a:tc>
                  <a:txBody>
                    <a:bodyPr/>
                    <a:lstStyle/>
                    <a:p>
                      <a:pPr algn="just" fontAlgn="t">
                        <a:spcBef>
                          <a:spcPts val="0"/>
                        </a:spcBef>
                        <a:spcAft>
                          <a:spcPts val="0"/>
                        </a:spcAft>
                      </a:pPr>
                      <a:r>
                        <a:rPr lang="nl-NL"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Thể loại </a:t>
                      </a:r>
                      <a:endParaRPr lang="nl-NL"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endParaRPr lang="vi-VN"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90487762"/>
                  </a:ext>
                </a:extLst>
              </a:tr>
              <a:tr h="596900">
                <a:tc>
                  <a:txBody>
                    <a:bodyPr/>
                    <a:lstStyle/>
                    <a:p>
                      <a:pPr algn="just" fontAlgn="t">
                        <a:spcBef>
                          <a:spcPts val="0"/>
                        </a:spcBef>
                        <a:spcAft>
                          <a:spcPts val="0"/>
                        </a:spcAft>
                      </a:pPr>
                      <a:r>
                        <a:rPr lang="nl-NL"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PTBĐ</a:t>
                      </a:r>
                      <a:endParaRPr lang="nl-NL"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spcBef>
                          <a:spcPts val="0"/>
                        </a:spcBef>
                        <a:spcAft>
                          <a:spcPts val="0"/>
                        </a:spcAft>
                      </a:pPr>
                      <a:r>
                        <a:rPr lang="nl-NL"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 </a:t>
                      </a:r>
                      <a:endParaRPr lang="nl-NL"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4886596"/>
                  </a:ext>
                </a:extLst>
              </a:tr>
              <a:tr h="596900">
                <a:tc>
                  <a:txBody>
                    <a:bodyPr/>
                    <a:lstStyle/>
                    <a:p>
                      <a:pPr algn="just" fontAlgn="t">
                        <a:spcBef>
                          <a:spcPts val="0"/>
                        </a:spcBef>
                        <a:spcAft>
                          <a:spcPts val="0"/>
                        </a:spcAft>
                      </a:pPr>
                      <a:r>
                        <a:rPr lang="nl-NL" sz="24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Bố cục </a:t>
                      </a:r>
                      <a:endParaRPr lang="nl-NL"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endParaRPr lang="vi-VN" sz="3100" b="0" i="0" u="none" strike="noStrike">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2086815"/>
                  </a:ext>
                </a:extLst>
              </a:tr>
              <a:tr h="596900">
                <a:tc gridSpan="2">
                  <a:txBody>
                    <a:bodyPr/>
                    <a:lstStyle/>
                    <a:p>
                      <a:pPr algn="just" fontAlgn="t">
                        <a:spcBef>
                          <a:spcPts val="0"/>
                        </a:spcBef>
                        <a:spcAft>
                          <a:spcPts val="0"/>
                        </a:spcAft>
                      </a:pPr>
                      <a:r>
                        <a:rPr lang="nl-NL" sz="2400" b="0"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Xác định mục đích và cách thực hiện bài phỏng vấn?</a:t>
                      </a:r>
                      <a:endParaRPr lang="nl-NL" sz="3100" b="0" i="0" u="none" strike="noStrike" dirty="0">
                        <a:effectLst/>
                        <a:latin typeface="Arial" panose="020B0604020202020204" pitchFamily="34" charset="0"/>
                      </a:endParaRPr>
                    </a:p>
                  </a:txBody>
                  <a:tcPr marL="159884" marR="159884" marT="79942" marB="79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vi-VN"/>
                    </a:p>
                  </a:txBody>
                  <a:tcPr/>
                </a:tc>
                <a:extLst>
                  <a:ext uri="{0D108BD9-81ED-4DB2-BD59-A6C34878D82A}">
                    <a16:rowId xmlns:a16="http://schemas.microsoft.com/office/drawing/2014/main" val="348751684"/>
                  </a:ext>
                </a:extLst>
              </a:tr>
            </a:tbl>
          </a:graphicData>
        </a:graphic>
      </p:graphicFrame>
    </p:spTree>
    <p:extLst>
      <p:ext uri="{BB962C8B-B14F-4D97-AF65-F5344CB8AC3E}">
        <p14:creationId xmlns:p14="http://schemas.microsoft.com/office/powerpoint/2010/main" val="3829738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oogle Shape;253;p39">
            <a:extLst>
              <a:ext uri="{FF2B5EF4-FFF2-40B4-BE49-F238E27FC236}">
                <a16:creationId xmlns:a16="http://schemas.microsoft.com/office/drawing/2014/main" id="{1633F2C5-196B-47FB-8122-0D19D07B5872}"/>
              </a:ext>
            </a:extLst>
          </p:cNvPr>
          <p:cNvGrpSpPr/>
          <p:nvPr/>
        </p:nvGrpSpPr>
        <p:grpSpPr>
          <a:xfrm>
            <a:off x="558242" y="725367"/>
            <a:ext cx="6048009" cy="975716"/>
            <a:chOff x="3037233" y="1135500"/>
            <a:chExt cx="8680005" cy="970500"/>
          </a:xfrm>
        </p:grpSpPr>
        <p:sp>
          <p:nvSpPr>
            <p:cNvPr id="26" name="Google Shape;254;p39">
              <a:extLst>
                <a:ext uri="{FF2B5EF4-FFF2-40B4-BE49-F238E27FC236}">
                  <a16:creationId xmlns:a16="http://schemas.microsoft.com/office/drawing/2014/main" id="{E97A3308-6668-4456-AF5C-8FDD75E11AA3}"/>
                </a:ext>
              </a:extLst>
            </p:cNvPr>
            <p:cNvSpPr/>
            <p:nvPr/>
          </p:nvSpPr>
          <p:spPr>
            <a:xfrm>
              <a:off x="4571998" y="1301100"/>
              <a:ext cx="7145240" cy="804900"/>
            </a:xfrm>
            <a:prstGeom prst="homePlate">
              <a:avLst>
                <a:gd name="adj" fmla="val 50000"/>
              </a:avLst>
            </a:prstGeom>
            <a:solidFill>
              <a:srgbClr val="FFD966"/>
            </a:solidFill>
            <a:ln>
              <a:noFill/>
            </a:ln>
          </p:spPr>
          <p:txBody>
            <a:bodyPr spcFirstLastPara="1" wrap="square" lIns="121899" tIns="121899" rIns="121899" bIns="121899" anchor="ctr" anchorCtr="0">
              <a:noAutofit/>
            </a:bodyPr>
            <a:lstStyle/>
            <a:p>
              <a:endParaRPr sz="2600" dirty="0">
                <a:latin typeface="Times New Roman" panose="02020603050405020304" pitchFamily="18" charset="0"/>
                <a:cs typeface="Times New Roman" panose="02020603050405020304" pitchFamily="18" charset="0"/>
              </a:endParaRPr>
            </a:p>
          </p:txBody>
        </p:sp>
        <p:sp>
          <p:nvSpPr>
            <p:cNvPr id="28" name="Google Shape;255;p39">
              <a:extLst>
                <a:ext uri="{FF2B5EF4-FFF2-40B4-BE49-F238E27FC236}">
                  <a16:creationId xmlns:a16="http://schemas.microsoft.com/office/drawing/2014/main" id="{4FDB4B44-C2A8-4CAE-A59C-43740870C8B1}"/>
                </a:ext>
              </a:extLst>
            </p:cNvPr>
            <p:cNvSpPr/>
            <p:nvPr/>
          </p:nvSpPr>
          <p:spPr>
            <a:xfrm rot="10800000" flipH="1">
              <a:off x="4572000" y="1934400"/>
              <a:ext cx="401700" cy="171600"/>
            </a:xfrm>
            <a:prstGeom prst="rtTriangle">
              <a:avLst/>
            </a:prstGeom>
            <a:solidFill>
              <a:srgbClr val="FFC000"/>
            </a:solidFill>
            <a:ln>
              <a:noFill/>
            </a:ln>
          </p:spPr>
          <p:txBody>
            <a:bodyPr spcFirstLastPara="1" wrap="square" lIns="121899" tIns="121899" rIns="121899" bIns="121899" anchor="ctr" anchorCtr="0">
              <a:noAutofit/>
            </a:bodyPr>
            <a:lstStyle/>
            <a:p>
              <a:endParaRPr sz="2600" dirty="0">
                <a:latin typeface="Times New Roman" panose="02020603050405020304" pitchFamily="18" charset="0"/>
                <a:cs typeface="Times New Roman" panose="02020603050405020304" pitchFamily="18" charset="0"/>
              </a:endParaRPr>
            </a:p>
          </p:txBody>
        </p:sp>
        <p:sp>
          <p:nvSpPr>
            <p:cNvPr id="30" name="Google Shape;256;p39">
              <a:extLst>
                <a:ext uri="{FF2B5EF4-FFF2-40B4-BE49-F238E27FC236}">
                  <a16:creationId xmlns:a16="http://schemas.microsoft.com/office/drawing/2014/main" id="{7E1C1890-C416-420C-9170-7A8A0C11DA6B}"/>
                </a:ext>
              </a:extLst>
            </p:cNvPr>
            <p:cNvSpPr/>
            <p:nvPr/>
          </p:nvSpPr>
          <p:spPr>
            <a:xfrm>
              <a:off x="3037233" y="1135500"/>
              <a:ext cx="1937217" cy="804900"/>
            </a:xfrm>
            <a:prstGeom prst="rect">
              <a:avLst/>
            </a:prstGeom>
            <a:solidFill>
              <a:srgbClr val="FFE699"/>
            </a:solidFill>
            <a:ln>
              <a:noFill/>
            </a:ln>
          </p:spPr>
          <p:txBody>
            <a:bodyPr spcFirstLastPara="1" wrap="square" lIns="121899" tIns="121899" rIns="121899" bIns="121899" anchor="ctr" anchorCtr="0">
              <a:noAutofit/>
            </a:bodyPr>
            <a:lstStyle/>
            <a:p>
              <a:pPr algn="ctr"/>
              <a:r>
                <a:rPr lang="en-US" sz="2600" b="1" dirty="0" err="1">
                  <a:latin typeface="Times New Roman" panose="02020603050405020304" pitchFamily="18" charset="0"/>
                  <a:cs typeface="Times New Roman" panose="02020603050405020304" pitchFamily="18" charset="0"/>
                </a:rPr>
                <a:t>Tác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giả</a:t>
              </a:r>
              <a:endParaRPr sz="2600" b="1" dirty="0">
                <a:latin typeface="Times New Roman" panose="02020603050405020304" pitchFamily="18" charset="0"/>
                <a:cs typeface="Times New Roman" panose="02020603050405020304" pitchFamily="18" charset="0"/>
              </a:endParaRPr>
            </a:p>
          </p:txBody>
        </p:sp>
      </p:grpSp>
      <p:sp>
        <p:nvSpPr>
          <p:cNvPr id="42" name="TextBox 41">
            <a:extLst>
              <a:ext uri="{FF2B5EF4-FFF2-40B4-BE49-F238E27FC236}">
                <a16:creationId xmlns:a16="http://schemas.microsoft.com/office/drawing/2014/main" id="{9DF4598C-2A1A-4BC9-B3B9-E8BA87C770F0}"/>
              </a:ext>
            </a:extLst>
          </p:cNvPr>
          <p:cNvSpPr txBox="1"/>
          <p:nvPr/>
        </p:nvSpPr>
        <p:spPr>
          <a:xfrm>
            <a:off x="2537906" y="908644"/>
            <a:ext cx="5916650" cy="529632"/>
          </a:xfrm>
          <a:prstGeom prst="rect">
            <a:avLst/>
          </a:prstGeom>
          <a:noFill/>
        </p:spPr>
        <p:txBody>
          <a:bodyPr wrap="square">
            <a:spAutoFit/>
          </a:bodyPr>
          <a:lstStyle/>
          <a:p>
            <a:pPr algn="just">
              <a:lnSpc>
                <a:spcPct val="115000"/>
              </a:lnSpc>
            </a:pP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Trần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Đăng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Khoa</a:t>
            </a:r>
          </a:p>
        </p:txBody>
      </p:sp>
      <p:grpSp>
        <p:nvGrpSpPr>
          <p:cNvPr id="45" name="Google Shape;253;p39">
            <a:extLst>
              <a:ext uri="{FF2B5EF4-FFF2-40B4-BE49-F238E27FC236}">
                <a16:creationId xmlns:a16="http://schemas.microsoft.com/office/drawing/2014/main" id="{1C4602D8-7C8B-4F97-A2B3-222D555310C1}"/>
              </a:ext>
            </a:extLst>
          </p:cNvPr>
          <p:cNvGrpSpPr/>
          <p:nvPr/>
        </p:nvGrpSpPr>
        <p:grpSpPr>
          <a:xfrm>
            <a:off x="445898" y="2006546"/>
            <a:ext cx="6259702" cy="918962"/>
            <a:chOff x="3001792" y="1260572"/>
            <a:chExt cx="5780197" cy="845428"/>
          </a:xfrm>
        </p:grpSpPr>
        <p:sp>
          <p:nvSpPr>
            <p:cNvPr id="46" name="Google Shape;254;p39">
              <a:extLst>
                <a:ext uri="{FF2B5EF4-FFF2-40B4-BE49-F238E27FC236}">
                  <a16:creationId xmlns:a16="http://schemas.microsoft.com/office/drawing/2014/main" id="{7B9CA81B-3A7D-44A3-89CC-29DDFEEE28EE}"/>
                </a:ext>
              </a:extLst>
            </p:cNvPr>
            <p:cNvSpPr/>
            <p:nvPr/>
          </p:nvSpPr>
          <p:spPr>
            <a:xfrm>
              <a:off x="4571999" y="1301100"/>
              <a:ext cx="4209990" cy="804900"/>
            </a:xfrm>
            <a:prstGeom prst="homePlate">
              <a:avLst>
                <a:gd name="adj" fmla="val 50000"/>
              </a:avLst>
            </a:prstGeom>
            <a:solidFill>
              <a:schemeClr val="accent1">
                <a:lumMod val="40000"/>
                <a:lumOff val="60000"/>
              </a:schemeClr>
            </a:solidFill>
            <a:ln>
              <a:noFill/>
            </a:ln>
          </p:spPr>
          <p:txBody>
            <a:bodyPr spcFirstLastPara="1" wrap="square" lIns="121899" tIns="121899" rIns="121899" bIns="121899" anchor="ctr" anchorCtr="0">
              <a:noAutofit/>
            </a:bodyPr>
            <a:lstStyle/>
            <a:p>
              <a:endParaRPr sz="2600" dirty="0">
                <a:latin typeface="Times New Roman" panose="02020603050405020304" pitchFamily="18" charset="0"/>
                <a:cs typeface="Times New Roman" panose="02020603050405020304" pitchFamily="18" charset="0"/>
              </a:endParaRPr>
            </a:p>
          </p:txBody>
        </p:sp>
        <p:sp>
          <p:nvSpPr>
            <p:cNvPr id="47" name="Google Shape;255;p39">
              <a:extLst>
                <a:ext uri="{FF2B5EF4-FFF2-40B4-BE49-F238E27FC236}">
                  <a16:creationId xmlns:a16="http://schemas.microsoft.com/office/drawing/2014/main" id="{8068E21F-A755-4BE4-80BC-4AF2410E774F}"/>
                </a:ext>
              </a:extLst>
            </p:cNvPr>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21899" tIns="121899" rIns="121899" bIns="121899" anchor="ctr" anchorCtr="0">
              <a:noAutofit/>
            </a:bodyPr>
            <a:lstStyle/>
            <a:p>
              <a:endParaRPr sz="2600" dirty="0">
                <a:latin typeface="Times New Roman" panose="02020603050405020304" pitchFamily="18" charset="0"/>
                <a:cs typeface="Times New Roman" panose="02020603050405020304" pitchFamily="18" charset="0"/>
              </a:endParaRPr>
            </a:p>
          </p:txBody>
        </p:sp>
        <p:sp>
          <p:nvSpPr>
            <p:cNvPr id="48" name="Google Shape;256;p39">
              <a:extLst>
                <a:ext uri="{FF2B5EF4-FFF2-40B4-BE49-F238E27FC236}">
                  <a16:creationId xmlns:a16="http://schemas.microsoft.com/office/drawing/2014/main" id="{CE503FC4-A0D1-4C76-8996-BB720DC4C85E}"/>
                </a:ext>
              </a:extLst>
            </p:cNvPr>
            <p:cNvSpPr/>
            <p:nvPr/>
          </p:nvSpPr>
          <p:spPr>
            <a:xfrm>
              <a:off x="3001792" y="1260572"/>
              <a:ext cx="1869568" cy="804900"/>
            </a:xfrm>
            <a:prstGeom prst="rect">
              <a:avLst/>
            </a:prstGeom>
            <a:solidFill>
              <a:schemeClr val="accent1">
                <a:lumMod val="20000"/>
                <a:lumOff val="80000"/>
              </a:schemeClr>
            </a:solidFill>
            <a:ln>
              <a:noFill/>
            </a:ln>
          </p:spPr>
          <p:txBody>
            <a:bodyPr spcFirstLastPara="1" wrap="square" lIns="121899" tIns="121899" rIns="121899" bIns="121899" anchor="ctr" anchorCtr="0">
              <a:noAutofit/>
            </a:bodyPr>
            <a:lstStyle/>
            <a:p>
              <a:pPr algn="ctr"/>
              <a:r>
                <a:rPr lang="en-US" sz="2600" b="1" dirty="0" err="1">
                  <a:latin typeface="Times New Roman" panose="02020603050405020304" pitchFamily="18" charset="0"/>
                  <a:cs typeface="Times New Roman" panose="02020603050405020304" pitchFamily="18" charset="0"/>
                </a:rPr>
                <a:t>Xuất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xứ</a:t>
              </a:r>
              <a:endParaRPr lang="en-US" sz="2600" b="1" dirty="0">
                <a:latin typeface="Times New Roman" panose="02020603050405020304" pitchFamily="18" charset="0"/>
                <a:cs typeface="Times New Roman" panose="02020603050405020304" pitchFamily="18" charset="0"/>
              </a:endParaRPr>
            </a:p>
          </p:txBody>
        </p:sp>
      </p:grpSp>
      <p:sp>
        <p:nvSpPr>
          <p:cNvPr id="49" name="TextBox 48">
            <a:extLst>
              <a:ext uri="{FF2B5EF4-FFF2-40B4-BE49-F238E27FC236}">
                <a16:creationId xmlns:a16="http://schemas.microsoft.com/office/drawing/2014/main" id="{522A771C-C2CE-47F4-9433-57848533A57C}"/>
              </a:ext>
            </a:extLst>
          </p:cNvPr>
          <p:cNvSpPr txBox="1"/>
          <p:nvPr/>
        </p:nvSpPr>
        <p:spPr>
          <a:xfrm>
            <a:off x="2492387" y="1967933"/>
            <a:ext cx="3803070" cy="975716"/>
          </a:xfrm>
          <a:prstGeom prst="rect">
            <a:avLst/>
          </a:prstGeom>
          <a:noFill/>
        </p:spPr>
        <p:txBody>
          <a:bodyPr wrap="square">
            <a:spAutoFit/>
          </a:bodyPr>
          <a:lstStyle/>
          <a:p>
            <a:pPr algn="just">
              <a:lnSpc>
                <a:spcPct val="115000"/>
              </a:lnSpc>
            </a:pPr>
            <a:r>
              <a:rPr lang="nl-NL" sz="2600" kern="100" dirty="0">
                <a:latin typeface="Times New Roman" panose="02020603050405020304" pitchFamily="18" charset="0"/>
                <a:ea typeface="Calibri" panose="020F0502020204030204" pitchFamily="34" charset="0"/>
                <a:cs typeface="Times New Roman" panose="02020603050405020304" pitchFamily="18" charset="0"/>
              </a:rPr>
              <a:t>Trích “Hà Nội 36 góc nhìn”, 2003</a:t>
            </a: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0" name="Google Shape;253;p39">
            <a:extLst>
              <a:ext uri="{FF2B5EF4-FFF2-40B4-BE49-F238E27FC236}">
                <a16:creationId xmlns:a16="http://schemas.microsoft.com/office/drawing/2014/main" id="{53A2054F-48B6-4E42-A571-E7C1C3281654}"/>
              </a:ext>
            </a:extLst>
          </p:cNvPr>
          <p:cNvGrpSpPr/>
          <p:nvPr/>
        </p:nvGrpSpPr>
        <p:grpSpPr>
          <a:xfrm>
            <a:off x="558242" y="4096461"/>
            <a:ext cx="5409290" cy="861907"/>
            <a:chOff x="3023720" y="1135500"/>
            <a:chExt cx="5768255" cy="970500"/>
          </a:xfrm>
        </p:grpSpPr>
        <p:sp>
          <p:nvSpPr>
            <p:cNvPr id="51" name="Google Shape;254;p39">
              <a:extLst>
                <a:ext uri="{FF2B5EF4-FFF2-40B4-BE49-F238E27FC236}">
                  <a16:creationId xmlns:a16="http://schemas.microsoft.com/office/drawing/2014/main" id="{B16CAE86-3F14-471B-BCBA-B79322713C40}"/>
                </a:ext>
              </a:extLst>
            </p:cNvPr>
            <p:cNvSpPr/>
            <p:nvPr/>
          </p:nvSpPr>
          <p:spPr>
            <a:xfrm>
              <a:off x="4571998" y="1301100"/>
              <a:ext cx="4219977" cy="804900"/>
            </a:xfrm>
            <a:prstGeom prst="homePlate">
              <a:avLst>
                <a:gd name="adj" fmla="val 50000"/>
              </a:avLst>
            </a:prstGeom>
            <a:solidFill>
              <a:srgbClr val="C5E0B4"/>
            </a:solidFill>
            <a:ln>
              <a:noFill/>
            </a:ln>
          </p:spPr>
          <p:txBody>
            <a:bodyPr spcFirstLastPara="1" wrap="square" lIns="121899" tIns="121899" rIns="121899" bIns="121899" anchor="ctr" anchorCtr="0">
              <a:noAutofit/>
            </a:bodyPr>
            <a:lstStyle/>
            <a:p>
              <a:endParaRPr sz="2600" dirty="0">
                <a:latin typeface="Times New Roman" panose="02020603050405020304" pitchFamily="18" charset="0"/>
                <a:cs typeface="Times New Roman" panose="02020603050405020304" pitchFamily="18" charset="0"/>
              </a:endParaRPr>
            </a:p>
          </p:txBody>
        </p:sp>
        <p:sp>
          <p:nvSpPr>
            <p:cNvPr id="52" name="Google Shape;255;p39">
              <a:extLst>
                <a:ext uri="{FF2B5EF4-FFF2-40B4-BE49-F238E27FC236}">
                  <a16:creationId xmlns:a16="http://schemas.microsoft.com/office/drawing/2014/main" id="{1410A0D8-EE5E-4194-A2A0-751866A5450F}"/>
                </a:ext>
              </a:extLst>
            </p:cNvPr>
            <p:cNvSpPr/>
            <p:nvPr/>
          </p:nvSpPr>
          <p:spPr>
            <a:xfrm rot="10800000" flipH="1">
              <a:off x="4572000" y="1934400"/>
              <a:ext cx="401700" cy="171600"/>
            </a:xfrm>
            <a:prstGeom prst="rtTriangle">
              <a:avLst/>
            </a:prstGeom>
            <a:solidFill>
              <a:srgbClr val="B5D79E"/>
            </a:solidFill>
            <a:ln>
              <a:noFill/>
            </a:ln>
          </p:spPr>
          <p:txBody>
            <a:bodyPr spcFirstLastPara="1" wrap="square" lIns="121899" tIns="121899" rIns="121899" bIns="121899" anchor="ctr" anchorCtr="0">
              <a:noAutofit/>
            </a:bodyPr>
            <a:lstStyle/>
            <a:p>
              <a:endParaRPr sz="2600" dirty="0">
                <a:latin typeface="Times New Roman" panose="02020603050405020304" pitchFamily="18" charset="0"/>
                <a:cs typeface="Times New Roman" panose="02020603050405020304" pitchFamily="18" charset="0"/>
              </a:endParaRPr>
            </a:p>
          </p:txBody>
        </p:sp>
        <p:sp>
          <p:nvSpPr>
            <p:cNvPr id="53" name="Google Shape;256;p39">
              <a:extLst>
                <a:ext uri="{FF2B5EF4-FFF2-40B4-BE49-F238E27FC236}">
                  <a16:creationId xmlns:a16="http://schemas.microsoft.com/office/drawing/2014/main" id="{7D25DDA2-55C8-483E-A68D-4003AFA80920}"/>
                </a:ext>
              </a:extLst>
            </p:cNvPr>
            <p:cNvSpPr/>
            <p:nvPr/>
          </p:nvSpPr>
          <p:spPr>
            <a:xfrm>
              <a:off x="3023720" y="1135500"/>
              <a:ext cx="1950729" cy="804900"/>
            </a:xfrm>
            <a:prstGeom prst="rect">
              <a:avLst/>
            </a:prstGeom>
            <a:solidFill>
              <a:srgbClr val="E2F0D9"/>
            </a:solidFill>
            <a:ln>
              <a:noFill/>
            </a:ln>
          </p:spPr>
          <p:txBody>
            <a:bodyPr spcFirstLastPara="1" wrap="square" lIns="121899" tIns="121899" rIns="121899" bIns="121899" anchor="ctr" anchorCtr="0">
              <a:noAutofit/>
            </a:bodyPr>
            <a:lstStyle/>
            <a:p>
              <a:pPr algn="ctr"/>
              <a:r>
                <a:rPr lang="en-US" sz="2600" b="1" dirty="0">
                  <a:latin typeface="Times New Roman" panose="02020603050405020304" pitchFamily="18" charset="0"/>
                  <a:cs typeface="Times New Roman" panose="02020603050405020304" pitchFamily="18" charset="0"/>
                </a:rPr>
                <a:t>PTBĐ</a:t>
              </a:r>
              <a:endParaRPr sz="2600" b="1" dirty="0">
                <a:latin typeface="Times New Roman" panose="02020603050405020304" pitchFamily="18" charset="0"/>
                <a:cs typeface="Times New Roman" panose="02020603050405020304" pitchFamily="18" charset="0"/>
              </a:endParaRPr>
            </a:p>
          </p:txBody>
        </p:sp>
      </p:grpSp>
      <p:sp>
        <p:nvSpPr>
          <p:cNvPr id="54" name="TextBox 53">
            <a:extLst>
              <a:ext uri="{FF2B5EF4-FFF2-40B4-BE49-F238E27FC236}">
                <a16:creationId xmlns:a16="http://schemas.microsoft.com/office/drawing/2014/main" id="{90745476-E9B4-4E16-9853-78D51C38358C}"/>
              </a:ext>
            </a:extLst>
          </p:cNvPr>
          <p:cNvSpPr txBox="1"/>
          <p:nvPr/>
        </p:nvSpPr>
        <p:spPr>
          <a:xfrm>
            <a:off x="2548042" y="3954618"/>
            <a:ext cx="3201157" cy="1292662"/>
          </a:xfrm>
          <a:prstGeom prst="rect">
            <a:avLst/>
          </a:prstGeom>
          <a:noFill/>
        </p:spPr>
        <p:txBody>
          <a:bodyPr wrap="square">
            <a:spAutoFit/>
          </a:bodyPr>
          <a:lstStyle/>
          <a:p>
            <a:pPr algn="just"/>
            <a:endParaRPr lang="nl-NL" sz="2600" dirty="0">
              <a:latin typeface="Times New Roman" panose="02020603050405020304" pitchFamily="18" charset="0"/>
              <a:cs typeface="Times New Roman" panose="02020603050405020304" pitchFamily="18" charset="0"/>
            </a:endParaRPr>
          </a:p>
          <a:p>
            <a:pPr algn="just"/>
            <a:r>
              <a:rPr lang="nl-NL" sz="2600" dirty="0">
                <a:latin typeface="Times New Roman" panose="02020603050405020304" pitchFamily="18" charset="0"/>
                <a:cs typeface="Times New Roman" panose="02020603050405020304" pitchFamily="18" charset="0"/>
              </a:rPr>
              <a:t>Thuyết minh</a:t>
            </a:r>
            <a:endParaRPr lang="vi-VN" sz="2600" dirty="0">
              <a:latin typeface="Times New Roman" panose="02020603050405020304" pitchFamily="18" charset="0"/>
              <a:cs typeface="Times New Roman" panose="02020603050405020304" pitchFamily="18" charset="0"/>
            </a:endParaRPr>
          </a:p>
          <a:p>
            <a:pPr algn="just"/>
            <a:endParaRPr lang="nl-NL" sz="26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5" name="Google Shape;253;p39">
            <a:extLst>
              <a:ext uri="{FF2B5EF4-FFF2-40B4-BE49-F238E27FC236}">
                <a16:creationId xmlns:a16="http://schemas.microsoft.com/office/drawing/2014/main" id="{3F427DF4-34B8-4DAA-8A18-1EB93BFA46A4}"/>
              </a:ext>
            </a:extLst>
          </p:cNvPr>
          <p:cNvGrpSpPr/>
          <p:nvPr/>
        </p:nvGrpSpPr>
        <p:grpSpPr>
          <a:xfrm>
            <a:off x="540906" y="3028523"/>
            <a:ext cx="5754550" cy="1067937"/>
            <a:chOff x="3037232" y="1135500"/>
            <a:chExt cx="5882529" cy="995446"/>
          </a:xfrm>
        </p:grpSpPr>
        <p:sp>
          <p:nvSpPr>
            <p:cNvPr id="56" name="Google Shape;254;p39">
              <a:extLst>
                <a:ext uri="{FF2B5EF4-FFF2-40B4-BE49-F238E27FC236}">
                  <a16:creationId xmlns:a16="http://schemas.microsoft.com/office/drawing/2014/main" id="{22D14EAB-6D74-4C2B-B4E8-036BD07B692D}"/>
                </a:ext>
              </a:extLst>
            </p:cNvPr>
            <p:cNvSpPr/>
            <p:nvPr/>
          </p:nvSpPr>
          <p:spPr>
            <a:xfrm>
              <a:off x="4571998" y="1301100"/>
              <a:ext cx="4347763" cy="804900"/>
            </a:xfrm>
            <a:prstGeom prst="homePlate">
              <a:avLst>
                <a:gd name="adj" fmla="val 50000"/>
              </a:avLst>
            </a:prstGeom>
            <a:solidFill>
              <a:schemeClr val="accent2">
                <a:lumMod val="40000"/>
                <a:lumOff val="60000"/>
              </a:schemeClr>
            </a:solidFill>
            <a:ln>
              <a:noFill/>
            </a:ln>
          </p:spPr>
          <p:txBody>
            <a:bodyPr spcFirstLastPara="1" wrap="square" lIns="121899" tIns="121899" rIns="121899" bIns="121899" anchor="ctr" anchorCtr="0">
              <a:noAutofit/>
            </a:bodyPr>
            <a:lstStyle/>
            <a:p>
              <a:endParaRPr sz="2600" dirty="0">
                <a:latin typeface="Times New Roman" panose="02020603050405020304" pitchFamily="18" charset="0"/>
                <a:cs typeface="Times New Roman" panose="02020603050405020304" pitchFamily="18" charset="0"/>
              </a:endParaRPr>
            </a:p>
          </p:txBody>
        </p:sp>
        <p:sp>
          <p:nvSpPr>
            <p:cNvPr id="57" name="Google Shape;255;p39">
              <a:extLst>
                <a:ext uri="{FF2B5EF4-FFF2-40B4-BE49-F238E27FC236}">
                  <a16:creationId xmlns:a16="http://schemas.microsoft.com/office/drawing/2014/main" id="{F11C01AB-008F-402F-B3F8-3FADC6C40260}"/>
                </a:ext>
              </a:extLst>
            </p:cNvPr>
            <p:cNvSpPr/>
            <p:nvPr/>
          </p:nvSpPr>
          <p:spPr>
            <a:xfrm rot="10800000" flipH="1">
              <a:off x="4572000" y="1959346"/>
              <a:ext cx="401700" cy="171600"/>
            </a:xfrm>
            <a:prstGeom prst="rtTriangle">
              <a:avLst/>
            </a:prstGeom>
            <a:solidFill>
              <a:schemeClr val="accent2">
                <a:lumMod val="60000"/>
                <a:lumOff val="40000"/>
              </a:schemeClr>
            </a:solidFill>
            <a:ln>
              <a:noFill/>
            </a:ln>
          </p:spPr>
          <p:txBody>
            <a:bodyPr spcFirstLastPara="1" wrap="square" lIns="121899" tIns="121899" rIns="121899" bIns="121899" anchor="ctr" anchorCtr="0">
              <a:noAutofit/>
            </a:bodyPr>
            <a:lstStyle/>
            <a:p>
              <a:endParaRPr sz="2600" dirty="0">
                <a:latin typeface="Times New Roman" panose="02020603050405020304" pitchFamily="18" charset="0"/>
                <a:cs typeface="Times New Roman" panose="02020603050405020304" pitchFamily="18" charset="0"/>
              </a:endParaRPr>
            </a:p>
          </p:txBody>
        </p:sp>
        <p:sp>
          <p:nvSpPr>
            <p:cNvPr id="58" name="Google Shape;256;p39">
              <a:extLst>
                <a:ext uri="{FF2B5EF4-FFF2-40B4-BE49-F238E27FC236}">
                  <a16:creationId xmlns:a16="http://schemas.microsoft.com/office/drawing/2014/main" id="{5292B70B-4949-465D-89FE-85AFCF0C37B1}"/>
                </a:ext>
              </a:extLst>
            </p:cNvPr>
            <p:cNvSpPr/>
            <p:nvPr/>
          </p:nvSpPr>
          <p:spPr>
            <a:xfrm>
              <a:off x="3037232" y="1135500"/>
              <a:ext cx="1937217" cy="804900"/>
            </a:xfrm>
            <a:prstGeom prst="rect">
              <a:avLst/>
            </a:prstGeom>
            <a:solidFill>
              <a:schemeClr val="accent2">
                <a:lumMod val="20000"/>
                <a:lumOff val="80000"/>
              </a:schemeClr>
            </a:solidFill>
            <a:ln>
              <a:noFill/>
            </a:ln>
          </p:spPr>
          <p:txBody>
            <a:bodyPr spcFirstLastPara="1" wrap="square" lIns="121899" tIns="121899" rIns="121899" bIns="121899" anchor="ctr" anchorCtr="0">
              <a:noAutofit/>
            </a:bodyPr>
            <a:lstStyle/>
            <a:p>
              <a:pPr algn="ctr"/>
              <a:r>
                <a:rPr lang="en-US" sz="2600" b="1" dirty="0" err="1">
                  <a:latin typeface="Times New Roman" panose="02020603050405020304" pitchFamily="18" charset="0"/>
                  <a:cs typeface="Times New Roman" panose="02020603050405020304" pitchFamily="18" charset="0"/>
                </a:rPr>
                <a:t>Thể</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loại</a:t>
              </a:r>
              <a:endParaRPr lang="en-US" sz="2600" b="1" dirty="0">
                <a:latin typeface="Times New Roman" panose="02020603050405020304" pitchFamily="18" charset="0"/>
                <a:cs typeface="Times New Roman" panose="02020603050405020304" pitchFamily="18" charset="0"/>
              </a:endParaRPr>
            </a:p>
            <a:p>
              <a:pPr algn="ctr"/>
              <a:endParaRPr sz="2600" b="1" dirty="0">
                <a:latin typeface="Times New Roman" panose="02020603050405020304" pitchFamily="18" charset="0"/>
                <a:cs typeface="Times New Roman" panose="02020603050405020304" pitchFamily="18" charset="0"/>
              </a:endParaRPr>
            </a:p>
          </p:txBody>
        </p:sp>
      </p:grpSp>
      <p:sp>
        <p:nvSpPr>
          <p:cNvPr id="59" name="TextBox 58">
            <a:extLst>
              <a:ext uri="{FF2B5EF4-FFF2-40B4-BE49-F238E27FC236}">
                <a16:creationId xmlns:a16="http://schemas.microsoft.com/office/drawing/2014/main" id="{FB68F4C5-13CA-4BC0-A16B-9D032D49D73A}"/>
              </a:ext>
            </a:extLst>
          </p:cNvPr>
          <p:cNvSpPr txBox="1"/>
          <p:nvPr/>
        </p:nvSpPr>
        <p:spPr>
          <a:xfrm>
            <a:off x="2386872" y="3090719"/>
            <a:ext cx="3447992" cy="892552"/>
          </a:xfrm>
          <a:prstGeom prst="rect">
            <a:avLst/>
          </a:prstGeom>
          <a:noFill/>
        </p:spPr>
        <p:txBody>
          <a:bodyPr wrap="square">
            <a:spAutoFit/>
          </a:bodyPr>
          <a:lstStyle/>
          <a:p>
            <a:r>
              <a:rPr lang="nl-NL" sz="2600" dirty="0">
                <a:latin typeface="Times New Roman" panose="02020603050405020304" pitchFamily="18" charset="0"/>
                <a:cs typeface="Times New Roman" panose="02020603050405020304" pitchFamily="18" charset="0"/>
              </a:rPr>
              <a:t>Văn bản thông tin – bài phỏng vấn.</a:t>
            </a:r>
            <a:endParaRPr lang="vi-VN" sz="2600" dirty="0">
              <a:latin typeface="Times New Roman" panose="02020603050405020304" pitchFamily="18" charset="0"/>
              <a:cs typeface="Times New Roman" panose="02020603050405020304" pitchFamily="18" charset="0"/>
            </a:endParaRPr>
          </a:p>
        </p:txBody>
      </p:sp>
      <p:sp>
        <p:nvSpPr>
          <p:cNvPr id="31" name="Text Box 5">
            <a:extLst>
              <a:ext uri="{FF2B5EF4-FFF2-40B4-BE49-F238E27FC236}">
                <a16:creationId xmlns:a16="http://schemas.microsoft.com/office/drawing/2014/main" id="{9E4D3B50-006D-401C-8316-C4DFE991AEC3}"/>
              </a:ext>
            </a:extLst>
          </p:cNvPr>
          <p:cNvSpPr txBox="1">
            <a:spLocks noChangeArrowheads="1"/>
          </p:cNvSpPr>
          <p:nvPr/>
        </p:nvSpPr>
        <p:spPr bwMode="auto">
          <a:xfrm>
            <a:off x="2729561" y="175822"/>
            <a:ext cx="5576239"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9pPr>
          </a:lstStyle>
          <a:p>
            <a:pPr algn="ctr">
              <a:spcBef>
                <a:spcPct val="50000"/>
              </a:spcBef>
              <a:spcAft>
                <a:spcPct val="0"/>
              </a:spcAft>
              <a:buClrTx/>
              <a:buNone/>
            </a:pPr>
            <a:r>
              <a:rPr lang="nl-NL" sz="2600" b="1"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2.2. Tìm hiểu chung</a:t>
            </a:r>
            <a:endParaRPr lang="vi-VN" sz="2600"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ct val="50000"/>
              </a:spcBef>
              <a:spcAft>
                <a:spcPct val="0"/>
              </a:spcAft>
              <a:buClrTx/>
              <a:buFontTx/>
              <a:buNone/>
            </a:pPr>
            <a:endParaRPr lang="en-US" altLang="en-US" sz="2600" dirty="0">
              <a:solidFill>
                <a:srgbClr val="FF0000"/>
              </a:solidFill>
              <a:latin typeface="Times New Roman" panose="02020603050405020304" pitchFamily="18" charset="0"/>
              <a:cs typeface="Times New Roman" panose="02020603050405020304" pitchFamily="18" charset="0"/>
            </a:endParaRPr>
          </a:p>
        </p:txBody>
      </p:sp>
      <p:pic>
        <p:nvPicPr>
          <p:cNvPr id="9" name="Hình ảnh 8">
            <a:extLst>
              <a:ext uri="{FF2B5EF4-FFF2-40B4-BE49-F238E27FC236}">
                <a16:creationId xmlns:a16="http://schemas.microsoft.com/office/drawing/2014/main" id="{F83DE4A7-C285-ACD1-80CD-D0EAC9EFE8F4}"/>
              </a:ext>
            </a:extLst>
          </p:cNvPr>
          <p:cNvPicPr>
            <a:picLocks noChangeAspect="1"/>
          </p:cNvPicPr>
          <p:nvPr/>
        </p:nvPicPr>
        <p:blipFill>
          <a:blip r:embed="rId3"/>
          <a:stretch>
            <a:fillRect/>
          </a:stretch>
        </p:blipFill>
        <p:spPr>
          <a:xfrm>
            <a:off x="6597391" y="1081167"/>
            <a:ext cx="2480441" cy="4029712"/>
          </a:xfrm>
          <a:prstGeom prst="rect">
            <a:avLst/>
          </a:prstGeom>
        </p:spPr>
      </p:pic>
    </p:spTree>
    <p:extLst>
      <p:ext uri="{BB962C8B-B14F-4D97-AF65-F5344CB8AC3E}">
        <p14:creationId xmlns:p14="http://schemas.microsoft.com/office/powerpoint/2010/main" val="302925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randombar(horizontal)">
                                      <p:cBhvr>
                                        <p:cTn id="20" dur="500"/>
                                        <p:tgtEl>
                                          <p:spTgt spid="4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randombar(horizontal)">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randombar(horizontal)">
                                      <p:cBhvr>
                                        <p:cTn id="28" dur="500"/>
                                        <p:tgtEl>
                                          <p:spTgt spid="5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randombar(horizontal)">
                                      <p:cBhvr>
                                        <p:cTn id="31" dur="500"/>
                                        <p:tgtEl>
                                          <p:spTgt spid="5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randombar(horizontal)">
                                      <p:cBhvr>
                                        <p:cTn id="36" dur="500"/>
                                        <p:tgtEl>
                                          <p:spTgt spid="5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randombar(horizontal)">
                                      <p:cBhvr>
                                        <p:cTn id="39" dur="500"/>
                                        <p:tgtEl>
                                          <p:spTgt spid="5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9" grpId="0"/>
      <p:bldP spid="54" grpId="0"/>
      <p:bldP spid="59"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ơ đồ 1">
            <a:extLst>
              <a:ext uri="{FF2B5EF4-FFF2-40B4-BE49-F238E27FC236}">
                <a16:creationId xmlns:a16="http://schemas.microsoft.com/office/drawing/2014/main" id="{6354ACAA-C03D-C382-E455-A94C83CD8470}"/>
              </a:ext>
            </a:extLst>
          </p:cNvPr>
          <p:cNvGraphicFramePr/>
          <p:nvPr>
            <p:extLst>
              <p:ext uri="{D42A27DB-BD31-4B8C-83A1-F6EECF244321}">
                <p14:modId xmlns:p14="http://schemas.microsoft.com/office/powerpoint/2010/main" val="1447519828"/>
              </p:ext>
            </p:extLst>
          </p:nvPr>
        </p:nvGraphicFramePr>
        <p:xfrm>
          <a:off x="2514600" y="361950"/>
          <a:ext cx="6096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Hình Bầu dục 2">
            <a:extLst>
              <a:ext uri="{FF2B5EF4-FFF2-40B4-BE49-F238E27FC236}">
                <a16:creationId xmlns:a16="http://schemas.microsoft.com/office/drawing/2014/main" id="{50228E91-1BD8-9951-A4BB-D6589BEF7B76}"/>
              </a:ext>
            </a:extLst>
          </p:cNvPr>
          <p:cNvSpPr/>
          <p:nvPr/>
        </p:nvSpPr>
        <p:spPr>
          <a:xfrm>
            <a:off x="76200" y="1047750"/>
            <a:ext cx="2286000" cy="2819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NL" sz="4000" b="1" kern="100" dirty="0">
                <a:ln w="22225">
                  <a:solidFill>
                    <a:schemeClr val="accent2"/>
                  </a:solidFill>
                  <a:prstDash val="solid"/>
                </a:ln>
                <a:solidFill>
                  <a:srgbClr val="FF0000"/>
                </a:solidFill>
                <a:latin typeface="Times New Roman" panose="02020603050405020304" pitchFamily="18" charset="0"/>
                <a:ea typeface="Calibri" panose="020F0502020204030204" pitchFamily="34" charset="0"/>
                <a:cs typeface="Times New Roman" panose="02020603050405020304" pitchFamily="18" charset="0"/>
              </a:rPr>
              <a:t>- Bố cục: 3 phần</a:t>
            </a:r>
            <a:endParaRPr lang="vi-VN" sz="400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159212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EA5E53-674B-4BE6-8D76-21D01658E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95250"/>
            <a:ext cx="5344190" cy="5143500"/>
          </a:xfrm>
          <a:prstGeom prst="rect">
            <a:avLst/>
          </a:prstGeom>
        </p:spPr>
      </p:pic>
      <p:sp>
        <p:nvSpPr>
          <p:cNvPr id="4" name="AutoShape 2">
            <a:extLst>
              <a:ext uri="{FF2B5EF4-FFF2-40B4-BE49-F238E27FC236}">
                <a16:creationId xmlns:a16="http://schemas.microsoft.com/office/drawing/2014/main" id="{480A15F1-C839-4C53-9F18-76D9C59CBC32}"/>
              </a:ext>
            </a:extLst>
          </p:cNvPr>
          <p:cNvSpPr>
            <a:spLocks noChangeArrowheads="1"/>
          </p:cNvSpPr>
          <p:nvPr/>
        </p:nvSpPr>
        <p:spPr bwMode="auto">
          <a:xfrm>
            <a:off x="1905001" y="761503"/>
            <a:ext cx="4419600" cy="3571507"/>
          </a:xfrm>
          <a:prstGeom prst="wedgeEllipseCallout">
            <a:avLst>
              <a:gd name="adj1" fmla="val -43421"/>
              <a:gd name="adj2" fmla="val 56861"/>
            </a:avLst>
          </a:prstGeom>
          <a:gradFill rotWithShape="0">
            <a:gsLst>
              <a:gs pos="0">
                <a:srgbClr val="FABF8F"/>
              </a:gs>
              <a:gs pos="50000">
                <a:srgbClr val="FDE9D9"/>
              </a:gs>
              <a:gs pos="100000">
                <a:srgbClr val="FABF8F"/>
              </a:gs>
            </a:gsLst>
            <a:lin ang="189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68580" tIns="34290" rIns="68580" bIns="34290" numCol="1" anchor="t" anchorCtr="0" compatLnSpc="1">
            <a:prstTxWarp prst="textNoShape">
              <a:avLst/>
            </a:prstTxWarp>
          </a:bodyPr>
          <a:lstStyle/>
          <a:p>
            <a:pPr algn="just" fontAlgn="t"/>
            <a:endParaRPr lang="en-US" sz="2700" b="1" dirty="0">
              <a:latin typeface="#9Slide03 Arima Madurai" panose="00000500000000000000" pitchFamily="2" charset="0"/>
              <a:cs typeface="#9Slide03 Arima Madurai" panose="00000500000000000000" pitchFamily="2" charset="0"/>
            </a:endParaRPr>
          </a:p>
        </p:txBody>
      </p:sp>
      <p:sp>
        <p:nvSpPr>
          <p:cNvPr id="5" name="TextBox 4">
            <a:extLst>
              <a:ext uri="{FF2B5EF4-FFF2-40B4-BE49-F238E27FC236}">
                <a16:creationId xmlns:a16="http://schemas.microsoft.com/office/drawing/2014/main" id="{84699411-3528-4404-A9A0-6E05F7BC9BAB}"/>
              </a:ext>
            </a:extLst>
          </p:cNvPr>
          <p:cNvSpPr txBox="1"/>
          <p:nvPr/>
        </p:nvSpPr>
        <p:spPr>
          <a:xfrm>
            <a:off x="2295377" y="1123950"/>
            <a:ext cx="4038600" cy="3108543"/>
          </a:xfrm>
          <a:prstGeom prst="rect">
            <a:avLst/>
          </a:prstGeom>
          <a:noFill/>
        </p:spPr>
        <p:txBody>
          <a:bodyPr wrap="square">
            <a:spAutoFit/>
          </a:bodyPr>
          <a:lstStyle/>
          <a:p>
            <a:r>
              <a:rPr lang="nl-NL" sz="2800" b="1" dirty="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 Mục đích: cung cấp những thông tin về Hà Nội.</a:t>
            </a:r>
          </a:p>
          <a:p>
            <a:r>
              <a:rPr lang="vi-VN" sz="2800" b="1" dirty="0">
                <a:latin typeface="Times New Roman" panose="02020603050405020304" pitchFamily="18" charset="0"/>
                <a:cs typeface="Times New Roman" panose="02020603050405020304" pitchFamily="18" charset="0"/>
              </a:rPr>
              <a:t>+ Cách thực hiện: phỏng vấn trực tiếp nhà văn Tô Hoài.</a:t>
            </a:r>
          </a:p>
          <a:p>
            <a:pPr algn="ctr" fontAlgn="t"/>
            <a:endParaRPr lang="en-US" sz="2800" b="1" dirty="0">
              <a:latin typeface="Times New Roman" panose="02020603050405020304" pitchFamily="18" charset="0"/>
              <a:cs typeface="Times New Roman" panose="02020603050405020304" pitchFamily="18" charset="0"/>
            </a:endParaRPr>
          </a:p>
        </p:txBody>
      </p:sp>
      <p:pic>
        <p:nvPicPr>
          <p:cNvPr id="2" name="Picture Placeholder 3">
            <a:extLst>
              <a:ext uri="{FF2B5EF4-FFF2-40B4-BE49-F238E27FC236}">
                <a16:creationId xmlns:a16="http://schemas.microsoft.com/office/drawing/2014/main" id="{754FBABE-F58A-4691-AFE9-EA201C0646D0}"/>
              </a:ext>
            </a:extLst>
          </p:cNvPr>
          <p:cNvPicPr>
            <a:picLocks noChangeAspect="1"/>
          </p:cNvPicPr>
          <p:nvPr/>
        </p:nvPicPr>
        <p:blipFill rotWithShape="1">
          <a:blip r:embed="rId4">
            <a:extLst>
              <a:ext uri="{28A0092B-C50C-407E-A947-70E740481C1C}">
                <a14:useLocalDpi xmlns:a14="http://schemas.microsoft.com/office/drawing/2010/main" val="0"/>
              </a:ext>
            </a:extLst>
          </a:blip>
          <a:srcRect l="14935" t="-1050" r="23983" b="1050"/>
          <a:stretch/>
        </p:blipFill>
        <p:spPr>
          <a:xfrm>
            <a:off x="6324600" y="1123950"/>
            <a:ext cx="3044030" cy="4253308"/>
          </a:xfrm>
          <a:custGeom>
            <a:avLst/>
            <a:gdLst>
              <a:gd name="connsiteX0" fmla="*/ 1798673 w 5092701"/>
              <a:gd name="connsiteY0" fmla="*/ 5374311 h 5440362"/>
              <a:gd name="connsiteX1" fmla="*/ 1676959 w 5092701"/>
              <a:gd name="connsiteY1" fmla="*/ 5387564 h 5440362"/>
              <a:gd name="connsiteX2" fmla="*/ 1150645 w 5092701"/>
              <a:gd name="connsiteY2" fmla="*/ 5440220 h 5440362"/>
              <a:gd name="connsiteX3" fmla="*/ 1732148 w 5092701"/>
              <a:gd name="connsiteY3" fmla="*/ 5380767 h 5440362"/>
              <a:gd name="connsiteX4" fmla="*/ 1160436 w 5092701"/>
              <a:gd name="connsiteY4" fmla="*/ 5336477 h 5440362"/>
              <a:gd name="connsiteX5" fmla="*/ 1158694 w 5092701"/>
              <a:gd name="connsiteY5" fmla="*/ 5338476 h 5440362"/>
              <a:gd name="connsiteX6" fmla="*/ 1179588 w 5092701"/>
              <a:gd name="connsiteY6" fmla="*/ 5349650 h 5440362"/>
              <a:gd name="connsiteX7" fmla="*/ 1160436 w 5092701"/>
              <a:gd name="connsiteY7" fmla="*/ 5336477 h 5440362"/>
              <a:gd name="connsiteX8" fmla="*/ 1270272 w 5092701"/>
              <a:gd name="connsiteY8" fmla="*/ 5311780 h 5440362"/>
              <a:gd name="connsiteX9" fmla="*/ 1258052 w 5092701"/>
              <a:gd name="connsiteY9" fmla="*/ 5315301 h 5440362"/>
              <a:gd name="connsiteX10" fmla="*/ 1237893 w 5092701"/>
              <a:gd name="connsiteY10" fmla="*/ 5320635 h 5440362"/>
              <a:gd name="connsiteX11" fmla="*/ 1270272 w 5092701"/>
              <a:gd name="connsiteY11" fmla="*/ 5311780 h 5440362"/>
              <a:gd name="connsiteX12" fmla="*/ 2991688 w 5092701"/>
              <a:gd name="connsiteY12" fmla="*/ 5255688 h 5440362"/>
              <a:gd name="connsiteX13" fmla="*/ 3003292 w 5092701"/>
              <a:gd name="connsiteY13" fmla="*/ 5256188 h 5440362"/>
              <a:gd name="connsiteX14" fmla="*/ 1899686 w 5092701"/>
              <a:gd name="connsiteY14" fmla="*/ 5364507 h 5440362"/>
              <a:gd name="connsiteX15" fmla="*/ 1798673 w 5092701"/>
              <a:gd name="connsiteY15" fmla="*/ 5374311 h 5440362"/>
              <a:gd name="connsiteX16" fmla="*/ 1824884 w 5092701"/>
              <a:gd name="connsiteY16" fmla="*/ 5371456 h 5440362"/>
              <a:gd name="connsiteX17" fmla="*/ 2277542 w 5092701"/>
              <a:gd name="connsiteY17" fmla="*/ 5320836 h 5440362"/>
              <a:gd name="connsiteX18" fmla="*/ 2391118 w 5092701"/>
              <a:gd name="connsiteY18" fmla="*/ 5307740 h 5440362"/>
              <a:gd name="connsiteX19" fmla="*/ 2410262 w 5092701"/>
              <a:gd name="connsiteY19" fmla="*/ 5305943 h 5440362"/>
              <a:gd name="connsiteX20" fmla="*/ 2991688 w 5092701"/>
              <a:gd name="connsiteY20" fmla="*/ 5255688 h 5440362"/>
              <a:gd name="connsiteX21" fmla="*/ 2099560 w 5092701"/>
              <a:gd name="connsiteY21" fmla="*/ 5255360 h 5440362"/>
              <a:gd name="connsiteX22" fmla="*/ 2069002 w 5092701"/>
              <a:gd name="connsiteY22" fmla="*/ 5260374 h 5440362"/>
              <a:gd name="connsiteX23" fmla="*/ 2099560 w 5092701"/>
              <a:gd name="connsiteY23" fmla="*/ 5255360 h 5440362"/>
              <a:gd name="connsiteX24" fmla="*/ 2104836 w 5092701"/>
              <a:gd name="connsiteY24" fmla="*/ 5251704 h 5440362"/>
              <a:gd name="connsiteX25" fmla="*/ 2118232 w 5092701"/>
              <a:gd name="connsiteY25" fmla="*/ 5252526 h 5440362"/>
              <a:gd name="connsiteX26" fmla="*/ 2099560 w 5092701"/>
              <a:gd name="connsiteY26" fmla="*/ 5255360 h 5440362"/>
              <a:gd name="connsiteX27" fmla="*/ 2104836 w 5092701"/>
              <a:gd name="connsiteY27" fmla="*/ 5251704 h 5440362"/>
              <a:gd name="connsiteX28" fmla="*/ 2148791 w 5092701"/>
              <a:gd name="connsiteY28" fmla="*/ 5247512 h 5440362"/>
              <a:gd name="connsiteX29" fmla="*/ 2118232 w 5092701"/>
              <a:gd name="connsiteY29" fmla="*/ 5252526 h 5440362"/>
              <a:gd name="connsiteX30" fmla="*/ 2148791 w 5092701"/>
              <a:gd name="connsiteY30" fmla="*/ 5247512 h 5440362"/>
              <a:gd name="connsiteX31" fmla="*/ 2179350 w 5092701"/>
              <a:gd name="connsiteY31" fmla="*/ 5242498 h 5440362"/>
              <a:gd name="connsiteX32" fmla="*/ 2148791 w 5092701"/>
              <a:gd name="connsiteY32" fmla="*/ 5247512 h 5440362"/>
              <a:gd name="connsiteX33" fmla="*/ 2179350 w 5092701"/>
              <a:gd name="connsiteY33" fmla="*/ 5242498 h 5440362"/>
              <a:gd name="connsiteX34" fmla="*/ 2184511 w 5092701"/>
              <a:gd name="connsiteY34" fmla="*/ 5238830 h 5440362"/>
              <a:gd name="connsiteX35" fmla="*/ 2197100 w 5092701"/>
              <a:gd name="connsiteY35" fmla="*/ 5239566 h 5440362"/>
              <a:gd name="connsiteX36" fmla="*/ 2179350 w 5092701"/>
              <a:gd name="connsiteY36" fmla="*/ 5242498 h 5440362"/>
              <a:gd name="connsiteX37" fmla="*/ 2184511 w 5092701"/>
              <a:gd name="connsiteY37" fmla="*/ 5238830 h 5440362"/>
              <a:gd name="connsiteX38" fmla="*/ 2201886 w 5092701"/>
              <a:gd name="connsiteY38" fmla="*/ 5236459 h 5440362"/>
              <a:gd name="connsiteX39" fmla="*/ 2210075 w 5092701"/>
              <a:gd name="connsiteY39" fmla="*/ 5236813 h 5440362"/>
              <a:gd name="connsiteX40" fmla="*/ 2197100 w 5092701"/>
              <a:gd name="connsiteY40" fmla="*/ 5239566 h 5440362"/>
              <a:gd name="connsiteX41" fmla="*/ 2201886 w 5092701"/>
              <a:gd name="connsiteY41" fmla="*/ 5236459 h 5440362"/>
              <a:gd name="connsiteX42" fmla="*/ 2215092 w 5092701"/>
              <a:gd name="connsiteY42" fmla="*/ 5233732 h 5440362"/>
              <a:gd name="connsiteX43" fmla="*/ 2227659 w 5092701"/>
              <a:gd name="connsiteY43" fmla="*/ 5234553 h 5440362"/>
              <a:gd name="connsiteX44" fmla="*/ 2210075 w 5092701"/>
              <a:gd name="connsiteY44" fmla="*/ 5236813 h 5440362"/>
              <a:gd name="connsiteX45" fmla="*/ 2215092 w 5092701"/>
              <a:gd name="connsiteY45" fmla="*/ 5233732 h 5440362"/>
              <a:gd name="connsiteX46" fmla="*/ 2232099 w 5092701"/>
              <a:gd name="connsiteY46" fmla="*/ 5231409 h 5440362"/>
              <a:gd name="connsiteX47" fmla="*/ 2240634 w 5092701"/>
              <a:gd name="connsiteY47" fmla="*/ 5231801 h 5440362"/>
              <a:gd name="connsiteX48" fmla="*/ 2227659 w 5092701"/>
              <a:gd name="connsiteY48" fmla="*/ 5234553 h 5440362"/>
              <a:gd name="connsiteX49" fmla="*/ 2232099 w 5092701"/>
              <a:gd name="connsiteY49" fmla="*/ 5231409 h 5440362"/>
              <a:gd name="connsiteX50" fmla="*/ 2245650 w 5092701"/>
              <a:gd name="connsiteY50" fmla="*/ 5228719 h 5440362"/>
              <a:gd name="connsiteX51" fmla="*/ 2258218 w 5092701"/>
              <a:gd name="connsiteY51" fmla="*/ 5229539 h 5440362"/>
              <a:gd name="connsiteX52" fmla="*/ 2240634 w 5092701"/>
              <a:gd name="connsiteY52" fmla="*/ 5231801 h 5440362"/>
              <a:gd name="connsiteX53" fmla="*/ 2245650 w 5092701"/>
              <a:gd name="connsiteY53" fmla="*/ 5228719 h 5440362"/>
              <a:gd name="connsiteX54" fmla="*/ 2260729 w 5092701"/>
              <a:gd name="connsiteY54" fmla="*/ 5225588 h 5440362"/>
              <a:gd name="connsiteX55" fmla="*/ 2271359 w 5092701"/>
              <a:gd name="connsiteY55" fmla="*/ 5226116 h 5440362"/>
              <a:gd name="connsiteX56" fmla="*/ 2258218 w 5092701"/>
              <a:gd name="connsiteY56" fmla="*/ 5229539 h 5440362"/>
              <a:gd name="connsiteX57" fmla="*/ 2260729 w 5092701"/>
              <a:gd name="connsiteY57" fmla="*/ 5225588 h 5440362"/>
              <a:gd name="connsiteX58" fmla="*/ 2299173 w 5092701"/>
              <a:gd name="connsiteY58" fmla="*/ 5224951 h 5440362"/>
              <a:gd name="connsiteX59" fmla="*/ 2298666 w 5092701"/>
              <a:gd name="connsiteY59" fmla="*/ 5225663 h 5440362"/>
              <a:gd name="connsiteX60" fmla="*/ 2298259 w 5092701"/>
              <a:gd name="connsiteY60" fmla="*/ 5226233 h 5440362"/>
              <a:gd name="connsiteX61" fmla="*/ 2301918 w 5092701"/>
              <a:gd name="connsiteY61" fmla="*/ 5221103 h 5440362"/>
              <a:gd name="connsiteX62" fmla="*/ 2299173 w 5092701"/>
              <a:gd name="connsiteY62" fmla="*/ 5224951 h 5440362"/>
              <a:gd name="connsiteX63" fmla="*/ 2300698 w 5092701"/>
              <a:gd name="connsiteY63" fmla="*/ 5222812 h 5440362"/>
              <a:gd name="connsiteX64" fmla="*/ 2551292 w 5092701"/>
              <a:gd name="connsiteY64" fmla="*/ 5153879 h 5440362"/>
              <a:gd name="connsiteX65" fmla="*/ 2550737 w 5092701"/>
              <a:gd name="connsiteY65" fmla="*/ 5154342 h 5440362"/>
              <a:gd name="connsiteX66" fmla="*/ 2551136 w 5092701"/>
              <a:gd name="connsiteY66" fmla="*/ 5154009 h 5440362"/>
              <a:gd name="connsiteX67" fmla="*/ 2560687 w 5092701"/>
              <a:gd name="connsiteY67" fmla="*/ 5146020 h 5440362"/>
              <a:gd name="connsiteX68" fmla="*/ 2552197 w 5092701"/>
              <a:gd name="connsiteY68" fmla="*/ 5153122 h 5440362"/>
              <a:gd name="connsiteX69" fmla="*/ 2551292 w 5092701"/>
              <a:gd name="connsiteY69" fmla="*/ 5153879 h 5440362"/>
              <a:gd name="connsiteX70" fmla="*/ 2554187 w 5092701"/>
              <a:gd name="connsiteY70" fmla="*/ 5151457 h 5440362"/>
              <a:gd name="connsiteX71" fmla="*/ 1347823 w 5092701"/>
              <a:gd name="connsiteY71" fmla="*/ 5144187 h 5440362"/>
              <a:gd name="connsiteX72" fmla="*/ 1349733 w 5092701"/>
              <a:gd name="connsiteY72" fmla="*/ 5144748 h 5440362"/>
              <a:gd name="connsiteX73" fmla="*/ 1352834 w 5092701"/>
              <a:gd name="connsiteY73" fmla="*/ 5145659 h 5440362"/>
              <a:gd name="connsiteX74" fmla="*/ 1343531 w 5092701"/>
              <a:gd name="connsiteY74" fmla="*/ 5142927 h 5440362"/>
              <a:gd name="connsiteX75" fmla="*/ 1344564 w 5092701"/>
              <a:gd name="connsiteY75" fmla="*/ 5143230 h 5440362"/>
              <a:gd name="connsiteX76" fmla="*/ 1347823 w 5092701"/>
              <a:gd name="connsiteY76" fmla="*/ 5144187 h 5440362"/>
              <a:gd name="connsiteX77" fmla="*/ 1346503 w 5092701"/>
              <a:gd name="connsiteY77" fmla="*/ 5143800 h 5440362"/>
              <a:gd name="connsiteX78" fmla="*/ 2565206 w 5092701"/>
              <a:gd name="connsiteY78" fmla="*/ 5142510 h 5440362"/>
              <a:gd name="connsiteX79" fmla="*/ 2564717 w 5092701"/>
              <a:gd name="connsiteY79" fmla="*/ 5142890 h 5440362"/>
              <a:gd name="connsiteX80" fmla="*/ 2560687 w 5092701"/>
              <a:gd name="connsiteY80" fmla="*/ 5146020 h 5440362"/>
              <a:gd name="connsiteX81" fmla="*/ 2562661 w 5092701"/>
              <a:gd name="connsiteY81" fmla="*/ 5144486 h 5440362"/>
              <a:gd name="connsiteX82" fmla="*/ 2566609 w 5092701"/>
              <a:gd name="connsiteY82" fmla="*/ 5141420 h 5440362"/>
              <a:gd name="connsiteX83" fmla="*/ 2565206 w 5092701"/>
              <a:gd name="connsiteY83" fmla="*/ 5142510 h 5440362"/>
              <a:gd name="connsiteX84" fmla="*/ 2565951 w 5092701"/>
              <a:gd name="connsiteY84" fmla="*/ 5141931 h 5440362"/>
              <a:gd name="connsiteX85" fmla="*/ 1243073 w 5092701"/>
              <a:gd name="connsiteY85" fmla="*/ 5138119 h 5440362"/>
              <a:gd name="connsiteX86" fmla="*/ 1230855 w 5092701"/>
              <a:gd name="connsiteY86" fmla="*/ 5141640 h 5440362"/>
              <a:gd name="connsiteX87" fmla="*/ 1230041 w 5092701"/>
              <a:gd name="connsiteY87" fmla="*/ 5140800 h 5440362"/>
              <a:gd name="connsiteX88" fmla="*/ 1243073 w 5092701"/>
              <a:gd name="connsiteY88" fmla="*/ 5138119 h 5440362"/>
              <a:gd name="connsiteX89" fmla="*/ 2585663 w 5092701"/>
              <a:gd name="connsiteY89" fmla="*/ 4997144 h 5440362"/>
              <a:gd name="connsiteX90" fmla="*/ 2496047 w 5092701"/>
              <a:gd name="connsiteY90" fmla="*/ 4999675 h 5440362"/>
              <a:gd name="connsiteX91" fmla="*/ 2608408 w 5092701"/>
              <a:gd name="connsiteY91" fmla="*/ 4998592 h 5440362"/>
              <a:gd name="connsiteX92" fmla="*/ 2585663 w 5092701"/>
              <a:gd name="connsiteY92" fmla="*/ 4997144 h 5440362"/>
              <a:gd name="connsiteX93" fmla="*/ 3670756 w 5092701"/>
              <a:gd name="connsiteY93" fmla="*/ 4980685 h 5440362"/>
              <a:gd name="connsiteX94" fmla="*/ 3673166 w 5092701"/>
              <a:gd name="connsiteY94" fmla="*/ 4981393 h 5440362"/>
              <a:gd name="connsiteX95" fmla="*/ 3673727 w 5092701"/>
              <a:gd name="connsiteY95" fmla="*/ 4981558 h 5440362"/>
              <a:gd name="connsiteX96" fmla="*/ 3675027 w 5092701"/>
              <a:gd name="connsiteY96" fmla="*/ 4981939 h 5440362"/>
              <a:gd name="connsiteX97" fmla="*/ 3680058 w 5092701"/>
              <a:gd name="connsiteY97" fmla="*/ 4983417 h 5440362"/>
              <a:gd name="connsiteX98" fmla="*/ 3676957 w 5092701"/>
              <a:gd name="connsiteY98" fmla="*/ 4982506 h 5440362"/>
              <a:gd name="connsiteX99" fmla="*/ 3675027 w 5092701"/>
              <a:gd name="connsiteY99" fmla="*/ 4981939 h 5440362"/>
              <a:gd name="connsiteX100" fmla="*/ 3673166 w 5092701"/>
              <a:gd name="connsiteY100" fmla="*/ 4981393 h 5440362"/>
              <a:gd name="connsiteX101" fmla="*/ 3671789 w 5092701"/>
              <a:gd name="connsiteY101" fmla="*/ 4980988 h 5440362"/>
              <a:gd name="connsiteX102" fmla="*/ 2139397 w 5092701"/>
              <a:gd name="connsiteY102" fmla="*/ 4978636 h 5440362"/>
              <a:gd name="connsiteX103" fmla="*/ 2140842 w 5092701"/>
              <a:gd name="connsiteY103" fmla="*/ 4978657 h 5440362"/>
              <a:gd name="connsiteX104" fmla="*/ 2140731 w 5092701"/>
              <a:gd name="connsiteY104" fmla="*/ 4978689 h 5440362"/>
              <a:gd name="connsiteX105" fmla="*/ 2135356 w 5092701"/>
              <a:gd name="connsiteY105" fmla="*/ 4978799 h 5440362"/>
              <a:gd name="connsiteX106" fmla="*/ 2139397 w 5092701"/>
              <a:gd name="connsiteY106" fmla="*/ 4978636 h 5440362"/>
              <a:gd name="connsiteX107" fmla="*/ 2618325 w 5092701"/>
              <a:gd name="connsiteY107" fmla="*/ 4950571 h 5440362"/>
              <a:gd name="connsiteX108" fmla="*/ 2614443 w 5092701"/>
              <a:gd name="connsiteY108" fmla="*/ 4950933 h 5440362"/>
              <a:gd name="connsiteX109" fmla="*/ 2613999 w 5092701"/>
              <a:gd name="connsiteY109" fmla="*/ 4950992 h 5440362"/>
              <a:gd name="connsiteX110" fmla="*/ 2433932 w 5092701"/>
              <a:gd name="connsiteY110" fmla="*/ 4968510 h 5440362"/>
              <a:gd name="connsiteX111" fmla="*/ 2290363 w 5092701"/>
              <a:gd name="connsiteY111" fmla="*/ 4998909 h 5440362"/>
              <a:gd name="connsiteX112" fmla="*/ 2603862 w 5092701"/>
              <a:gd name="connsiteY112" fmla="*/ 4952349 h 5440362"/>
              <a:gd name="connsiteX113" fmla="*/ 2613999 w 5092701"/>
              <a:gd name="connsiteY113" fmla="*/ 4950992 h 5440362"/>
              <a:gd name="connsiteX114" fmla="*/ 3986456 w 5092701"/>
              <a:gd name="connsiteY114" fmla="*/ 4907527 h 5440362"/>
              <a:gd name="connsiteX115" fmla="*/ 3987454 w 5092701"/>
              <a:gd name="connsiteY115" fmla="*/ 4907762 h 5440362"/>
              <a:gd name="connsiteX116" fmla="*/ 3922710 w 5092701"/>
              <a:gd name="connsiteY116" fmla="*/ 4923835 h 5440362"/>
              <a:gd name="connsiteX117" fmla="*/ 3765449 w 5092701"/>
              <a:gd name="connsiteY117" fmla="*/ 4967019 h 5440362"/>
              <a:gd name="connsiteX118" fmla="*/ 3801468 w 5092701"/>
              <a:gd name="connsiteY118" fmla="*/ 4966718 h 5440362"/>
              <a:gd name="connsiteX119" fmla="*/ 3755784 w 5092701"/>
              <a:gd name="connsiteY119" fmla="*/ 4983207 h 5440362"/>
              <a:gd name="connsiteX120" fmla="*/ 3694665 w 5092701"/>
              <a:gd name="connsiteY120" fmla="*/ 4993234 h 5440362"/>
              <a:gd name="connsiteX121" fmla="*/ 3699039 w 5092701"/>
              <a:gd name="connsiteY121" fmla="*/ 4998519 h 5440362"/>
              <a:gd name="connsiteX122" fmla="*/ 3421360 w 5092701"/>
              <a:gd name="connsiteY122" fmla="*/ 5054376 h 5440362"/>
              <a:gd name="connsiteX123" fmla="*/ 2868153 w 5092701"/>
              <a:gd name="connsiteY123" fmla="*/ 5157368 h 5440362"/>
              <a:gd name="connsiteX124" fmla="*/ 2559345 w 5092701"/>
              <a:gd name="connsiteY124" fmla="*/ 5197521 h 5440362"/>
              <a:gd name="connsiteX125" fmla="*/ 2671843 w 5092701"/>
              <a:gd name="connsiteY125" fmla="*/ 5170922 h 5440362"/>
              <a:gd name="connsiteX126" fmla="*/ 2529374 w 5092701"/>
              <a:gd name="connsiteY126" fmla="*/ 5177120 h 5440362"/>
              <a:gd name="connsiteX127" fmla="*/ 2548872 w 5092701"/>
              <a:gd name="connsiteY127" fmla="*/ 5170930 h 5440362"/>
              <a:gd name="connsiteX128" fmla="*/ 2708687 w 5092701"/>
              <a:gd name="connsiteY128" fmla="*/ 5140411 h 5440362"/>
              <a:gd name="connsiteX129" fmla="*/ 3255372 w 5092701"/>
              <a:gd name="connsiteY129" fmla="*/ 5040857 h 5440362"/>
              <a:gd name="connsiteX130" fmla="*/ 3936678 w 5092701"/>
              <a:gd name="connsiteY130" fmla="*/ 4917057 h 5440362"/>
              <a:gd name="connsiteX131" fmla="*/ 3986456 w 5092701"/>
              <a:gd name="connsiteY131" fmla="*/ 4907527 h 5440362"/>
              <a:gd name="connsiteX132" fmla="*/ 2218552 w 5092701"/>
              <a:gd name="connsiteY132" fmla="*/ 4858823 h 5440362"/>
              <a:gd name="connsiteX133" fmla="*/ 2247546 w 5092701"/>
              <a:gd name="connsiteY133" fmla="*/ 4858854 h 5440362"/>
              <a:gd name="connsiteX134" fmla="*/ 2246901 w 5092701"/>
              <a:gd name="connsiteY134" fmla="*/ 4862034 h 5440362"/>
              <a:gd name="connsiteX135" fmla="*/ 2133866 w 5092701"/>
              <a:gd name="connsiteY135" fmla="*/ 4865952 h 5440362"/>
              <a:gd name="connsiteX136" fmla="*/ 2218552 w 5092701"/>
              <a:gd name="connsiteY136" fmla="*/ 4858823 h 5440362"/>
              <a:gd name="connsiteX137" fmla="*/ 1291496 w 5092701"/>
              <a:gd name="connsiteY137" fmla="*/ 4842820 h 5440362"/>
              <a:gd name="connsiteX138" fmla="*/ 1233742 w 5092701"/>
              <a:gd name="connsiteY138" fmla="*/ 4853405 h 5440362"/>
              <a:gd name="connsiteX139" fmla="*/ 646227 w 5092701"/>
              <a:gd name="connsiteY139" fmla="*/ 4961311 h 5440362"/>
              <a:gd name="connsiteX140" fmla="*/ 1251074 w 5092701"/>
              <a:gd name="connsiteY140" fmla="*/ 4850065 h 5440362"/>
              <a:gd name="connsiteX141" fmla="*/ 1525606 w 5092701"/>
              <a:gd name="connsiteY141" fmla="*/ 4802269 h 5440362"/>
              <a:gd name="connsiteX142" fmla="*/ 1515289 w 5092701"/>
              <a:gd name="connsiteY142" fmla="*/ 4803784 h 5440362"/>
              <a:gd name="connsiteX143" fmla="*/ 1325502 w 5092701"/>
              <a:gd name="connsiteY143" fmla="*/ 4836726 h 5440362"/>
              <a:gd name="connsiteX144" fmla="*/ 1291496 w 5092701"/>
              <a:gd name="connsiteY144" fmla="*/ 4842820 h 5440362"/>
              <a:gd name="connsiteX145" fmla="*/ 1306559 w 5092701"/>
              <a:gd name="connsiteY145" fmla="*/ 4840059 h 5440362"/>
              <a:gd name="connsiteX146" fmla="*/ 1507040 w 5092701"/>
              <a:gd name="connsiteY146" fmla="*/ 4803993 h 5440362"/>
              <a:gd name="connsiteX147" fmla="*/ 1531241 w 5092701"/>
              <a:gd name="connsiteY147" fmla="*/ 4801745 h 5440362"/>
              <a:gd name="connsiteX148" fmla="*/ 1525606 w 5092701"/>
              <a:gd name="connsiteY148" fmla="*/ 4802269 h 5440362"/>
              <a:gd name="connsiteX149" fmla="*/ 1526950 w 5092701"/>
              <a:gd name="connsiteY149" fmla="*/ 4802071 h 5440362"/>
              <a:gd name="connsiteX150" fmla="*/ 1531241 w 5092701"/>
              <a:gd name="connsiteY150" fmla="*/ 4801745 h 5440362"/>
              <a:gd name="connsiteX151" fmla="*/ 2486297 w 5092701"/>
              <a:gd name="connsiteY151" fmla="*/ 4711057 h 5440362"/>
              <a:gd name="connsiteX152" fmla="*/ 2512245 w 5092701"/>
              <a:gd name="connsiteY152" fmla="*/ 4713758 h 5440362"/>
              <a:gd name="connsiteX153" fmla="*/ 2519553 w 5092701"/>
              <a:gd name="connsiteY153" fmla="*/ 4714980 h 5440362"/>
              <a:gd name="connsiteX154" fmla="*/ 2511663 w 5092701"/>
              <a:gd name="connsiteY154" fmla="*/ 4714994 h 5440362"/>
              <a:gd name="connsiteX155" fmla="*/ 2461000 w 5092701"/>
              <a:gd name="connsiteY155" fmla="*/ 4712655 h 5440362"/>
              <a:gd name="connsiteX156" fmla="*/ 2471578 w 5092701"/>
              <a:gd name="connsiteY156" fmla="*/ 4711490 h 5440362"/>
              <a:gd name="connsiteX157" fmla="*/ 2486297 w 5092701"/>
              <a:gd name="connsiteY157" fmla="*/ 4711057 h 5440362"/>
              <a:gd name="connsiteX158" fmla="*/ 4489294 w 5092701"/>
              <a:gd name="connsiteY158" fmla="*/ 4578506 h 5440362"/>
              <a:gd name="connsiteX159" fmla="*/ 4487774 w 5092701"/>
              <a:gd name="connsiteY159" fmla="*/ 4580552 h 5440362"/>
              <a:gd name="connsiteX160" fmla="*/ 4487026 w 5092701"/>
              <a:gd name="connsiteY160" fmla="*/ 4580533 h 5440362"/>
              <a:gd name="connsiteX161" fmla="*/ 4529369 w 5092701"/>
              <a:gd name="connsiteY161" fmla="*/ 4484989 h 5440362"/>
              <a:gd name="connsiteX162" fmla="*/ 4541352 w 5092701"/>
              <a:gd name="connsiteY162" fmla="*/ 4486263 h 5440362"/>
              <a:gd name="connsiteX163" fmla="*/ 4528376 w 5092701"/>
              <a:gd name="connsiteY163" fmla="*/ 4489015 h 5440362"/>
              <a:gd name="connsiteX164" fmla="*/ 4542510 w 5092701"/>
              <a:gd name="connsiteY164" fmla="*/ 4481566 h 5440362"/>
              <a:gd name="connsiteX165" fmla="*/ 4548040 w 5092701"/>
              <a:gd name="connsiteY165" fmla="*/ 4482154 h 5440362"/>
              <a:gd name="connsiteX166" fmla="*/ 4541352 w 5092701"/>
              <a:gd name="connsiteY166" fmla="*/ 4486263 h 5440362"/>
              <a:gd name="connsiteX167" fmla="*/ 4672062 w 5092701"/>
              <a:gd name="connsiteY167" fmla="*/ 4280407 h 5440362"/>
              <a:gd name="connsiteX168" fmla="*/ 4661986 w 5092701"/>
              <a:gd name="connsiteY168" fmla="*/ 4280809 h 5440362"/>
              <a:gd name="connsiteX169" fmla="*/ 4660829 w 5092701"/>
              <a:gd name="connsiteY169" fmla="*/ 4285506 h 5440362"/>
              <a:gd name="connsiteX170" fmla="*/ 4672062 w 5092701"/>
              <a:gd name="connsiteY170" fmla="*/ 4280407 h 5440362"/>
              <a:gd name="connsiteX171" fmla="*/ 4895797 w 5092701"/>
              <a:gd name="connsiteY171" fmla="*/ 3973084 h 5440362"/>
              <a:gd name="connsiteX172" fmla="*/ 4854977 w 5092701"/>
              <a:gd name="connsiteY172" fmla="*/ 3983268 h 5440362"/>
              <a:gd name="connsiteX173" fmla="*/ 4851034 w 5092701"/>
              <a:gd name="connsiteY173" fmla="*/ 3989671 h 5440362"/>
              <a:gd name="connsiteX174" fmla="*/ 4923309 w 5092701"/>
              <a:gd name="connsiteY174" fmla="*/ 3984273 h 5440362"/>
              <a:gd name="connsiteX175" fmla="*/ 4895797 w 5092701"/>
              <a:gd name="connsiteY175" fmla="*/ 3973084 h 5440362"/>
              <a:gd name="connsiteX176" fmla="*/ 4934679 w 5092701"/>
              <a:gd name="connsiteY176" fmla="*/ 3962539 h 5440362"/>
              <a:gd name="connsiteX177" fmla="*/ 4927163 w 5092701"/>
              <a:gd name="connsiteY177" fmla="*/ 3964499 h 5440362"/>
              <a:gd name="connsiteX178" fmla="*/ 4927443 w 5092701"/>
              <a:gd name="connsiteY178" fmla="*/ 3967498 h 5440362"/>
              <a:gd name="connsiteX179" fmla="*/ 4939497 w 5092701"/>
              <a:gd name="connsiteY179" fmla="*/ 3964648 h 5440362"/>
              <a:gd name="connsiteX180" fmla="*/ 4934679 w 5092701"/>
              <a:gd name="connsiteY180" fmla="*/ 3962539 h 5440362"/>
              <a:gd name="connsiteX181" fmla="*/ 5039980 w 5092701"/>
              <a:gd name="connsiteY181" fmla="*/ 3843342 h 5440362"/>
              <a:gd name="connsiteX182" fmla="*/ 5032905 w 5092701"/>
              <a:gd name="connsiteY182" fmla="*/ 3844115 h 5440362"/>
              <a:gd name="connsiteX183" fmla="*/ 5032936 w 5092701"/>
              <a:gd name="connsiteY183" fmla="*/ 3846507 h 5440362"/>
              <a:gd name="connsiteX184" fmla="*/ 5044990 w 5092701"/>
              <a:gd name="connsiteY184" fmla="*/ 3843657 h 5440362"/>
              <a:gd name="connsiteX185" fmla="*/ 5039980 w 5092701"/>
              <a:gd name="connsiteY185" fmla="*/ 3843342 h 5440362"/>
              <a:gd name="connsiteX186" fmla="*/ 2547796 w 5092701"/>
              <a:gd name="connsiteY186" fmla="*/ 3819977 h 5440362"/>
              <a:gd name="connsiteX187" fmla="*/ 2535709 w 5092701"/>
              <a:gd name="connsiteY187" fmla="*/ 3821657 h 5440362"/>
              <a:gd name="connsiteX188" fmla="*/ 2534484 w 5092701"/>
              <a:gd name="connsiteY188" fmla="*/ 3824592 h 5440362"/>
              <a:gd name="connsiteX189" fmla="*/ 2558520 w 5092701"/>
              <a:gd name="connsiteY189" fmla="*/ 3823017 h 5440362"/>
              <a:gd name="connsiteX190" fmla="*/ 2547796 w 5092701"/>
              <a:gd name="connsiteY190" fmla="*/ 3819977 h 5440362"/>
              <a:gd name="connsiteX191" fmla="*/ 2522047 w 5092701"/>
              <a:gd name="connsiteY191" fmla="*/ 3812758 h 5440362"/>
              <a:gd name="connsiteX192" fmla="*/ 2512866 w 5092701"/>
              <a:gd name="connsiteY192" fmla="*/ 3814795 h 5440362"/>
              <a:gd name="connsiteX193" fmla="*/ 2512431 w 5092701"/>
              <a:gd name="connsiteY193" fmla="*/ 3818116 h 5440362"/>
              <a:gd name="connsiteX194" fmla="*/ 2531103 w 5092701"/>
              <a:gd name="connsiteY194" fmla="*/ 3815282 h 5440362"/>
              <a:gd name="connsiteX195" fmla="*/ 2522047 w 5092701"/>
              <a:gd name="connsiteY195" fmla="*/ 3812758 h 5440362"/>
              <a:gd name="connsiteX196" fmla="*/ 2216422 w 5092701"/>
              <a:gd name="connsiteY196" fmla="*/ 3767525 h 5440362"/>
              <a:gd name="connsiteX197" fmla="*/ 2209391 w 5092701"/>
              <a:gd name="connsiteY197" fmla="*/ 3769742 h 5440362"/>
              <a:gd name="connsiteX198" fmla="*/ 2206782 w 5092701"/>
              <a:gd name="connsiteY198" fmla="*/ 3772532 h 5440362"/>
              <a:gd name="connsiteX199" fmla="*/ 2219757 w 5092701"/>
              <a:gd name="connsiteY199" fmla="*/ 3769780 h 5440362"/>
              <a:gd name="connsiteX200" fmla="*/ 2216422 w 5092701"/>
              <a:gd name="connsiteY200" fmla="*/ 3767525 h 5440362"/>
              <a:gd name="connsiteX201" fmla="*/ 2020165 w 5092701"/>
              <a:gd name="connsiteY201" fmla="*/ 3755221 h 5440362"/>
              <a:gd name="connsiteX202" fmla="*/ 2013669 w 5092701"/>
              <a:gd name="connsiteY202" fmla="*/ 3757290 h 5440362"/>
              <a:gd name="connsiteX203" fmla="*/ 2011227 w 5092701"/>
              <a:gd name="connsiteY203" fmla="*/ 3760000 h 5440362"/>
              <a:gd name="connsiteX204" fmla="*/ 2023281 w 5092701"/>
              <a:gd name="connsiteY204" fmla="*/ 3757151 h 5440362"/>
              <a:gd name="connsiteX205" fmla="*/ 2020165 w 5092701"/>
              <a:gd name="connsiteY205" fmla="*/ 3755221 h 5440362"/>
              <a:gd name="connsiteX206" fmla="*/ 4993740 w 5092701"/>
              <a:gd name="connsiteY206" fmla="*/ 3744560 h 5440362"/>
              <a:gd name="connsiteX207" fmla="*/ 4981686 w 5092701"/>
              <a:gd name="connsiteY207" fmla="*/ 3747410 h 5440362"/>
              <a:gd name="connsiteX208" fmla="*/ 4980847 w 5092701"/>
              <a:gd name="connsiteY208" fmla="*/ 3746675 h 5440362"/>
              <a:gd name="connsiteX209" fmla="*/ 4993740 w 5092701"/>
              <a:gd name="connsiteY209" fmla="*/ 3744560 h 5440362"/>
              <a:gd name="connsiteX210" fmla="*/ 2247263 w 5092701"/>
              <a:gd name="connsiteY210" fmla="*/ 3736677 h 5440362"/>
              <a:gd name="connsiteX211" fmla="*/ 2236101 w 5092701"/>
              <a:gd name="connsiteY211" fmla="*/ 3738251 h 5440362"/>
              <a:gd name="connsiteX212" fmla="*/ 2232565 w 5092701"/>
              <a:gd name="connsiteY212" fmla="*/ 3740844 h 5440362"/>
              <a:gd name="connsiteX213" fmla="*/ 2256601 w 5092701"/>
              <a:gd name="connsiteY213" fmla="*/ 3739269 h 5440362"/>
              <a:gd name="connsiteX214" fmla="*/ 2247263 w 5092701"/>
              <a:gd name="connsiteY214" fmla="*/ 3736677 h 5440362"/>
              <a:gd name="connsiteX215" fmla="*/ 1960326 w 5092701"/>
              <a:gd name="connsiteY215" fmla="*/ 3735812 h 5440362"/>
              <a:gd name="connsiteX216" fmla="*/ 1953283 w 5092701"/>
              <a:gd name="connsiteY216" fmla="*/ 3738077 h 5440362"/>
              <a:gd name="connsiteX217" fmla="*/ 1950602 w 5092701"/>
              <a:gd name="connsiteY217" fmla="*/ 3741159 h 5440362"/>
              <a:gd name="connsiteX218" fmla="*/ 1963743 w 5092701"/>
              <a:gd name="connsiteY218" fmla="*/ 3737736 h 5440362"/>
              <a:gd name="connsiteX219" fmla="*/ 1960326 w 5092701"/>
              <a:gd name="connsiteY219" fmla="*/ 3735812 h 5440362"/>
              <a:gd name="connsiteX220" fmla="*/ 2225611 w 5092701"/>
              <a:gd name="connsiteY220" fmla="*/ 3730244 h 5440362"/>
              <a:gd name="connsiteX221" fmla="*/ 2218629 w 5092701"/>
              <a:gd name="connsiteY221" fmla="*/ 3732261 h 5440362"/>
              <a:gd name="connsiteX222" fmla="*/ 2216043 w 5092701"/>
              <a:gd name="connsiteY222" fmla="*/ 3734955 h 5440362"/>
              <a:gd name="connsiteX223" fmla="*/ 2229019 w 5092701"/>
              <a:gd name="connsiteY223" fmla="*/ 3732204 h 5440362"/>
              <a:gd name="connsiteX224" fmla="*/ 2225611 w 5092701"/>
              <a:gd name="connsiteY224" fmla="*/ 3730244 h 5440362"/>
              <a:gd name="connsiteX225" fmla="*/ 2192498 w 5092701"/>
              <a:gd name="connsiteY225" fmla="*/ 3722592 h 5440362"/>
              <a:gd name="connsiteX226" fmla="*/ 2185516 w 5092701"/>
              <a:gd name="connsiteY226" fmla="*/ 3724609 h 5440362"/>
              <a:gd name="connsiteX227" fmla="*/ 2182930 w 5092701"/>
              <a:gd name="connsiteY227" fmla="*/ 3727303 h 5440362"/>
              <a:gd name="connsiteX228" fmla="*/ 2195906 w 5092701"/>
              <a:gd name="connsiteY228" fmla="*/ 3724551 h 5440362"/>
              <a:gd name="connsiteX229" fmla="*/ 2192498 w 5092701"/>
              <a:gd name="connsiteY229" fmla="*/ 3722592 h 5440362"/>
              <a:gd name="connsiteX230" fmla="*/ 2174299 w 5092701"/>
              <a:gd name="connsiteY230" fmla="*/ 3716222 h 5440362"/>
              <a:gd name="connsiteX231" fmla="*/ 2164351 w 5092701"/>
              <a:gd name="connsiteY231" fmla="*/ 3718129 h 5440362"/>
              <a:gd name="connsiteX232" fmla="*/ 2160879 w 5092701"/>
              <a:gd name="connsiteY232" fmla="*/ 3720826 h 5440362"/>
              <a:gd name="connsiteX233" fmla="*/ 2179385 w 5092701"/>
              <a:gd name="connsiteY233" fmla="*/ 3718663 h 5440362"/>
              <a:gd name="connsiteX234" fmla="*/ 2174299 w 5092701"/>
              <a:gd name="connsiteY234" fmla="*/ 3716222 h 5440362"/>
              <a:gd name="connsiteX235" fmla="*/ 5019820 w 5092701"/>
              <a:gd name="connsiteY235" fmla="*/ 3715562 h 5440362"/>
              <a:gd name="connsiteX236" fmla="*/ 5010919 w 5092701"/>
              <a:gd name="connsiteY236" fmla="*/ 3720909 h 5440362"/>
              <a:gd name="connsiteX237" fmla="*/ 5012078 w 5092701"/>
              <a:gd name="connsiteY237" fmla="*/ 3716212 h 5440362"/>
              <a:gd name="connsiteX238" fmla="*/ 5019820 w 5092701"/>
              <a:gd name="connsiteY238" fmla="*/ 3715562 h 5440362"/>
              <a:gd name="connsiteX239" fmla="*/ 1768385 w 5092701"/>
              <a:gd name="connsiteY239" fmla="*/ 3715546 h 5440362"/>
              <a:gd name="connsiteX240" fmla="*/ 1763720 w 5092701"/>
              <a:gd name="connsiteY240" fmla="*/ 3716467 h 5440362"/>
              <a:gd name="connsiteX241" fmla="*/ 1834319 w 5092701"/>
              <a:gd name="connsiteY241" fmla="*/ 3737057 h 5440362"/>
              <a:gd name="connsiteX242" fmla="*/ 2299583 w 5092701"/>
              <a:gd name="connsiteY242" fmla="*/ 3871915 h 5440362"/>
              <a:gd name="connsiteX243" fmla="*/ 2340140 w 5092701"/>
              <a:gd name="connsiteY243" fmla="*/ 3876228 h 5440362"/>
              <a:gd name="connsiteX244" fmla="*/ 2317096 w 5092701"/>
              <a:gd name="connsiteY244" fmla="*/ 3873778 h 5440362"/>
              <a:gd name="connsiteX245" fmla="*/ 1900309 w 5092701"/>
              <a:gd name="connsiteY245" fmla="*/ 3757157 h 5440362"/>
              <a:gd name="connsiteX246" fmla="*/ 1768385 w 5092701"/>
              <a:gd name="connsiteY246" fmla="*/ 3715546 h 5440362"/>
              <a:gd name="connsiteX247" fmla="*/ 2152623 w 5092701"/>
              <a:gd name="connsiteY247" fmla="*/ 3709436 h 5440362"/>
              <a:gd name="connsiteX248" fmla="*/ 2143150 w 5092701"/>
              <a:gd name="connsiteY248" fmla="*/ 3711442 h 5440362"/>
              <a:gd name="connsiteX249" fmla="*/ 2139748 w 5092701"/>
              <a:gd name="connsiteY249" fmla="*/ 3714449 h 5440362"/>
              <a:gd name="connsiteX250" fmla="*/ 2157498 w 5092701"/>
              <a:gd name="connsiteY250" fmla="*/ 3711515 h 5440362"/>
              <a:gd name="connsiteX251" fmla="*/ 2152623 w 5092701"/>
              <a:gd name="connsiteY251" fmla="*/ 3709436 h 5440362"/>
              <a:gd name="connsiteX252" fmla="*/ 4922807 w 5092701"/>
              <a:gd name="connsiteY252" fmla="*/ 3698457 h 5440362"/>
              <a:gd name="connsiteX253" fmla="*/ 4930081 w 5092701"/>
              <a:gd name="connsiteY253" fmla="*/ 3698744 h 5440362"/>
              <a:gd name="connsiteX254" fmla="*/ 4928089 w 5092701"/>
              <a:gd name="connsiteY254" fmla="*/ 3700052 h 5440362"/>
              <a:gd name="connsiteX255" fmla="*/ 4922807 w 5092701"/>
              <a:gd name="connsiteY255" fmla="*/ 3698457 h 5440362"/>
              <a:gd name="connsiteX256" fmla="*/ 4934860 w 5092701"/>
              <a:gd name="connsiteY256" fmla="*/ 3695608 h 5440362"/>
              <a:gd name="connsiteX257" fmla="*/ 4930535 w 5092701"/>
              <a:gd name="connsiteY257" fmla="*/ 3698762 h 5440362"/>
              <a:gd name="connsiteX258" fmla="*/ 4930081 w 5092701"/>
              <a:gd name="connsiteY258" fmla="*/ 3698744 h 5440362"/>
              <a:gd name="connsiteX259" fmla="*/ 4878395 w 5092701"/>
              <a:gd name="connsiteY259" fmla="*/ 3663730 h 5440362"/>
              <a:gd name="connsiteX260" fmla="*/ 4877306 w 5092701"/>
              <a:gd name="connsiteY260" fmla="*/ 3668141 h 5440362"/>
              <a:gd name="connsiteX261" fmla="*/ 4878028 w 5092701"/>
              <a:gd name="connsiteY261" fmla="*/ 3665216 h 5440362"/>
              <a:gd name="connsiteX262" fmla="*/ 4879098 w 5092701"/>
              <a:gd name="connsiteY262" fmla="*/ 3660873 h 5440362"/>
              <a:gd name="connsiteX263" fmla="*/ 4878395 w 5092701"/>
              <a:gd name="connsiteY263" fmla="*/ 3663730 h 5440362"/>
              <a:gd name="connsiteX264" fmla="*/ 4878779 w 5092701"/>
              <a:gd name="connsiteY264" fmla="*/ 3662169 h 5440362"/>
              <a:gd name="connsiteX265" fmla="*/ 4879470 w 5092701"/>
              <a:gd name="connsiteY265" fmla="*/ 3659366 h 5440362"/>
              <a:gd name="connsiteX266" fmla="*/ 4879098 w 5092701"/>
              <a:gd name="connsiteY266" fmla="*/ 3660873 h 5440362"/>
              <a:gd name="connsiteX267" fmla="*/ 4879229 w 5092701"/>
              <a:gd name="connsiteY267" fmla="*/ 3660341 h 5440362"/>
              <a:gd name="connsiteX268" fmla="*/ 4668777 w 5092701"/>
              <a:gd name="connsiteY268" fmla="*/ 3658361 h 5440362"/>
              <a:gd name="connsiteX269" fmla="*/ 4684535 w 5092701"/>
              <a:gd name="connsiteY269" fmla="*/ 3658672 h 5440362"/>
              <a:gd name="connsiteX270" fmla="*/ 4691666 w 5092701"/>
              <a:gd name="connsiteY270" fmla="*/ 3660634 h 5440362"/>
              <a:gd name="connsiteX271" fmla="*/ 4715974 w 5092701"/>
              <a:gd name="connsiteY271" fmla="*/ 3667334 h 5440362"/>
              <a:gd name="connsiteX272" fmla="*/ 4684756 w 5092701"/>
              <a:gd name="connsiteY272" fmla="*/ 3662911 h 5440362"/>
              <a:gd name="connsiteX273" fmla="*/ 4668777 w 5092701"/>
              <a:gd name="connsiteY273" fmla="*/ 3658361 h 5440362"/>
              <a:gd name="connsiteX274" fmla="*/ 4874919 w 5092701"/>
              <a:gd name="connsiteY274" fmla="*/ 3654804 h 5440362"/>
              <a:gd name="connsiteX275" fmla="*/ 4845352 w 5092701"/>
              <a:gd name="connsiteY275" fmla="*/ 3655791 h 5440362"/>
              <a:gd name="connsiteX276" fmla="*/ 1805058 w 5092701"/>
              <a:gd name="connsiteY276" fmla="*/ 3644864 h 5440362"/>
              <a:gd name="connsiteX277" fmla="*/ 1803725 w 5092701"/>
              <a:gd name="connsiteY277" fmla="*/ 3645532 h 5440362"/>
              <a:gd name="connsiteX278" fmla="*/ 1804635 w 5092701"/>
              <a:gd name="connsiteY278" fmla="*/ 3646023 h 5440362"/>
              <a:gd name="connsiteX279" fmla="*/ 1804128 w 5092701"/>
              <a:gd name="connsiteY279" fmla="*/ 3648462 h 5440362"/>
              <a:gd name="connsiteX280" fmla="*/ 1847145 w 5092701"/>
              <a:gd name="connsiteY280" fmla="*/ 3661988 h 5440362"/>
              <a:gd name="connsiteX281" fmla="*/ 1972839 w 5092701"/>
              <a:gd name="connsiteY281" fmla="*/ 3700832 h 5440362"/>
              <a:gd name="connsiteX282" fmla="*/ 2016020 w 5092701"/>
              <a:gd name="connsiteY282" fmla="*/ 3713686 h 5440362"/>
              <a:gd name="connsiteX283" fmla="*/ 2038072 w 5092701"/>
              <a:gd name="connsiteY283" fmla="*/ 3720163 h 5440362"/>
              <a:gd name="connsiteX284" fmla="*/ 2174826 w 5092701"/>
              <a:gd name="connsiteY284" fmla="*/ 3760182 h 5440362"/>
              <a:gd name="connsiteX285" fmla="*/ 2038072 w 5092701"/>
              <a:gd name="connsiteY285" fmla="*/ 3720163 h 5440362"/>
              <a:gd name="connsiteX286" fmla="*/ 2016020 w 5092701"/>
              <a:gd name="connsiteY286" fmla="*/ 3713686 h 5440362"/>
              <a:gd name="connsiteX287" fmla="*/ 1973927 w 5092701"/>
              <a:gd name="connsiteY287" fmla="*/ 3674365 h 5440362"/>
              <a:gd name="connsiteX288" fmla="*/ 1820720 w 5092701"/>
              <a:gd name="connsiteY288" fmla="*/ 3650226 h 5440362"/>
              <a:gd name="connsiteX289" fmla="*/ 1806917 w 5092701"/>
              <a:gd name="connsiteY289" fmla="*/ 3647254 h 5440362"/>
              <a:gd name="connsiteX290" fmla="*/ 1804635 w 5092701"/>
              <a:gd name="connsiteY290" fmla="*/ 3646023 h 5440362"/>
              <a:gd name="connsiteX291" fmla="*/ 1804836 w 5092701"/>
              <a:gd name="connsiteY291" fmla="*/ 3645051 h 5440362"/>
              <a:gd name="connsiteX292" fmla="*/ 1805058 w 5092701"/>
              <a:gd name="connsiteY292" fmla="*/ 3644864 h 5440362"/>
              <a:gd name="connsiteX293" fmla="*/ 2890489 w 5092701"/>
              <a:gd name="connsiteY293" fmla="*/ 3617128 h 5440362"/>
              <a:gd name="connsiteX294" fmla="*/ 2881016 w 5092701"/>
              <a:gd name="connsiteY294" fmla="*/ 3619134 h 5440362"/>
              <a:gd name="connsiteX295" fmla="*/ 2877615 w 5092701"/>
              <a:gd name="connsiteY295" fmla="*/ 3622140 h 5440362"/>
              <a:gd name="connsiteX296" fmla="*/ 2895365 w 5092701"/>
              <a:gd name="connsiteY296" fmla="*/ 3619208 h 5440362"/>
              <a:gd name="connsiteX297" fmla="*/ 2890489 w 5092701"/>
              <a:gd name="connsiteY297" fmla="*/ 3617128 h 5440362"/>
              <a:gd name="connsiteX298" fmla="*/ 2867327 w 5092701"/>
              <a:gd name="connsiteY298" fmla="*/ 3610497 h 5440362"/>
              <a:gd name="connsiteX299" fmla="*/ 2854511 w 5092701"/>
              <a:gd name="connsiteY299" fmla="*/ 3611895 h 5440362"/>
              <a:gd name="connsiteX300" fmla="*/ 2850198 w 5092701"/>
              <a:gd name="connsiteY300" fmla="*/ 3614405 h 5440362"/>
              <a:gd name="connsiteX301" fmla="*/ 2874234 w 5092701"/>
              <a:gd name="connsiteY301" fmla="*/ 3612829 h 5440362"/>
              <a:gd name="connsiteX302" fmla="*/ 2867327 w 5092701"/>
              <a:gd name="connsiteY302" fmla="*/ 3610497 h 5440362"/>
              <a:gd name="connsiteX303" fmla="*/ 2828053 w 5092701"/>
              <a:gd name="connsiteY303" fmla="*/ 3602190 h 5440362"/>
              <a:gd name="connsiteX304" fmla="*/ 2815724 w 5092701"/>
              <a:gd name="connsiteY304" fmla="*/ 3603639 h 5440362"/>
              <a:gd name="connsiteX305" fmla="*/ 2811554 w 5092701"/>
              <a:gd name="connsiteY305" fmla="*/ 3606164 h 5440362"/>
              <a:gd name="connsiteX306" fmla="*/ 2834669 w 5092701"/>
              <a:gd name="connsiteY306" fmla="*/ 3604490 h 5440362"/>
              <a:gd name="connsiteX307" fmla="*/ 2828053 w 5092701"/>
              <a:gd name="connsiteY307" fmla="*/ 3602190 h 5440362"/>
              <a:gd name="connsiteX308" fmla="*/ 2798219 w 5092701"/>
              <a:gd name="connsiteY308" fmla="*/ 3595386 h 5440362"/>
              <a:gd name="connsiteX309" fmla="*/ 2777520 w 5092701"/>
              <a:gd name="connsiteY309" fmla="*/ 3598414 h 5440362"/>
              <a:gd name="connsiteX310" fmla="*/ 2801556 w 5092701"/>
              <a:gd name="connsiteY310" fmla="*/ 3596838 h 5440362"/>
              <a:gd name="connsiteX311" fmla="*/ 2798219 w 5092701"/>
              <a:gd name="connsiteY311" fmla="*/ 3595386 h 5440362"/>
              <a:gd name="connsiteX312" fmla="*/ 2737003 w 5092701"/>
              <a:gd name="connsiteY312" fmla="*/ 3580323 h 5440362"/>
              <a:gd name="connsiteX313" fmla="*/ 2739465 w 5092701"/>
              <a:gd name="connsiteY313" fmla="*/ 3582204 h 5440362"/>
              <a:gd name="connsiteX314" fmla="*/ 2742190 w 5092701"/>
              <a:gd name="connsiteY314" fmla="*/ 3584285 h 5440362"/>
              <a:gd name="connsiteX315" fmla="*/ 2745399 w 5092701"/>
              <a:gd name="connsiteY315" fmla="*/ 3586735 h 5440362"/>
              <a:gd name="connsiteX316" fmla="*/ 2742600 w 5092701"/>
              <a:gd name="connsiteY316" fmla="*/ 3584598 h 5440362"/>
              <a:gd name="connsiteX317" fmla="*/ 2742190 w 5092701"/>
              <a:gd name="connsiteY317" fmla="*/ 3584285 h 5440362"/>
              <a:gd name="connsiteX318" fmla="*/ 2739685 w 5092701"/>
              <a:gd name="connsiteY318" fmla="*/ 3582371 h 5440362"/>
              <a:gd name="connsiteX319" fmla="*/ 2739465 w 5092701"/>
              <a:gd name="connsiteY319" fmla="*/ 3582204 h 5440362"/>
              <a:gd name="connsiteX320" fmla="*/ 2737935 w 5092701"/>
              <a:gd name="connsiteY320" fmla="*/ 3581035 h 5440362"/>
              <a:gd name="connsiteX321" fmla="*/ 2565233 w 5092701"/>
              <a:gd name="connsiteY321" fmla="*/ 3579347 h 5440362"/>
              <a:gd name="connsiteX322" fmla="*/ 2559913 w 5092701"/>
              <a:gd name="connsiteY322" fmla="*/ 3579406 h 5440362"/>
              <a:gd name="connsiteX323" fmla="*/ 2620443 w 5092701"/>
              <a:gd name="connsiteY323" fmla="*/ 3594793 h 5440362"/>
              <a:gd name="connsiteX324" fmla="*/ 2746207 w 5092701"/>
              <a:gd name="connsiteY324" fmla="*/ 3629513 h 5440362"/>
              <a:gd name="connsiteX325" fmla="*/ 2792295 w 5092701"/>
              <a:gd name="connsiteY325" fmla="*/ 3634414 h 5440362"/>
              <a:gd name="connsiteX326" fmla="*/ 2687662 w 5092701"/>
              <a:gd name="connsiteY326" fmla="*/ 3606073 h 5440362"/>
              <a:gd name="connsiteX327" fmla="*/ 2565233 w 5092701"/>
              <a:gd name="connsiteY327" fmla="*/ 3579347 h 5440362"/>
              <a:gd name="connsiteX328" fmla="*/ 541539 w 5092701"/>
              <a:gd name="connsiteY328" fmla="*/ 3577984 h 5440362"/>
              <a:gd name="connsiteX329" fmla="*/ 614044 w 5092701"/>
              <a:gd name="connsiteY329" fmla="*/ 3599036 h 5440362"/>
              <a:gd name="connsiteX330" fmla="*/ 1249419 w 5092701"/>
              <a:gd name="connsiteY330" fmla="*/ 3862639 h 5440362"/>
              <a:gd name="connsiteX331" fmla="*/ 1282953 w 5092701"/>
              <a:gd name="connsiteY331" fmla="*/ 3877336 h 5440362"/>
              <a:gd name="connsiteX332" fmla="*/ 1171297 w 5092701"/>
              <a:gd name="connsiteY332" fmla="*/ 3833573 h 5440362"/>
              <a:gd name="connsiteX333" fmla="*/ 611068 w 5092701"/>
              <a:gd name="connsiteY333" fmla="*/ 3611114 h 5440362"/>
              <a:gd name="connsiteX334" fmla="*/ 541539 w 5092701"/>
              <a:gd name="connsiteY334" fmla="*/ 3577984 h 5440362"/>
              <a:gd name="connsiteX335" fmla="*/ 2702647 w 5092701"/>
              <a:gd name="connsiteY335" fmla="*/ 3571640 h 5440362"/>
              <a:gd name="connsiteX336" fmla="*/ 2690610 w 5092701"/>
              <a:gd name="connsiteY336" fmla="*/ 3573120 h 5440362"/>
              <a:gd name="connsiteX337" fmla="*/ 2689407 w 5092701"/>
              <a:gd name="connsiteY337" fmla="*/ 3575961 h 5440362"/>
              <a:gd name="connsiteX338" fmla="*/ 2713443 w 5092701"/>
              <a:gd name="connsiteY338" fmla="*/ 3574386 h 5440362"/>
              <a:gd name="connsiteX339" fmla="*/ 2702647 w 5092701"/>
              <a:gd name="connsiteY339" fmla="*/ 3571640 h 5440362"/>
              <a:gd name="connsiteX340" fmla="*/ 2670879 w 5092701"/>
              <a:gd name="connsiteY340" fmla="*/ 3564131 h 5440362"/>
              <a:gd name="connsiteX341" fmla="*/ 2662033 w 5092701"/>
              <a:gd name="connsiteY341" fmla="*/ 3565949 h 5440362"/>
              <a:gd name="connsiteX342" fmla="*/ 2661825 w 5092701"/>
              <a:gd name="connsiteY342" fmla="*/ 3568897 h 5440362"/>
              <a:gd name="connsiteX343" fmla="*/ 2680331 w 5092701"/>
              <a:gd name="connsiteY343" fmla="*/ 3566733 h 5440362"/>
              <a:gd name="connsiteX344" fmla="*/ 2670879 w 5092701"/>
              <a:gd name="connsiteY344" fmla="*/ 3564131 h 5440362"/>
              <a:gd name="connsiteX345" fmla="*/ 2502294 w 5092701"/>
              <a:gd name="connsiteY345" fmla="*/ 3562143 h 5440362"/>
              <a:gd name="connsiteX346" fmla="*/ 2499217 w 5092701"/>
              <a:gd name="connsiteY346" fmla="*/ 3564689 h 5440362"/>
              <a:gd name="connsiteX347" fmla="*/ 2520348 w 5092701"/>
              <a:gd name="connsiteY347" fmla="*/ 3571067 h 5440362"/>
              <a:gd name="connsiteX348" fmla="*/ 2502294 w 5092701"/>
              <a:gd name="connsiteY348" fmla="*/ 3562143 h 5440362"/>
              <a:gd name="connsiteX349" fmla="*/ 3881604 w 5092701"/>
              <a:gd name="connsiteY349" fmla="*/ 3480516 h 5440362"/>
              <a:gd name="connsiteX350" fmla="*/ 4656558 w 5092701"/>
              <a:gd name="connsiteY350" fmla="*/ 3661882 h 5440362"/>
              <a:gd name="connsiteX351" fmla="*/ 3881604 w 5092701"/>
              <a:gd name="connsiteY351" fmla="*/ 3480516 h 5440362"/>
              <a:gd name="connsiteX352" fmla="*/ 3910364 w 5092701"/>
              <a:gd name="connsiteY352" fmla="*/ 3444677 h 5440362"/>
              <a:gd name="connsiteX353" fmla="*/ 4688399 w 5092701"/>
              <a:gd name="connsiteY353" fmla="*/ 3657902 h 5440362"/>
              <a:gd name="connsiteX354" fmla="*/ 4691700 w 5092701"/>
              <a:gd name="connsiteY354" fmla="*/ 3658813 h 5440362"/>
              <a:gd name="connsiteX355" fmla="*/ 4684535 w 5092701"/>
              <a:gd name="connsiteY355" fmla="*/ 3658672 h 5440362"/>
              <a:gd name="connsiteX356" fmla="*/ 4621152 w 5092701"/>
              <a:gd name="connsiteY356" fmla="*/ 3641235 h 5440362"/>
              <a:gd name="connsiteX357" fmla="*/ 3910364 w 5092701"/>
              <a:gd name="connsiteY357" fmla="*/ 3444677 h 5440362"/>
              <a:gd name="connsiteX358" fmla="*/ 941555 w 5092701"/>
              <a:gd name="connsiteY358" fmla="*/ 3402328 h 5440362"/>
              <a:gd name="connsiteX359" fmla="*/ 1731230 w 5092701"/>
              <a:gd name="connsiteY359" fmla="*/ 3697785 h 5440362"/>
              <a:gd name="connsiteX360" fmla="*/ 1732591 w 5092701"/>
              <a:gd name="connsiteY360" fmla="*/ 3700762 h 5440362"/>
              <a:gd name="connsiteX361" fmla="*/ 1731987 w 5092701"/>
              <a:gd name="connsiteY361" fmla="*/ 3699439 h 5440362"/>
              <a:gd name="connsiteX362" fmla="*/ 1731230 w 5092701"/>
              <a:gd name="connsiteY362" fmla="*/ 3697785 h 5440362"/>
              <a:gd name="connsiteX363" fmla="*/ 1730978 w 5092701"/>
              <a:gd name="connsiteY363" fmla="*/ 3697233 h 5440362"/>
              <a:gd name="connsiteX364" fmla="*/ 941555 w 5092701"/>
              <a:gd name="connsiteY364" fmla="*/ 3402328 h 5440362"/>
              <a:gd name="connsiteX365" fmla="*/ 1175164 w 5092701"/>
              <a:gd name="connsiteY365" fmla="*/ 3392285 h 5440362"/>
              <a:gd name="connsiteX366" fmla="*/ 1753906 w 5092701"/>
              <a:gd name="connsiteY366" fmla="*/ 3660337 h 5440362"/>
              <a:gd name="connsiteX367" fmla="*/ 1776950 w 5092701"/>
              <a:gd name="connsiteY367" fmla="*/ 3662787 h 5440362"/>
              <a:gd name="connsiteX368" fmla="*/ 1790400 w 5092701"/>
              <a:gd name="connsiteY368" fmla="*/ 3677300 h 5440362"/>
              <a:gd name="connsiteX369" fmla="*/ 1922781 w 5092701"/>
              <a:gd name="connsiteY369" fmla="*/ 3712035 h 5440362"/>
              <a:gd name="connsiteX370" fmla="*/ 2324584 w 5092701"/>
              <a:gd name="connsiteY370" fmla="*/ 3826126 h 5440362"/>
              <a:gd name="connsiteX371" fmla="*/ 2382758 w 5092701"/>
              <a:gd name="connsiteY371" fmla="*/ 3840003 h 5440362"/>
              <a:gd name="connsiteX372" fmla="*/ 2570002 w 5092701"/>
              <a:gd name="connsiteY372" fmla="*/ 3896057 h 5440362"/>
              <a:gd name="connsiteX373" fmla="*/ 3290947 w 5092701"/>
              <a:gd name="connsiteY373" fmla="*/ 4095666 h 5440362"/>
              <a:gd name="connsiteX374" fmla="*/ 2679726 w 5092701"/>
              <a:gd name="connsiteY374" fmla="*/ 3899255 h 5440362"/>
              <a:gd name="connsiteX375" fmla="*/ 2467081 w 5092701"/>
              <a:gd name="connsiteY375" fmla="*/ 3860118 h 5440362"/>
              <a:gd name="connsiteX376" fmla="*/ 2382758 w 5092701"/>
              <a:gd name="connsiteY376" fmla="*/ 3840003 h 5440362"/>
              <a:gd name="connsiteX377" fmla="*/ 2356560 w 5092701"/>
              <a:gd name="connsiteY377" fmla="*/ 3832160 h 5440362"/>
              <a:gd name="connsiteX378" fmla="*/ 1882576 w 5092701"/>
              <a:gd name="connsiteY378" fmla="*/ 3687101 h 5440362"/>
              <a:gd name="connsiteX379" fmla="*/ 1755890 w 5092701"/>
              <a:gd name="connsiteY379" fmla="*/ 3652285 h 5440362"/>
              <a:gd name="connsiteX380" fmla="*/ 1175164 w 5092701"/>
              <a:gd name="connsiteY380" fmla="*/ 3392285 h 5440362"/>
              <a:gd name="connsiteX381" fmla="*/ 1385248 w 5092701"/>
              <a:gd name="connsiteY381" fmla="*/ 3303243 h 5440362"/>
              <a:gd name="connsiteX382" fmla="*/ 2101780 w 5092701"/>
              <a:gd name="connsiteY382" fmla="*/ 3603680 h 5440362"/>
              <a:gd name="connsiteX383" fmla="*/ 2188829 w 5092701"/>
              <a:gd name="connsiteY383" fmla="*/ 3634283 h 5440362"/>
              <a:gd name="connsiteX384" fmla="*/ 2347707 w 5092701"/>
              <a:gd name="connsiteY384" fmla="*/ 3676655 h 5440362"/>
              <a:gd name="connsiteX385" fmla="*/ 2519559 w 5092701"/>
              <a:gd name="connsiteY385" fmla="*/ 3716275 h 5440362"/>
              <a:gd name="connsiteX386" fmla="*/ 2149025 w 5092701"/>
              <a:gd name="connsiteY386" fmla="*/ 3603884 h 5440362"/>
              <a:gd name="connsiteX387" fmla="*/ 1385248 w 5092701"/>
              <a:gd name="connsiteY387" fmla="*/ 3303243 h 5440362"/>
              <a:gd name="connsiteX388" fmla="*/ 1294170 w 5092701"/>
              <a:gd name="connsiteY388" fmla="*/ 3099946 h 5440362"/>
              <a:gd name="connsiteX389" fmla="*/ 2477166 w 5092701"/>
              <a:gd name="connsiteY389" fmla="*/ 3558213 h 5440362"/>
              <a:gd name="connsiteX390" fmla="*/ 2494915 w 5092701"/>
              <a:gd name="connsiteY390" fmla="*/ 3555280 h 5440362"/>
              <a:gd name="connsiteX391" fmla="*/ 1294170 w 5092701"/>
              <a:gd name="connsiteY391" fmla="*/ 3099946 h 5440362"/>
              <a:gd name="connsiteX392" fmla="*/ 1776541 w 5092701"/>
              <a:gd name="connsiteY392" fmla="*/ 2895401 h 5440362"/>
              <a:gd name="connsiteX393" fmla="*/ 1764866 w 5092701"/>
              <a:gd name="connsiteY393" fmla="*/ 2901993 h 5440362"/>
              <a:gd name="connsiteX394" fmla="*/ 1691529 w 5092701"/>
              <a:gd name="connsiteY394" fmla="*/ 2915541 h 5440362"/>
              <a:gd name="connsiteX395" fmla="*/ 1764866 w 5092701"/>
              <a:gd name="connsiteY395" fmla="*/ 2901993 h 5440362"/>
              <a:gd name="connsiteX396" fmla="*/ 1795590 w 5092701"/>
              <a:gd name="connsiteY396" fmla="*/ 2896308 h 5440362"/>
              <a:gd name="connsiteX397" fmla="*/ 1776541 w 5092701"/>
              <a:gd name="connsiteY397" fmla="*/ 2895401 h 5440362"/>
              <a:gd name="connsiteX398" fmla="*/ 1813121 w 5092701"/>
              <a:gd name="connsiteY398" fmla="*/ 2890426 h 5440362"/>
              <a:gd name="connsiteX399" fmla="*/ 1807644 w 5092701"/>
              <a:gd name="connsiteY399" fmla="*/ 2893458 h 5440362"/>
              <a:gd name="connsiteX400" fmla="*/ 1826150 w 5092701"/>
              <a:gd name="connsiteY400" fmla="*/ 2891295 h 5440362"/>
              <a:gd name="connsiteX401" fmla="*/ 1813121 w 5092701"/>
              <a:gd name="connsiteY401" fmla="*/ 2890426 h 5440362"/>
              <a:gd name="connsiteX402" fmla="*/ 2936552 w 5092701"/>
              <a:gd name="connsiteY402" fmla="*/ 2800040 h 5440362"/>
              <a:gd name="connsiteX403" fmla="*/ 2937663 w 5092701"/>
              <a:gd name="connsiteY403" fmla="*/ 2800158 h 5440362"/>
              <a:gd name="connsiteX404" fmla="*/ 2939218 w 5092701"/>
              <a:gd name="connsiteY404" fmla="*/ 2800324 h 5440362"/>
              <a:gd name="connsiteX405" fmla="*/ 2934552 w 5092701"/>
              <a:gd name="connsiteY405" fmla="*/ 2799827 h 5440362"/>
              <a:gd name="connsiteX406" fmla="*/ 2936552 w 5092701"/>
              <a:gd name="connsiteY406" fmla="*/ 2800040 h 5440362"/>
              <a:gd name="connsiteX407" fmla="*/ 2935070 w 5092701"/>
              <a:gd name="connsiteY407" fmla="*/ 2799883 h 5440362"/>
              <a:gd name="connsiteX408" fmla="*/ 2919843 w 5092701"/>
              <a:gd name="connsiteY408" fmla="*/ 2799296 h 5440362"/>
              <a:gd name="connsiteX409" fmla="*/ 2927165 w 5092701"/>
              <a:gd name="connsiteY409" fmla="*/ 2803173 h 5440362"/>
              <a:gd name="connsiteX410" fmla="*/ 2915182 w 5092701"/>
              <a:gd name="connsiteY410" fmla="*/ 2801898 h 5440362"/>
              <a:gd name="connsiteX411" fmla="*/ 2919843 w 5092701"/>
              <a:gd name="connsiteY411" fmla="*/ 2799296 h 5440362"/>
              <a:gd name="connsiteX412" fmla="*/ 2555694 w 5092701"/>
              <a:gd name="connsiteY412" fmla="*/ 2763673 h 5440362"/>
              <a:gd name="connsiteX413" fmla="*/ 2542718 w 5092701"/>
              <a:gd name="connsiteY413" fmla="*/ 2766425 h 5440362"/>
              <a:gd name="connsiteX414" fmla="*/ 2555694 w 5092701"/>
              <a:gd name="connsiteY414" fmla="*/ 2763673 h 5440362"/>
              <a:gd name="connsiteX415" fmla="*/ 3301629 w 5092701"/>
              <a:gd name="connsiteY415" fmla="*/ 2757607 h 5440362"/>
              <a:gd name="connsiteX416" fmla="*/ 3289575 w 5092701"/>
              <a:gd name="connsiteY416" fmla="*/ 2760457 h 5440362"/>
              <a:gd name="connsiteX417" fmla="*/ 3276435 w 5092701"/>
              <a:gd name="connsiteY417" fmla="*/ 2763879 h 5440362"/>
              <a:gd name="connsiteX418" fmla="*/ 3264381 w 5092701"/>
              <a:gd name="connsiteY418" fmla="*/ 2766731 h 5440362"/>
              <a:gd name="connsiteX419" fmla="*/ 3252328 w 5092701"/>
              <a:gd name="connsiteY419" fmla="*/ 2769580 h 5440362"/>
              <a:gd name="connsiteX420" fmla="*/ 3242606 w 5092701"/>
              <a:gd name="connsiteY420" fmla="*/ 2768546 h 5440362"/>
              <a:gd name="connsiteX421" fmla="*/ 3252328 w 5092701"/>
              <a:gd name="connsiteY421" fmla="*/ 2769580 h 5440362"/>
              <a:gd name="connsiteX422" fmla="*/ 3264381 w 5092701"/>
              <a:gd name="connsiteY422" fmla="*/ 2766731 h 5440362"/>
              <a:gd name="connsiteX423" fmla="*/ 3276435 w 5092701"/>
              <a:gd name="connsiteY423" fmla="*/ 2763879 h 5440362"/>
              <a:gd name="connsiteX424" fmla="*/ 3289575 w 5092701"/>
              <a:gd name="connsiteY424" fmla="*/ 2760457 h 5440362"/>
              <a:gd name="connsiteX425" fmla="*/ 3301629 w 5092701"/>
              <a:gd name="connsiteY425" fmla="*/ 2757607 h 5440362"/>
              <a:gd name="connsiteX426" fmla="*/ 2780157 w 5092701"/>
              <a:gd name="connsiteY426" fmla="*/ 2749583 h 5440362"/>
              <a:gd name="connsiteX427" fmla="*/ 2793552 w 5092701"/>
              <a:gd name="connsiteY427" fmla="*/ 2750405 h 5440362"/>
              <a:gd name="connsiteX428" fmla="*/ 2774881 w 5092701"/>
              <a:gd name="connsiteY428" fmla="*/ 2753239 h 5440362"/>
              <a:gd name="connsiteX429" fmla="*/ 2780157 w 5092701"/>
              <a:gd name="connsiteY429" fmla="*/ 2749583 h 5440362"/>
              <a:gd name="connsiteX430" fmla="*/ 2797877 w 5092701"/>
              <a:gd name="connsiteY430" fmla="*/ 2747250 h 5440362"/>
              <a:gd name="connsiteX431" fmla="*/ 2805606 w 5092701"/>
              <a:gd name="connsiteY431" fmla="*/ 2747555 h 5440362"/>
              <a:gd name="connsiteX432" fmla="*/ 2793552 w 5092701"/>
              <a:gd name="connsiteY432" fmla="*/ 2750405 h 5440362"/>
              <a:gd name="connsiteX433" fmla="*/ 2797877 w 5092701"/>
              <a:gd name="connsiteY433" fmla="*/ 2747250 h 5440362"/>
              <a:gd name="connsiteX434" fmla="*/ 2810737 w 5092701"/>
              <a:gd name="connsiteY434" fmla="*/ 2744485 h 5440362"/>
              <a:gd name="connsiteX435" fmla="*/ 2824111 w 5092701"/>
              <a:gd name="connsiteY435" fmla="*/ 2745391 h 5440362"/>
              <a:gd name="connsiteX436" fmla="*/ 2805606 w 5092701"/>
              <a:gd name="connsiteY436" fmla="*/ 2747555 h 5440362"/>
              <a:gd name="connsiteX437" fmla="*/ 2810737 w 5092701"/>
              <a:gd name="connsiteY437" fmla="*/ 2744485 h 5440362"/>
              <a:gd name="connsiteX438" fmla="*/ 2836165 w 5092701"/>
              <a:gd name="connsiteY438" fmla="*/ 2742542 h 5440362"/>
              <a:gd name="connsiteX439" fmla="*/ 2824111 w 5092701"/>
              <a:gd name="connsiteY439" fmla="*/ 2745391 h 5440362"/>
              <a:gd name="connsiteX440" fmla="*/ 2836165 w 5092701"/>
              <a:gd name="connsiteY440" fmla="*/ 2742542 h 5440362"/>
              <a:gd name="connsiteX441" fmla="*/ 2866889 w 5092701"/>
              <a:gd name="connsiteY441" fmla="*/ 2736857 h 5440362"/>
              <a:gd name="connsiteX442" fmla="*/ 2836165 w 5092701"/>
              <a:gd name="connsiteY442" fmla="*/ 2742542 h 5440362"/>
              <a:gd name="connsiteX443" fmla="*/ 2866889 w 5092701"/>
              <a:gd name="connsiteY443" fmla="*/ 2736857 h 5440362"/>
              <a:gd name="connsiteX444" fmla="*/ 2897449 w 5092701"/>
              <a:gd name="connsiteY444" fmla="*/ 2731843 h 5440362"/>
              <a:gd name="connsiteX445" fmla="*/ 2866889 w 5092701"/>
              <a:gd name="connsiteY445" fmla="*/ 2736857 h 5440362"/>
              <a:gd name="connsiteX446" fmla="*/ 2897449 w 5092701"/>
              <a:gd name="connsiteY446" fmla="*/ 2731843 h 5440362"/>
              <a:gd name="connsiteX447" fmla="*/ 3323798 w 5092701"/>
              <a:gd name="connsiteY447" fmla="*/ 2729869 h 5440362"/>
              <a:gd name="connsiteX448" fmla="*/ 3052007 w 5092701"/>
              <a:gd name="connsiteY448" fmla="*/ 2789335 h 5440362"/>
              <a:gd name="connsiteX449" fmla="*/ 2574234 w 5092701"/>
              <a:gd name="connsiteY449" fmla="*/ 2876507 h 5440362"/>
              <a:gd name="connsiteX450" fmla="*/ 2501889 w 5092701"/>
              <a:gd name="connsiteY450" fmla="*/ 2886028 h 5440362"/>
              <a:gd name="connsiteX451" fmla="*/ 2465635 w 5092701"/>
              <a:gd name="connsiteY451" fmla="*/ 2891125 h 5440362"/>
              <a:gd name="connsiteX452" fmla="*/ 2456134 w 5092701"/>
              <a:gd name="connsiteY452" fmla="*/ 2906641 h 5440362"/>
              <a:gd name="connsiteX453" fmla="*/ 2595129 w 5092701"/>
              <a:gd name="connsiteY453" fmla="*/ 2887681 h 5440362"/>
              <a:gd name="connsiteX454" fmla="*/ 3292513 w 5092701"/>
              <a:gd name="connsiteY454" fmla="*/ 2749676 h 5440362"/>
              <a:gd name="connsiteX455" fmla="*/ 3363417 w 5092701"/>
              <a:gd name="connsiteY455" fmla="*/ 2729869 h 5440362"/>
              <a:gd name="connsiteX456" fmla="*/ 3104369 w 5092701"/>
              <a:gd name="connsiteY456" fmla="*/ 2729869 h 5440362"/>
              <a:gd name="connsiteX457" fmla="*/ 2973549 w 5092701"/>
              <a:gd name="connsiteY457" fmla="*/ 2756978 h 5440362"/>
              <a:gd name="connsiteX458" fmla="*/ 2131226 w 5092701"/>
              <a:gd name="connsiteY458" fmla="*/ 2889305 h 5440362"/>
              <a:gd name="connsiteX459" fmla="*/ 1623538 w 5092701"/>
              <a:gd name="connsiteY459" fmla="*/ 2976480 h 5440362"/>
              <a:gd name="connsiteX460" fmla="*/ 1605930 w 5092701"/>
              <a:gd name="connsiteY460" fmla="*/ 2981261 h 5440362"/>
              <a:gd name="connsiteX461" fmla="*/ 1689764 w 5092701"/>
              <a:gd name="connsiteY461" fmla="*/ 2991786 h 5440362"/>
              <a:gd name="connsiteX462" fmla="*/ 1933741 w 5092701"/>
              <a:gd name="connsiteY462" fmla="*/ 2953691 h 5440362"/>
              <a:gd name="connsiteX463" fmla="*/ 2915182 w 5092701"/>
              <a:gd name="connsiteY463" fmla="*/ 2801898 h 5440362"/>
              <a:gd name="connsiteX464" fmla="*/ 2927165 w 5092701"/>
              <a:gd name="connsiteY464" fmla="*/ 2803173 h 5440362"/>
              <a:gd name="connsiteX465" fmla="*/ 2939218 w 5092701"/>
              <a:gd name="connsiteY465" fmla="*/ 2800324 h 5440362"/>
              <a:gd name="connsiteX466" fmla="*/ 2989440 w 5092701"/>
              <a:gd name="connsiteY466" fmla="*/ 2788449 h 5440362"/>
              <a:gd name="connsiteX467" fmla="*/ 2995963 w 5092701"/>
              <a:gd name="connsiteY467" fmla="*/ 2785012 h 5440362"/>
              <a:gd name="connsiteX468" fmla="*/ 3020000 w 5092701"/>
              <a:gd name="connsiteY468" fmla="*/ 2783436 h 5440362"/>
              <a:gd name="connsiteX469" fmla="*/ 3038741 w 5092701"/>
              <a:gd name="connsiteY469" fmla="*/ 2776476 h 5440362"/>
              <a:gd name="connsiteX470" fmla="*/ 3062778 w 5092701"/>
              <a:gd name="connsiteY470" fmla="*/ 2774901 h 5440362"/>
              <a:gd name="connsiteX471" fmla="*/ 3074831 w 5092701"/>
              <a:gd name="connsiteY471" fmla="*/ 2772051 h 5440362"/>
              <a:gd name="connsiteX472" fmla="*/ 3087806 w 5092701"/>
              <a:gd name="connsiteY472" fmla="*/ 2769300 h 5440362"/>
              <a:gd name="connsiteX473" fmla="*/ 3233000 w 5092701"/>
              <a:gd name="connsiteY473" fmla="*/ 2741735 h 5440362"/>
              <a:gd name="connsiteX474" fmla="*/ 3287717 w 5092701"/>
              <a:gd name="connsiteY474" fmla="*/ 2729869 h 5440362"/>
              <a:gd name="connsiteX475" fmla="*/ 2862459 w 5092701"/>
              <a:gd name="connsiteY475" fmla="*/ 2729869 h 5440362"/>
              <a:gd name="connsiteX476" fmla="*/ 2637642 w 5092701"/>
              <a:gd name="connsiteY476" fmla="*/ 2767179 h 5440362"/>
              <a:gd name="connsiteX477" fmla="*/ 1990338 w 5092701"/>
              <a:gd name="connsiteY477" fmla="*/ 2866061 h 5440362"/>
              <a:gd name="connsiteX478" fmla="*/ 1954249 w 5092701"/>
              <a:gd name="connsiteY478" fmla="*/ 2870487 h 5440362"/>
              <a:gd name="connsiteX479" fmla="*/ 1918158 w 5092701"/>
              <a:gd name="connsiteY479" fmla="*/ 2874912 h 5440362"/>
              <a:gd name="connsiteX480" fmla="*/ 1887433 w 5092701"/>
              <a:gd name="connsiteY480" fmla="*/ 2880597 h 5440362"/>
              <a:gd name="connsiteX481" fmla="*/ 1877713 w 5092701"/>
              <a:gd name="connsiteY481" fmla="*/ 2879563 h 5440362"/>
              <a:gd name="connsiteX482" fmla="*/ 1887433 w 5092701"/>
              <a:gd name="connsiteY482" fmla="*/ 2880597 h 5440362"/>
              <a:gd name="connsiteX483" fmla="*/ 1918158 w 5092701"/>
              <a:gd name="connsiteY483" fmla="*/ 2874912 h 5440362"/>
              <a:gd name="connsiteX484" fmla="*/ 1954249 w 5092701"/>
              <a:gd name="connsiteY484" fmla="*/ 2870487 h 5440362"/>
              <a:gd name="connsiteX485" fmla="*/ 1990338 w 5092701"/>
              <a:gd name="connsiteY485" fmla="*/ 2866061 h 5440362"/>
              <a:gd name="connsiteX486" fmla="*/ 2774881 w 5092701"/>
              <a:gd name="connsiteY486" fmla="*/ 2753239 h 5440362"/>
              <a:gd name="connsiteX487" fmla="*/ 2701544 w 5092701"/>
              <a:gd name="connsiteY487" fmla="*/ 2766786 h 5440362"/>
              <a:gd name="connsiteX488" fmla="*/ 2674530 w 5092701"/>
              <a:gd name="connsiteY488" fmla="*/ 2780441 h 5440362"/>
              <a:gd name="connsiteX489" fmla="*/ 2417343 w 5092701"/>
              <a:gd name="connsiteY489" fmla="*/ 2826082 h 5440362"/>
              <a:gd name="connsiteX490" fmla="*/ 2398837 w 5092701"/>
              <a:gd name="connsiteY490" fmla="*/ 2828246 h 5440362"/>
              <a:gd name="connsiteX491" fmla="*/ 2380331 w 5092701"/>
              <a:gd name="connsiteY491" fmla="*/ 2830410 h 5440362"/>
              <a:gd name="connsiteX492" fmla="*/ 2362746 w 5092701"/>
              <a:gd name="connsiteY492" fmla="*/ 2832671 h 5440362"/>
              <a:gd name="connsiteX493" fmla="*/ 2295933 w 5092701"/>
              <a:gd name="connsiteY493" fmla="*/ 2842781 h 5440362"/>
              <a:gd name="connsiteX494" fmla="*/ 2277427 w 5092701"/>
              <a:gd name="connsiteY494" fmla="*/ 2844945 h 5440362"/>
              <a:gd name="connsiteX495" fmla="*/ 2192106 w 5092701"/>
              <a:gd name="connsiteY495" fmla="*/ 2857219 h 5440362"/>
              <a:gd name="connsiteX496" fmla="*/ 2076062 w 5092701"/>
              <a:gd name="connsiteY496" fmla="*/ 2875177 h 5440362"/>
              <a:gd name="connsiteX497" fmla="*/ 2039972 w 5092701"/>
              <a:gd name="connsiteY497" fmla="*/ 2879602 h 5440362"/>
              <a:gd name="connsiteX498" fmla="*/ 2022388 w 5092701"/>
              <a:gd name="connsiteY498" fmla="*/ 2881865 h 5440362"/>
              <a:gd name="connsiteX499" fmla="*/ 2039972 w 5092701"/>
              <a:gd name="connsiteY499" fmla="*/ 2879602 h 5440362"/>
              <a:gd name="connsiteX500" fmla="*/ 2076062 w 5092701"/>
              <a:gd name="connsiteY500" fmla="*/ 2875177 h 5440362"/>
              <a:gd name="connsiteX501" fmla="*/ 2192106 w 5092701"/>
              <a:gd name="connsiteY501" fmla="*/ 2857219 h 5440362"/>
              <a:gd name="connsiteX502" fmla="*/ 2277427 w 5092701"/>
              <a:gd name="connsiteY502" fmla="*/ 2844945 h 5440362"/>
              <a:gd name="connsiteX503" fmla="*/ 2295933 w 5092701"/>
              <a:gd name="connsiteY503" fmla="*/ 2842781 h 5440362"/>
              <a:gd name="connsiteX504" fmla="*/ 2362746 w 5092701"/>
              <a:gd name="connsiteY504" fmla="*/ 2832671 h 5440362"/>
              <a:gd name="connsiteX505" fmla="*/ 2380331 w 5092701"/>
              <a:gd name="connsiteY505" fmla="*/ 2830410 h 5440362"/>
              <a:gd name="connsiteX506" fmla="*/ 2398837 w 5092701"/>
              <a:gd name="connsiteY506" fmla="*/ 2828246 h 5440362"/>
              <a:gd name="connsiteX507" fmla="*/ 2417343 w 5092701"/>
              <a:gd name="connsiteY507" fmla="*/ 2826082 h 5440362"/>
              <a:gd name="connsiteX508" fmla="*/ 2999734 w 5092701"/>
              <a:gd name="connsiteY508" fmla="*/ 2733251 h 5440362"/>
              <a:gd name="connsiteX509" fmla="*/ 3016451 w 5092701"/>
              <a:gd name="connsiteY509" fmla="*/ 2729869 h 5440362"/>
              <a:gd name="connsiteX510" fmla="*/ 2920858 w 5092701"/>
              <a:gd name="connsiteY510" fmla="*/ 2729869 h 5440362"/>
              <a:gd name="connsiteX511" fmla="*/ 2914403 w 5092701"/>
              <a:gd name="connsiteY511" fmla="*/ 2732614 h 5440362"/>
              <a:gd name="connsiteX512" fmla="*/ 2897449 w 5092701"/>
              <a:gd name="connsiteY512" fmla="*/ 2731843 h 5440362"/>
              <a:gd name="connsiteX513" fmla="*/ 2899516 w 5092701"/>
              <a:gd name="connsiteY513" fmla="*/ 2729869 h 5440362"/>
              <a:gd name="connsiteX514" fmla="*/ 2505301 w 5092701"/>
              <a:gd name="connsiteY514" fmla="*/ 2729869 h 5440362"/>
              <a:gd name="connsiteX515" fmla="*/ 2381136 w 5092701"/>
              <a:gd name="connsiteY515" fmla="*/ 2748704 h 5440362"/>
              <a:gd name="connsiteX516" fmla="*/ 1643640 w 5092701"/>
              <a:gd name="connsiteY516" fmla="*/ 2871888 h 5440362"/>
              <a:gd name="connsiteX517" fmla="*/ 1618201 w 5092701"/>
              <a:gd name="connsiteY517" fmla="*/ 2879274 h 5440362"/>
              <a:gd name="connsiteX518" fmla="*/ 1673373 w 5092701"/>
              <a:gd name="connsiteY518" fmla="*/ 2870229 h 5440362"/>
              <a:gd name="connsiteX519" fmla="*/ 1934935 w 5092701"/>
              <a:gd name="connsiteY519" fmla="*/ 2829872 h 5440362"/>
              <a:gd name="connsiteX520" fmla="*/ 2329889 w 5092701"/>
              <a:gd name="connsiteY520" fmla="*/ 2774090 h 5440362"/>
              <a:gd name="connsiteX521" fmla="*/ 2494006 w 5092701"/>
              <a:gd name="connsiteY521" fmla="*/ 2752981 h 5440362"/>
              <a:gd name="connsiteX522" fmla="*/ 2552147 w 5092701"/>
              <a:gd name="connsiteY522" fmla="*/ 2755033 h 5440362"/>
              <a:gd name="connsiteX523" fmla="*/ 2617224 w 5092701"/>
              <a:gd name="connsiteY523" fmla="*/ 2741898 h 5440362"/>
              <a:gd name="connsiteX524" fmla="*/ 2673277 w 5092701"/>
              <a:gd name="connsiteY524" fmla="*/ 2729869 h 5440362"/>
              <a:gd name="connsiteX525" fmla="*/ 2376146 w 5092701"/>
              <a:gd name="connsiteY525" fmla="*/ 2729869 h 5440362"/>
              <a:gd name="connsiteX526" fmla="*/ 2190279 w 5092701"/>
              <a:gd name="connsiteY526" fmla="*/ 2754770 h 5440362"/>
              <a:gd name="connsiteX527" fmla="*/ 1752829 w 5092701"/>
              <a:gd name="connsiteY527" fmla="*/ 2831854 h 5440362"/>
              <a:gd name="connsiteX528" fmla="*/ 1743084 w 5092701"/>
              <a:gd name="connsiteY528" fmla="*/ 2830914 h 5440362"/>
              <a:gd name="connsiteX529" fmla="*/ 1752829 w 5092701"/>
              <a:gd name="connsiteY529" fmla="*/ 2831854 h 5440362"/>
              <a:gd name="connsiteX530" fmla="*/ 2201280 w 5092701"/>
              <a:gd name="connsiteY530" fmla="*/ 2768721 h 5440362"/>
              <a:gd name="connsiteX531" fmla="*/ 2464588 w 5092701"/>
              <a:gd name="connsiteY531" fmla="*/ 2729869 h 5440362"/>
              <a:gd name="connsiteX532" fmla="*/ 1786116 w 5092701"/>
              <a:gd name="connsiteY532" fmla="*/ 2729869 h 5440362"/>
              <a:gd name="connsiteX533" fmla="*/ 1777304 w 5092701"/>
              <a:gd name="connsiteY533" fmla="*/ 2732546 h 5440362"/>
              <a:gd name="connsiteX534" fmla="*/ 1786381 w 5092701"/>
              <a:gd name="connsiteY534" fmla="*/ 2741775 h 5440362"/>
              <a:gd name="connsiteX535" fmla="*/ 1724105 w 5092701"/>
              <a:gd name="connsiteY535" fmla="*/ 2756498 h 5440362"/>
              <a:gd name="connsiteX536" fmla="*/ 1895449 w 5092701"/>
              <a:gd name="connsiteY536" fmla="*/ 2729869 h 5440362"/>
              <a:gd name="connsiteX537" fmla="*/ 3763221 w 5092701"/>
              <a:gd name="connsiteY537" fmla="*/ 2571894 h 5440362"/>
              <a:gd name="connsiteX538" fmla="*/ 3755917 w 5092701"/>
              <a:gd name="connsiteY538" fmla="*/ 2580058 h 5440362"/>
              <a:gd name="connsiteX539" fmla="*/ 3674394 w 5092701"/>
              <a:gd name="connsiteY539" fmla="*/ 2600094 h 5440362"/>
              <a:gd name="connsiteX540" fmla="*/ 3674394 w 5092701"/>
              <a:gd name="connsiteY540" fmla="*/ 2634866 h 5440362"/>
              <a:gd name="connsiteX541" fmla="*/ 3696599 w 5092701"/>
              <a:gd name="connsiteY541" fmla="*/ 2628838 h 5440362"/>
              <a:gd name="connsiteX542" fmla="*/ 3774993 w 5092701"/>
              <a:gd name="connsiteY542" fmla="*/ 2598613 h 5440362"/>
              <a:gd name="connsiteX543" fmla="*/ 3755917 w 5092701"/>
              <a:gd name="connsiteY543" fmla="*/ 2580058 h 5440362"/>
              <a:gd name="connsiteX544" fmla="*/ 3777969 w 5092701"/>
              <a:gd name="connsiteY544" fmla="*/ 2586535 h 5440362"/>
              <a:gd name="connsiteX545" fmla="*/ 3763221 w 5092701"/>
              <a:gd name="connsiteY545" fmla="*/ 2571894 h 5440362"/>
              <a:gd name="connsiteX546" fmla="*/ 3700514 w 5092701"/>
              <a:gd name="connsiteY546" fmla="*/ 2543870 h 5440362"/>
              <a:gd name="connsiteX547" fmla="*/ 3674394 w 5092701"/>
              <a:gd name="connsiteY547" fmla="*/ 2550272 h 5440362"/>
              <a:gd name="connsiteX548" fmla="*/ 3674394 w 5092701"/>
              <a:gd name="connsiteY548" fmla="*/ 2558539 h 5440362"/>
              <a:gd name="connsiteX549" fmla="*/ 3697371 w 5092701"/>
              <a:gd name="connsiteY549" fmla="*/ 2556618 h 5440362"/>
              <a:gd name="connsiteX550" fmla="*/ 3677277 w 5092701"/>
              <a:gd name="connsiteY550" fmla="*/ 2562831 h 5440362"/>
              <a:gd name="connsiteX551" fmla="*/ 3674394 w 5092701"/>
              <a:gd name="connsiteY551" fmla="*/ 2563603 h 5440362"/>
              <a:gd name="connsiteX552" fmla="*/ 3674394 w 5092701"/>
              <a:gd name="connsiteY552" fmla="*/ 2578765 h 5440362"/>
              <a:gd name="connsiteX553" fmla="*/ 3700622 w 5092701"/>
              <a:gd name="connsiteY553" fmla="*/ 2570359 h 5440362"/>
              <a:gd name="connsiteX554" fmla="*/ 3720416 w 5092701"/>
              <a:gd name="connsiteY554" fmla="*/ 2559068 h 5440362"/>
              <a:gd name="connsiteX555" fmla="*/ 3697371 w 5092701"/>
              <a:gd name="connsiteY555" fmla="*/ 2556618 h 5440362"/>
              <a:gd name="connsiteX556" fmla="*/ 3700514 w 5092701"/>
              <a:gd name="connsiteY556" fmla="*/ 2543870 h 5440362"/>
              <a:gd name="connsiteX557" fmla="*/ 4508324 w 5092701"/>
              <a:gd name="connsiteY557" fmla="*/ 1897071 h 5440362"/>
              <a:gd name="connsiteX558" fmla="*/ 4509820 w 5092701"/>
              <a:gd name="connsiteY558" fmla="*/ 1900715 h 5440362"/>
              <a:gd name="connsiteX559" fmla="*/ 4508324 w 5092701"/>
              <a:gd name="connsiteY559" fmla="*/ 1897071 h 5440362"/>
              <a:gd name="connsiteX560" fmla="*/ 4484642 w 5092701"/>
              <a:gd name="connsiteY560" fmla="*/ 1834000 h 5440362"/>
              <a:gd name="connsiteX561" fmla="*/ 4561034 w 5092701"/>
              <a:gd name="connsiteY561" fmla="*/ 1884816 h 5440362"/>
              <a:gd name="connsiteX562" fmla="*/ 4484642 w 5092701"/>
              <a:gd name="connsiteY562" fmla="*/ 1834000 h 5440362"/>
              <a:gd name="connsiteX563" fmla="*/ 4420162 w 5092701"/>
              <a:gd name="connsiteY563" fmla="*/ 1788583 h 5440362"/>
              <a:gd name="connsiteX564" fmla="*/ 4407021 w 5092701"/>
              <a:gd name="connsiteY564" fmla="*/ 1792005 h 5440362"/>
              <a:gd name="connsiteX565" fmla="*/ 4420162 w 5092701"/>
              <a:gd name="connsiteY565" fmla="*/ 1788583 h 5440362"/>
              <a:gd name="connsiteX566" fmla="*/ 4463766 w 5092701"/>
              <a:gd name="connsiteY566" fmla="*/ 1776693 h 5440362"/>
              <a:gd name="connsiteX567" fmla="*/ 4515789 w 5092701"/>
              <a:gd name="connsiteY567" fmla="*/ 1803572 h 5440362"/>
              <a:gd name="connsiteX568" fmla="*/ 4463766 w 5092701"/>
              <a:gd name="connsiteY568" fmla="*/ 1776693 h 5440362"/>
              <a:gd name="connsiteX569" fmla="*/ 4522508 w 5092701"/>
              <a:gd name="connsiteY569" fmla="*/ 1736191 h 5440362"/>
              <a:gd name="connsiteX570" fmla="*/ 4544714 w 5092701"/>
              <a:gd name="connsiteY570" fmla="*/ 1759135 h 5440362"/>
              <a:gd name="connsiteX571" fmla="*/ 4602267 w 5092701"/>
              <a:gd name="connsiteY571" fmla="*/ 1786600 h 5440362"/>
              <a:gd name="connsiteX572" fmla="*/ 4522508 w 5092701"/>
              <a:gd name="connsiteY572" fmla="*/ 1736191 h 5440362"/>
              <a:gd name="connsiteX573" fmla="*/ 294981 w 5092701"/>
              <a:gd name="connsiteY573" fmla="*/ 1713189 h 5440362"/>
              <a:gd name="connsiteX574" fmla="*/ 306153 w 5092701"/>
              <a:gd name="connsiteY574" fmla="*/ 1716983 h 5440362"/>
              <a:gd name="connsiteX575" fmla="*/ 314953 w 5092701"/>
              <a:gd name="connsiteY575" fmla="*/ 1719795 h 5440362"/>
              <a:gd name="connsiteX576" fmla="*/ 313474 w 5092701"/>
              <a:gd name="connsiteY576" fmla="*/ 1719951 h 5440362"/>
              <a:gd name="connsiteX577" fmla="*/ 294981 w 5092701"/>
              <a:gd name="connsiteY577" fmla="*/ 1713189 h 5440362"/>
              <a:gd name="connsiteX578" fmla="*/ 4129139 w 5092701"/>
              <a:gd name="connsiteY578" fmla="*/ 1706681 h 5440362"/>
              <a:gd name="connsiteX579" fmla="*/ 4188606 w 5092701"/>
              <a:gd name="connsiteY579" fmla="*/ 1730219 h 5440362"/>
              <a:gd name="connsiteX580" fmla="*/ 4292722 w 5092701"/>
              <a:gd name="connsiteY580" fmla="*/ 1779851 h 5440362"/>
              <a:gd name="connsiteX581" fmla="*/ 4247152 w 5092701"/>
              <a:gd name="connsiteY581" fmla="*/ 1753659 h 5440362"/>
              <a:gd name="connsiteX582" fmla="*/ 4188606 w 5092701"/>
              <a:gd name="connsiteY582" fmla="*/ 1730219 h 5440362"/>
              <a:gd name="connsiteX583" fmla="*/ 4129139 w 5092701"/>
              <a:gd name="connsiteY583" fmla="*/ 1706681 h 5440362"/>
              <a:gd name="connsiteX584" fmla="*/ 320213 w 5092701"/>
              <a:gd name="connsiteY584" fmla="*/ 1700984 h 5440362"/>
              <a:gd name="connsiteX585" fmla="*/ 320224 w 5092701"/>
              <a:gd name="connsiteY585" fmla="*/ 1701035 h 5440362"/>
              <a:gd name="connsiteX586" fmla="*/ 300607 w 5092701"/>
              <a:gd name="connsiteY586" fmla="*/ 1705076 h 5440362"/>
              <a:gd name="connsiteX587" fmla="*/ 308860 w 5092701"/>
              <a:gd name="connsiteY587" fmla="*/ 1703367 h 5440362"/>
              <a:gd name="connsiteX588" fmla="*/ 4092646 w 5092701"/>
              <a:gd name="connsiteY588" fmla="*/ 1689717 h 5440362"/>
              <a:gd name="connsiteX589" fmla="*/ 4078835 w 5092701"/>
              <a:gd name="connsiteY589" fmla="*/ 1692317 h 5440362"/>
              <a:gd name="connsiteX590" fmla="*/ 4080426 w 5092701"/>
              <a:gd name="connsiteY590" fmla="*/ 1693238 h 5440362"/>
              <a:gd name="connsiteX591" fmla="*/ 4092646 w 5092701"/>
              <a:gd name="connsiteY591" fmla="*/ 1689717 h 5440362"/>
              <a:gd name="connsiteX592" fmla="*/ 4710791 w 5092701"/>
              <a:gd name="connsiteY592" fmla="*/ 1685290 h 5440362"/>
              <a:gd name="connsiteX593" fmla="*/ 4709086 w 5092701"/>
              <a:gd name="connsiteY593" fmla="*/ 1687097 h 5440362"/>
              <a:gd name="connsiteX594" fmla="*/ 4735511 w 5092701"/>
              <a:gd name="connsiteY594" fmla="*/ 1698858 h 5440362"/>
              <a:gd name="connsiteX595" fmla="*/ 4710791 w 5092701"/>
              <a:gd name="connsiteY595" fmla="*/ 1685290 h 5440362"/>
              <a:gd name="connsiteX596" fmla="*/ 4687393 w 5092701"/>
              <a:gd name="connsiteY596" fmla="*/ 1660260 h 5440362"/>
              <a:gd name="connsiteX597" fmla="*/ 4685638 w 5092701"/>
              <a:gd name="connsiteY597" fmla="*/ 1663258 h 5440362"/>
              <a:gd name="connsiteX598" fmla="*/ 4707689 w 5092701"/>
              <a:gd name="connsiteY598" fmla="*/ 1669734 h 5440362"/>
              <a:gd name="connsiteX599" fmla="*/ 4687393 w 5092701"/>
              <a:gd name="connsiteY599" fmla="*/ 1660260 h 5440362"/>
              <a:gd name="connsiteX600" fmla="*/ 4070374 w 5092701"/>
              <a:gd name="connsiteY600" fmla="*/ 1615048 h 5440362"/>
              <a:gd name="connsiteX601" fmla="*/ 4085973 w 5092701"/>
              <a:gd name="connsiteY601" fmla="*/ 1620838 h 5440362"/>
              <a:gd name="connsiteX602" fmla="*/ 4108025 w 5092701"/>
              <a:gd name="connsiteY602" fmla="*/ 1627314 h 5440362"/>
              <a:gd name="connsiteX603" fmla="*/ 4085973 w 5092701"/>
              <a:gd name="connsiteY603" fmla="*/ 1620838 h 5440362"/>
              <a:gd name="connsiteX604" fmla="*/ 4070374 w 5092701"/>
              <a:gd name="connsiteY604" fmla="*/ 1615048 h 5440362"/>
              <a:gd name="connsiteX605" fmla="*/ 3835951 w 5092701"/>
              <a:gd name="connsiteY605" fmla="*/ 1578491 h 5440362"/>
              <a:gd name="connsiteX606" fmla="*/ 3833769 w 5092701"/>
              <a:gd name="connsiteY606" fmla="*/ 1578613 h 5440362"/>
              <a:gd name="connsiteX607" fmla="*/ 3831853 w 5092701"/>
              <a:gd name="connsiteY607" fmla="*/ 1578719 h 5440362"/>
              <a:gd name="connsiteX608" fmla="*/ 3832375 w 5092701"/>
              <a:gd name="connsiteY608" fmla="*/ 1578690 h 5440362"/>
              <a:gd name="connsiteX609" fmla="*/ 3837488 w 5092701"/>
              <a:gd name="connsiteY609" fmla="*/ 1578405 h 5440362"/>
              <a:gd name="connsiteX610" fmla="*/ 3836381 w 5092701"/>
              <a:gd name="connsiteY610" fmla="*/ 1578467 h 5440362"/>
              <a:gd name="connsiteX611" fmla="*/ 3835951 w 5092701"/>
              <a:gd name="connsiteY611" fmla="*/ 1578491 h 5440362"/>
              <a:gd name="connsiteX612" fmla="*/ 3844918 w 5092701"/>
              <a:gd name="connsiteY612" fmla="*/ 1577991 h 5440362"/>
              <a:gd name="connsiteX613" fmla="*/ 3840738 w 5092701"/>
              <a:gd name="connsiteY613" fmla="*/ 1578224 h 5440362"/>
              <a:gd name="connsiteX614" fmla="*/ 3837488 w 5092701"/>
              <a:gd name="connsiteY614" fmla="*/ 1578405 h 5440362"/>
              <a:gd name="connsiteX615" fmla="*/ 3844918 w 5092701"/>
              <a:gd name="connsiteY615" fmla="*/ 1577991 h 5440362"/>
              <a:gd name="connsiteX616" fmla="*/ 3865883 w 5092701"/>
              <a:gd name="connsiteY616" fmla="*/ 1585040 h 5440362"/>
              <a:gd name="connsiteX617" fmla="*/ 3843761 w 5092701"/>
              <a:gd name="connsiteY617" fmla="*/ 1582687 h 5440362"/>
              <a:gd name="connsiteX618" fmla="*/ 303830 w 5092701"/>
              <a:gd name="connsiteY618" fmla="*/ 1568595 h 5440362"/>
              <a:gd name="connsiteX619" fmla="*/ 304111 w 5092701"/>
              <a:gd name="connsiteY619" fmla="*/ 1569555 h 5440362"/>
              <a:gd name="connsiteX620" fmla="*/ 293450 w 5092701"/>
              <a:gd name="connsiteY620" fmla="*/ 1571028 h 5440362"/>
              <a:gd name="connsiteX621" fmla="*/ 298026 w 5092701"/>
              <a:gd name="connsiteY621" fmla="*/ 1569956 h 5440362"/>
              <a:gd name="connsiteX622" fmla="*/ 3906037 w 5092701"/>
              <a:gd name="connsiteY622" fmla="*/ 1567963 h 5440362"/>
              <a:gd name="connsiteX623" fmla="*/ 3933619 w 5092701"/>
              <a:gd name="connsiteY623" fmla="*/ 1575028 h 5440362"/>
              <a:gd name="connsiteX624" fmla="*/ 3982332 w 5092701"/>
              <a:gd name="connsiteY624" fmla="*/ 1588471 h 5440362"/>
              <a:gd name="connsiteX625" fmla="*/ 3933619 w 5092701"/>
              <a:gd name="connsiteY625" fmla="*/ 1575028 h 5440362"/>
              <a:gd name="connsiteX626" fmla="*/ 3906037 w 5092701"/>
              <a:gd name="connsiteY626" fmla="*/ 1567963 h 5440362"/>
              <a:gd name="connsiteX627" fmla="*/ 3818328 w 5092701"/>
              <a:gd name="connsiteY627" fmla="*/ 1566900 h 5440362"/>
              <a:gd name="connsiteX628" fmla="*/ 3799822 w 5092701"/>
              <a:gd name="connsiteY628" fmla="*/ 1569064 h 5440362"/>
              <a:gd name="connsiteX629" fmla="*/ 3799474 w 5092701"/>
              <a:gd name="connsiteY629" fmla="*/ 1568381 h 5440362"/>
              <a:gd name="connsiteX630" fmla="*/ 3818328 w 5092701"/>
              <a:gd name="connsiteY630" fmla="*/ 1566900 h 5440362"/>
              <a:gd name="connsiteX631" fmla="*/ 3802395 w 5092701"/>
              <a:gd name="connsiteY631" fmla="*/ 1535597 h 5440362"/>
              <a:gd name="connsiteX632" fmla="*/ 3779003 w 5092701"/>
              <a:gd name="connsiteY632" fmla="*/ 1536596 h 5440362"/>
              <a:gd name="connsiteX633" fmla="*/ 3778358 w 5092701"/>
              <a:gd name="connsiteY633" fmla="*/ 1537173 h 5440362"/>
              <a:gd name="connsiteX634" fmla="*/ 3802395 w 5092701"/>
              <a:gd name="connsiteY634" fmla="*/ 1535597 h 5440362"/>
              <a:gd name="connsiteX635" fmla="*/ 4439083 w 5092701"/>
              <a:gd name="connsiteY635" fmla="*/ 1520927 h 5440362"/>
              <a:gd name="connsiteX636" fmla="*/ 4490592 w 5092701"/>
              <a:gd name="connsiteY636" fmla="*/ 1548869 h 5440362"/>
              <a:gd name="connsiteX637" fmla="*/ 4459629 w 5092701"/>
              <a:gd name="connsiteY637" fmla="*/ 1532494 h 5440362"/>
              <a:gd name="connsiteX638" fmla="*/ 4439083 w 5092701"/>
              <a:gd name="connsiteY638" fmla="*/ 1520927 h 5440362"/>
              <a:gd name="connsiteX639" fmla="*/ 3747396 w 5092701"/>
              <a:gd name="connsiteY639" fmla="*/ 1520797 h 5440362"/>
              <a:gd name="connsiteX640" fmla="*/ 3723194 w 5092701"/>
              <a:gd name="connsiteY640" fmla="*/ 1523044 h 5440362"/>
              <a:gd name="connsiteX641" fmla="*/ 3747396 w 5092701"/>
              <a:gd name="connsiteY641" fmla="*/ 1520797 h 5440362"/>
              <a:gd name="connsiteX642" fmla="*/ 3707830 w 5092701"/>
              <a:gd name="connsiteY642" fmla="*/ 1512459 h 5440362"/>
              <a:gd name="connsiteX643" fmla="*/ 3695777 w 5092701"/>
              <a:gd name="connsiteY643" fmla="*/ 1515308 h 5440362"/>
              <a:gd name="connsiteX644" fmla="*/ 3707830 w 5092701"/>
              <a:gd name="connsiteY644" fmla="*/ 1512459 h 5440362"/>
              <a:gd name="connsiteX645" fmla="*/ 3396246 w 5092701"/>
              <a:gd name="connsiteY645" fmla="*/ 1444897 h 5440362"/>
              <a:gd name="connsiteX646" fmla="*/ 3384028 w 5092701"/>
              <a:gd name="connsiteY646" fmla="*/ 1448417 h 5440362"/>
              <a:gd name="connsiteX647" fmla="*/ 3396246 w 5092701"/>
              <a:gd name="connsiteY647" fmla="*/ 1444897 h 5440362"/>
              <a:gd name="connsiteX648" fmla="*/ 3328657 w 5092701"/>
              <a:gd name="connsiteY648" fmla="*/ 1436523 h 5440362"/>
              <a:gd name="connsiteX649" fmla="*/ 3328036 w 5092701"/>
              <a:gd name="connsiteY649" fmla="*/ 1437643 h 5440362"/>
              <a:gd name="connsiteX650" fmla="*/ 3345549 w 5092701"/>
              <a:gd name="connsiteY650" fmla="*/ 1439506 h 5440362"/>
              <a:gd name="connsiteX651" fmla="*/ 3328657 w 5092701"/>
              <a:gd name="connsiteY651" fmla="*/ 1436523 h 5440362"/>
              <a:gd name="connsiteX652" fmla="*/ 3182290 w 5092701"/>
              <a:gd name="connsiteY652" fmla="*/ 1406039 h 5440362"/>
              <a:gd name="connsiteX653" fmla="*/ 3222244 w 5092701"/>
              <a:gd name="connsiteY653" fmla="*/ 1413999 h 5440362"/>
              <a:gd name="connsiteX654" fmla="*/ 3278402 w 5092701"/>
              <a:gd name="connsiteY654" fmla="*/ 1424102 h 5440362"/>
              <a:gd name="connsiteX655" fmla="*/ 3182290 w 5092701"/>
              <a:gd name="connsiteY655" fmla="*/ 1406039 h 5440362"/>
              <a:gd name="connsiteX656" fmla="*/ 2340919 w 5092701"/>
              <a:gd name="connsiteY656" fmla="*/ 1398485 h 5440362"/>
              <a:gd name="connsiteX657" fmla="*/ 2334618 w 5092701"/>
              <a:gd name="connsiteY657" fmla="*/ 1399478 h 5440362"/>
              <a:gd name="connsiteX658" fmla="*/ 2390585 w 5092701"/>
              <a:gd name="connsiteY658" fmla="*/ 1410949 h 5440362"/>
              <a:gd name="connsiteX659" fmla="*/ 3942900 w 5092701"/>
              <a:gd name="connsiteY659" fmla="*/ 1725438 h 5440362"/>
              <a:gd name="connsiteX660" fmla="*/ 4315327 w 5092701"/>
              <a:gd name="connsiteY660" fmla="*/ 1880034 h 5440362"/>
              <a:gd name="connsiteX661" fmla="*/ 4399306 w 5092701"/>
              <a:gd name="connsiteY661" fmla="*/ 1919262 h 5440362"/>
              <a:gd name="connsiteX662" fmla="*/ 4315327 w 5092701"/>
              <a:gd name="connsiteY662" fmla="*/ 1880034 h 5440362"/>
              <a:gd name="connsiteX663" fmla="*/ 3942900 w 5092701"/>
              <a:gd name="connsiteY663" fmla="*/ 1725438 h 5440362"/>
              <a:gd name="connsiteX664" fmla="*/ 3571208 w 5092701"/>
              <a:gd name="connsiteY664" fmla="*/ 1617744 h 5440362"/>
              <a:gd name="connsiteX665" fmla="*/ 2544520 w 5092701"/>
              <a:gd name="connsiteY665" fmla="*/ 1427317 h 5440362"/>
              <a:gd name="connsiteX666" fmla="*/ 2358630 w 5092701"/>
              <a:gd name="connsiteY666" fmla="*/ 1398599 h 5440362"/>
              <a:gd name="connsiteX667" fmla="*/ 2340919 w 5092701"/>
              <a:gd name="connsiteY667" fmla="*/ 1398485 h 5440362"/>
              <a:gd name="connsiteX668" fmla="*/ 3161064 w 5092701"/>
              <a:gd name="connsiteY668" fmla="*/ 1398133 h 5440362"/>
              <a:gd name="connsiteX669" fmla="*/ 3120921 w 5092701"/>
              <a:gd name="connsiteY669" fmla="*/ 1399093 h 5440362"/>
              <a:gd name="connsiteX670" fmla="*/ 3172776 w 5092701"/>
              <a:gd name="connsiteY670" fmla="*/ 1399787 h 5440362"/>
              <a:gd name="connsiteX671" fmla="*/ 3161064 w 5092701"/>
              <a:gd name="connsiteY671" fmla="*/ 1398133 h 5440362"/>
              <a:gd name="connsiteX672" fmla="*/ 2444205 w 5092701"/>
              <a:gd name="connsiteY672" fmla="*/ 1335397 h 5440362"/>
              <a:gd name="connsiteX673" fmla="*/ 2437682 w 5092701"/>
              <a:gd name="connsiteY673" fmla="*/ 1338836 h 5440362"/>
              <a:gd name="connsiteX674" fmla="*/ 2400428 w 5092701"/>
              <a:gd name="connsiteY674" fmla="*/ 1349420 h 5440362"/>
              <a:gd name="connsiteX675" fmla="*/ 2385475 w 5092701"/>
              <a:gd name="connsiteY675" fmla="*/ 1358761 h 5440362"/>
              <a:gd name="connsiteX676" fmla="*/ 2411900 w 5092701"/>
              <a:gd name="connsiteY676" fmla="*/ 1370523 h 5440362"/>
              <a:gd name="connsiteX677" fmla="*/ 2613319 w 5092701"/>
              <a:gd name="connsiteY677" fmla="*/ 1409156 h 5440362"/>
              <a:gd name="connsiteX678" fmla="*/ 3632492 w 5092701"/>
              <a:gd name="connsiteY678" fmla="*/ 1607046 h 5440362"/>
              <a:gd name="connsiteX679" fmla="*/ 3776762 w 5092701"/>
              <a:gd name="connsiteY679" fmla="*/ 1639601 h 5440362"/>
              <a:gd name="connsiteX680" fmla="*/ 3807486 w 5092701"/>
              <a:gd name="connsiteY680" fmla="*/ 1633918 h 5440362"/>
              <a:gd name="connsiteX681" fmla="*/ 3884538 w 5092701"/>
              <a:gd name="connsiteY681" fmla="*/ 1655193 h 5440362"/>
              <a:gd name="connsiteX682" fmla="*/ 3968278 w 5092701"/>
              <a:gd name="connsiteY682" fmla="*/ 1672362 h 5440362"/>
              <a:gd name="connsiteX683" fmla="*/ 4262093 w 5092701"/>
              <a:gd name="connsiteY683" fmla="*/ 1788989 h 5440362"/>
              <a:gd name="connsiteX684" fmla="*/ 4459193 w 5092701"/>
              <a:gd name="connsiteY684" fmla="*/ 1891200 h 5440362"/>
              <a:gd name="connsiteX685" fmla="*/ 4514762 w 5092701"/>
              <a:gd name="connsiteY685" fmla="*/ 1926719 h 5440362"/>
              <a:gd name="connsiteX686" fmla="*/ 4349213 w 5092701"/>
              <a:gd name="connsiteY686" fmla="*/ 1815467 h 5440362"/>
              <a:gd name="connsiteX687" fmla="*/ 3784038 w 5092701"/>
              <a:gd name="connsiteY687" fmla="*/ 1610078 h 5440362"/>
              <a:gd name="connsiteX688" fmla="*/ 3657353 w 5092701"/>
              <a:gd name="connsiteY688" fmla="*/ 1575261 h 5440362"/>
              <a:gd name="connsiteX689" fmla="*/ 3621852 w 5092701"/>
              <a:gd name="connsiteY689" fmla="*/ 1554271 h 5440362"/>
              <a:gd name="connsiteX690" fmla="*/ 3337685 w 5092701"/>
              <a:gd name="connsiteY690" fmla="*/ 1494444 h 5440362"/>
              <a:gd name="connsiteX691" fmla="*/ 2444205 w 5092701"/>
              <a:gd name="connsiteY691" fmla="*/ 1335397 h 5440362"/>
              <a:gd name="connsiteX692" fmla="*/ 2532749 w 5092701"/>
              <a:gd name="connsiteY692" fmla="*/ 1319400 h 5440362"/>
              <a:gd name="connsiteX693" fmla="*/ 2558100 w 5092701"/>
              <a:gd name="connsiteY693" fmla="*/ 1326163 h 5440362"/>
              <a:gd name="connsiteX694" fmla="*/ 2783554 w 5092701"/>
              <a:gd name="connsiteY694" fmla="*/ 1363219 h 5440362"/>
              <a:gd name="connsiteX695" fmla="*/ 3843761 w 5092701"/>
              <a:gd name="connsiteY695" fmla="*/ 1582687 h 5440362"/>
              <a:gd name="connsiteX696" fmla="*/ 3865883 w 5092701"/>
              <a:gd name="connsiteY696" fmla="*/ 1585040 h 5440362"/>
              <a:gd name="connsiteX697" fmla="*/ 3887935 w 5092701"/>
              <a:gd name="connsiteY697" fmla="*/ 1591516 h 5440362"/>
              <a:gd name="connsiteX698" fmla="*/ 4164825 w 5092701"/>
              <a:gd name="connsiteY698" fmla="*/ 1680867 h 5440362"/>
              <a:gd name="connsiteX699" fmla="*/ 4199852 w 5092701"/>
              <a:gd name="connsiteY699" fmla="*/ 1684591 h 5440362"/>
              <a:gd name="connsiteX700" fmla="*/ 4112802 w 5092701"/>
              <a:gd name="connsiteY700" fmla="*/ 1653988 h 5440362"/>
              <a:gd name="connsiteX701" fmla="*/ 2631841 w 5092701"/>
              <a:gd name="connsiteY701" fmla="*/ 1334004 h 5440362"/>
              <a:gd name="connsiteX702" fmla="*/ 2532749 w 5092701"/>
              <a:gd name="connsiteY702" fmla="*/ 1319400 h 5440362"/>
              <a:gd name="connsiteX703" fmla="*/ 2583716 w 5092701"/>
              <a:gd name="connsiteY703" fmla="*/ 1307726 h 5440362"/>
              <a:gd name="connsiteX704" fmla="*/ 2580022 w 5092701"/>
              <a:gd name="connsiteY704" fmla="*/ 1307858 h 5440362"/>
              <a:gd name="connsiteX705" fmla="*/ 2634982 w 5092701"/>
              <a:gd name="connsiteY705" fmla="*/ 1321255 h 5440362"/>
              <a:gd name="connsiteX706" fmla="*/ 2803289 w 5092701"/>
              <a:gd name="connsiteY706" fmla="*/ 1352235 h 5440362"/>
              <a:gd name="connsiteX707" fmla="*/ 3053938 w 5092701"/>
              <a:gd name="connsiteY707" fmla="*/ 1383019 h 5440362"/>
              <a:gd name="connsiteX708" fmla="*/ 3088043 w 5092701"/>
              <a:gd name="connsiteY708" fmla="*/ 1386646 h 5440362"/>
              <a:gd name="connsiteX709" fmla="*/ 3053938 w 5092701"/>
              <a:gd name="connsiteY709" fmla="*/ 1383019 h 5440362"/>
              <a:gd name="connsiteX710" fmla="*/ 2693125 w 5092701"/>
              <a:gd name="connsiteY710" fmla="*/ 1323306 h 5440362"/>
              <a:gd name="connsiteX711" fmla="*/ 2597332 w 5092701"/>
              <a:gd name="connsiteY711" fmla="*/ 1308989 h 5440362"/>
              <a:gd name="connsiteX712" fmla="*/ 2583716 w 5092701"/>
              <a:gd name="connsiteY712" fmla="*/ 1307726 h 5440362"/>
              <a:gd name="connsiteX713" fmla="*/ 2771642 w 5092701"/>
              <a:gd name="connsiteY713" fmla="*/ 1252156 h 5440362"/>
              <a:gd name="connsiteX714" fmla="*/ 2739063 w 5092701"/>
              <a:gd name="connsiteY714" fmla="*/ 1255890 h 5440362"/>
              <a:gd name="connsiteX715" fmla="*/ 2815122 w 5092701"/>
              <a:gd name="connsiteY715" fmla="*/ 1281192 h 5440362"/>
              <a:gd name="connsiteX716" fmla="*/ 3421459 w 5092701"/>
              <a:gd name="connsiteY716" fmla="*/ 1392490 h 5440362"/>
              <a:gd name="connsiteX717" fmla="*/ 3993173 w 5092701"/>
              <a:gd name="connsiteY717" fmla="*/ 1521454 h 5440362"/>
              <a:gd name="connsiteX718" fmla="*/ 4173866 w 5092701"/>
              <a:gd name="connsiteY718" fmla="*/ 1575098 h 5440362"/>
              <a:gd name="connsiteX719" fmla="*/ 4370728 w 5092701"/>
              <a:gd name="connsiteY719" fmla="*/ 1655249 h 5440362"/>
              <a:gd name="connsiteX720" fmla="*/ 4346123 w 5092701"/>
              <a:gd name="connsiteY720" fmla="*/ 1636106 h 5440362"/>
              <a:gd name="connsiteX721" fmla="*/ 4173866 w 5092701"/>
              <a:gd name="connsiteY721" fmla="*/ 1575098 h 5440362"/>
              <a:gd name="connsiteX722" fmla="*/ 2903989 w 5092701"/>
              <a:gd name="connsiteY722" fmla="*/ 1277558 h 5440362"/>
              <a:gd name="connsiteX723" fmla="*/ 2771642 w 5092701"/>
              <a:gd name="connsiteY723" fmla="*/ 1252156 h 5440362"/>
              <a:gd name="connsiteX724" fmla="*/ 2984176 w 5092701"/>
              <a:gd name="connsiteY724" fmla="*/ 1199102 h 5440362"/>
              <a:gd name="connsiteX725" fmla="*/ 2975331 w 5092701"/>
              <a:gd name="connsiteY725" fmla="*/ 1200922 h 5440362"/>
              <a:gd name="connsiteX726" fmla="*/ 2975122 w 5092701"/>
              <a:gd name="connsiteY726" fmla="*/ 1203869 h 5440362"/>
              <a:gd name="connsiteX727" fmla="*/ 2993627 w 5092701"/>
              <a:gd name="connsiteY727" fmla="*/ 1201705 h 5440362"/>
              <a:gd name="connsiteX728" fmla="*/ 2984176 w 5092701"/>
              <a:gd name="connsiteY728" fmla="*/ 1199102 h 5440362"/>
              <a:gd name="connsiteX729" fmla="*/ 1052192 w 5092701"/>
              <a:gd name="connsiteY729" fmla="*/ 1164994 h 5440362"/>
              <a:gd name="connsiteX730" fmla="*/ 995650 w 5092701"/>
              <a:gd name="connsiteY730" fmla="*/ 1181541 h 5440362"/>
              <a:gd name="connsiteX731" fmla="*/ 988462 w 5092701"/>
              <a:gd name="connsiteY731" fmla="*/ 1183050 h 5440362"/>
              <a:gd name="connsiteX732" fmla="*/ 951656 w 5092701"/>
              <a:gd name="connsiteY732" fmla="*/ 1190528 h 5440362"/>
              <a:gd name="connsiteX733" fmla="*/ 973567 w 5092701"/>
              <a:gd name="connsiteY733" fmla="*/ 1184920 h 5440362"/>
              <a:gd name="connsiteX734" fmla="*/ 1041977 w 5092701"/>
              <a:gd name="connsiteY734" fmla="*/ 1167544 h 5440362"/>
              <a:gd name="connsiteX735" fmla="*/ 3044689 w 5092701"/>
              <a:gd name="connsiteY735" fmla="*/ 1153688 h 5440362"/>
              <a:gd name="connsiteX736" fmla="*/ 3023836 w 5092701"/>
              <a:gd name="connsiteY736" fmla="*/ 1155415 h 5440362"/>
              <a:gd name="connsiteX737" fmla="*/ 3012957 w 5092701"/>
              <a:gd name="connsiteY737" fmla="*/ 1169331 h 5440362"/>
              <a:gd name="connsiteX738" fmla="*/ 3191333 w 5092701"/>
              <a:gd name="connsiteY738" fmla="*/ 1205514 h 5440362"/>
              <a:gd name="connsiteX739" fmla="*/ 3643805 w 5092701"/>
              <a:gd name="connsiteY739" fmla="*/ 1296320 h 5440362"/>
              <a:gd name="connsiteX740" fmla="*/ 4063498 w 5092701"/>
              <a:gd name="connsiteY740" fmla="*/ 1404987 h 5440362"/>
              <a:gd name="connsiteX741" fmla="*/ 4495060 w 5092701"/>
              <a:gd name="connsiteY741" fmla="*/ 1557607 h 5440362"/>
              <a:gd name="connsiteX742" fmla="*/ 4490592 w 5092701"/>
              <a:gd name="connsiteY742" fmla="*/ 1548869 h 5440362"/>
              <a:gd name="connsiteX743" fmla="*/ 4644677 w 5092701"/>
              <a:gd name="connsiteY743" fmla="*/ 1637555 h 5440362"/>
              <a:gd name="connsiteX744" fmla="*/ 4241874 w 5092701"/>
              <a:gd name="connsiteY744" fmla="*/ 1441169 h 5440362"/>
              <a:gd name="connsiteX745" fmla="*/ 3108182 w 5092701"/>
              <a:gd name="connsiteY745" fmla="*/ 1162931 h 5440362"/>
              <a:gd name="connsiteX746" fmla="*/ 3044689 w 5092701"/>
              <a:gd name="connsiteY746" fmla="*/ 1153688 h 5440362"/>
              <a:gd name="connsiteX747" fmla="*/ 3079919 w 5092701"/>
              <a:gd name="connsiteY747" fmla="*/ 1140338 h 5440362"/>
              <a:gd name="connsiteX748" fmla="*/ 3078210 w 5092701"/>
              <a:gd name="connsiteY748" fmla="*/ 1142530 h 5440362"/>
              <a:gd name="connsiteX749" fmla="*/ 3223638 w 5092701"/>
              <a:gd name="connsiteY749" fmla="*/ 1170388 h 5440362"/>
              <a:gd name="connsiteX750" fmla="*/ 3902962 w 5092701"/>
              <a:gd name="connsiteY750" fmla="*/ 1315614 h 5440362"/>
              <a:gd name="connsiteX751" fmla="*/ 4148888 w 5092701"/>
              <a:gd name="connsiteY751" fmla="*/ 1388589 h 5440362"/>
              <a:gd name="connsiteX752" fmla="*/ 4157326 w 5092701"/>
              <a:gd name="connsiteY752" fmla="*/ 1381223 h 5440362"/>
              <a:gd name="connsiteX753" fmla="*/ 4297626 w 5092701"/>
              <a:gd name="connsiteY753" fmla="*/ 1429883 h 5440362"/>
              <a:gd name="connsiteX754" fmla="*/ 4436769 w 5092701"/>
              <a:gd name="connsiteY754" fmla="*/ 1483240 h 5440362"/>
              <a:gd name="connsiteX755" fmla="*/ 3158404 w 5092701"/>
              <a:gd name="connsiteY755" fmla="*/ 1151057 h 5440362"/>
              <a:gd name="connsiteX756" fmla="*/ 3079919 w 5092701"/>
              <a:gd name="connsiteY756" fmla="*/ 1140338 h 5440362"/>
              <a:gd name="connsiteX757" fmla="*/ 1478177 w 5092701"/>
              <a:gd name="connsiteY757" fmla="*/ 1044690 h 5440362"/>
              <a:gd name="connsiteX758" fmla="*/ 1353810 w 5092701"/>
              <a:gd name="connsiteY758" fmla="*/ 1089386 h 5440362"/>
              <a:gd name="connsiteX759" fmla="*/ 1340567 w 5092701"/>
              <a:gd name="connsiteY759" fmla="*/ 1094416 h 5440362"/>
              <a:gd name="connsiteX760" fmla="*/ 1295958 w 5092701"/>
              <a:gd name="connsiteY760" fmla="*/ 1108402 h 5440362"/>
              <a:gd name="connsiteX761" fmla="*/ 1103635 w 5092701"/>
              <a:gd name="connsiteY761" fmla="*/ 1166511 h 5440362"/>
              <a:gd name="connsiteX762" fmla="*/ 979515 w 5092701"/>
              <a:gd name="connsiteY762" fmla="*/ 1203259 h 5440362"/>
              <a:gd name="connsiteX763" fmla="*/ 841578 w 5092701"/>
              <a:gd name="connsiteY763" fmla="*/ 1240313 h 5440362"/>
              <a:gd name="connsiteX764" fmla="*/ 454805 w 5092701"/>
              <a:gd name="connsiteY764" fmla="*/ 1342063 h 5440362"/>
              <a:gd name="connsiteX765" fmla="*/ 964340 w 5092701"/>
              <a:gd name="connsiteY765" fmla="*/ 1190703 h 5440362"/>
              <a:gd name="connsiteX766" fmla="*/ 995650 w 5092701"/>
              <a:gd name="connsiteY766" fmla="*/ 1181541 h 5440362"/>
              <a:gd name="connsiteX767" fmla="*/ 1089446 w 5092701"/>
              <a:gd name="connsiteY767" fmla="*/ 1161844 h 5440362"/>
              <a:gd name="connsiteX768" fmla="*/ 1184585 w 5092701"/>
              <a:gd name="connsiteY768" fmla="*/ 1134816 h 5440362"/>
              <a:gd name="connsiteX769" fmla="*/ 1099928 w 5092701"/>
              <a:gd name="connsiteY769" fmla="*/ 1153074 h 5440362"/>
              <a:gd name="connsiteX770" fmla="*/ 1052192 w 5092701"/>
              <a:gd name="connsiteY770" fmla="*/ 1164994 h 5440362"/>
              <a:gd name="connsiteX771" fmla="*/ 1151255 w 5092701"/>
              <a:gd name="connsiteY771" fmla="*/ 1136004 h 5440362"/>
              <a:gd name="connsiteX772" fmla="*/ 1478177 w 5092701"/>
              <a:gd name="connsiteY772" fmla="*/ 1044690 h 5440362"/>
              <a:gd name="connsiteX773" fmla="*/ 3395305 w 5092701"/>
              <a:gd name="connsiteY773" fmla="*/ 1022694 h 5440362"/>
              <a:gd name="connsiteX774" fmla="*/ 3524615 w 5092701"/>
              <a:gd name="connsiteY774" fmla="*/ 1066053 h 5440362"/>
              <a:gd name="connsiteX775" fmla="*/ 3687391 w 5092701"/>
              <a:gd name="connsiteY775" fmla="*/ 1096444 h 5440362"/>
              <a:gd name="connsiteX776" fmla="*/ 4033175 w 5092701"/>
              <a:gd name="connsiteY776" fmla="*/ 1171086 h 5440362"/>
              <a:gd name="connsiteX777" fmla="*/ 4618322 w 5092701"/>
              <a:gd name="connsiteY777" fmla="*/ 1387552 h 5440362"/>
              <a:gd name="connsiteX778" fmla="*/ 4652357 w 5092701"/>
              <a:gd name="connsiteY778" fmla="*/ 1395302 h 5440362"/>
              <a:gd name="connsiteX779" fmla="*/ 4509903 w 5092701"/>
              <a:gd name="connsiteY779" fmla="*/ 1328510 h 5440362"/>
              <a:gd name="connsiteX780" fmla="*/ 4033175 w 5092701"/>
              <a:gd name="connsiteY780" fmla="*/ 1171086 h 5440362"/>
              <a:gd name="connsiteX781" fmla="*/ 3550801 w 5092701"/>
              <a:gd name="connsiteY781" fmla="*/ 1055754 h 5440362"/>
              <a:gd name="connsiteX782" fmla="*/ 3395305 w 5092701"/>
              <a:gd name="connsiteY782" fmla="*/ 1022694 h 5440362"/>
              <a:gd name="connsiteX783" fmla="*/ 1526179 w 5092701"/>
              <a:gd name="connsiteY783" fmla="*/ 975896 h 5440362"/>
              <a:gd name="connsiteX784" fmla="*/ 1517399 w 5092701"/>
              <a:gd name="connsiteY784" fmla="*/ 977722 h 5440362"/>
              <a:gd name="connsiteX785" fmla="*/ 1517593 w 5092701"/>
              <a:gd name="connsiteY785" fmla="*/ 980712 h 5440362"/>
              <a:gd name="connsiteX786" fmla="*/ 1535177 w 5092701"/>
              <a:gd name="connsiteY786" fmla="*/ 978450 h 5440362"/>
              <a:gd name="connsiteX787" fmla="*/ 1526179 w 5092701"/>
              <a:gd name="connsiteY787" fmla="*/ 975896 h 5440362"/>
              <a:gd name="connsiteX788" fmla="*/ 3638895 w 5092701"/>
              <a:gd name="connsiteY788" fmla="*/ 890221 h 5440362"/>
              <a:gd name="connsiteX789" fmla="*/ 3632373 w 5092701"/>
              <a:gd name="connsiteY789" fmla="*/ 893659 h 5440362"/>
              <a:gd name="connsiteX790" fmla="*/ 3633560 w 5092701"/>
              <a:gd name="connsiteY790" fmla="*/ 891719 h 5440362"/>
              <a:gd name="connsiteX791" fmla="*/ 3638895 w 5092701"/>
              <a:gd name="connsiteY791" fmla="*/ 890221 h 5440362"/>
              <a:gd name="connsiteX792" fmla="*/ 3671439 w 5092701"/>
              <a:gd name="connsiteY792" fmla="*/ 877156 h 5440362"/>
              <a:gd name="connsiteX793" fmla="*/ 3638895 w 5092701"/>
              <a:gd name="connsiteY793" fmla="*/ 890221 h 5440362"/>
              <a:gd name="connsiteX794" fmla="*/ 3660661 w 5092701"/>
              <a:gd name="connsiteY794" fmla="*/ 878011 h 5440362"/>
              <a:gd name="connsiteX795" fmla="*/ 3671439 w 5092701"/>
              <a:gd name="connsiteY795" fmla="*/ 877156 h 5440362"/>
              <a:gd name="connsiteX796" fmla="*/ 3678127 w 5092701"/>
              <a:gd name="connsiteY796" fmla="*/ 873047 h 5440362"/>
              <a:gd name="connsiteX797" fmla="*/ 3671439 w 5092701"/>
              <a:gd name="connsiteY797" fmla="*/ 877156 h 5440362"/>
              <a:gd name="connsiteX798" fmla="*/ 3672709 w 5092701"/>
              <a:gd name="connsiteY798" fmla="*/ 874880 h 5440362"/>
              <a:gd name="connsiteX799" fmla="*/ 3678127 w 5092701"/>
              <a:gd name="connsiteY799" fmla="*/ 873047 h 5440362"/>
              <a:gd name="connsiteX800" fmla="*/ 1651273 w 5092701"/>
              <a:gd name="connsiteY800" fmla="*/ 768383 h 5440362"/>
              <a:gd name="connsiteX801" fmla="*/ 1637852 w 5092701"/>
              <a:gd name="connsiteY801" fmla="*/ 771023 h 5440362"/>
              <a:gd name="connsiteX802" fmla="*/ 1639055 w 5092701"/>
              <a:gd name="connsiteY802" fmla="*/ 771903 h 5440362"/>
              <a:gd name="connsiteX803" fmla="*/ 1651273 w 5092701"/>
              <a:gd name="connsiteY803" fmla="*/ 768383 h 5440362"/>
              <a:gd name="connsiteX804" fmla="*/ 1599203 w 5092701"/>
              <a:gd name="connsiteY804" fmla="*/ 706233 h 5440362"/>
              <a:gd name="connsiteX805" fmla="*/ 1596292 w 5092701"/>
              <a:gd name="connsiteY805" fmla="*/ 707450 h 5440362"/>
              <a:gd name="connsiteX806" fmla="*/ 1591569 w 5092701"/>
              <a:gd name="connsiteY806" fmla="*/ 749639 h 5440362"/>
              <a:gd name="connsiteX807" fmla="*/ 1599203 w 5092701"/>
              <a:gd name="connsiteY807" fmla="*/ 706233 h 5440362"/>
              <a:gd name="connsiteX808" fmla="*/ 3618924 w 5092701"/>
              <a:gd name="connsiteY808" fmla="*/ 680521 h 5440362"/>
              <a:gd name="connsiteX809" fmla="*/ 3605833 w 5092701"/>
              <a:gd name="connsiteY809" fmla="*/ 690458 h 5440362"/>
              <a:gd name="connsiteX810" fmla="*/ 3599310 w 5092701"/>
              <a:gd name="connsiteY810" fmla="*/ 693897 h 5440362"/>
              <a:gd name="connsiteX811" fmla="*/ 3605833 w 5092701"/>
              <a:gd name="connsiteY811" fmla="*/ 690458 h 5440362"/>
              <a:gd name="connsiteX812" fmla="*/ 3618924 w 5092701"/>
              <a:gd name="connsiteY812" fmla="*/ 680521 h 5440362"/>
              <a:gd name="connsiteX813" fmla="*/ 1667686 w 5092701"/>
              <a:gd name="connsiteY813" fmla="*/ 665378 h 5440362"/>
              <a:gd name="connsiteX814" fmla="*/ 1664688 w 5092701"/>
              <a:gd name="connsiteY814" fmla="*/ 667898 h 5440362"/>
              <a:gd name="connsiteX815" fmla="*/ 1665092 w 5092701"/>
              <a:gd name="connsiteY815" fmla="*/ 689288 h 5440362"/>
              <a:gd name="connsiteX816" fmla="*/ 1667686 w 5092701"/>
              <a:gd name="connsiteY816" fmla="*/ 665378 h 5440362"/>
              <a:gd name="connsiteX817" fmla="*/ 2764194 w 5092701"/>
              <a:gd name="connsiteY817" fmla="*/ 654979 h 5440362"/>
              <a:gd name="connsiteX818" fmla="*/ 2763648 w 5092701"/>
              <a:gd name="connsiteY818" fmla="*/ 657196 h 5440362"/>
              <a:gd name="connsiteX819" fmla="*/ 2763508 w 5092701"/>
              <a:gd name="connsiteY819" fmla="*/ 657762 h 5440362"/>
              <a:gd name="connsiteX820" fmla="*/ 2764764 w 5092701"/>
              <a:gd name="connsiteY820" fmla="*/ 652667 h 5440362"/>
              <a:gd name="connsiteX821" fmla="*/ 2764194 w 5092701"/>
              <a:gd name="connsiteY821" fmla="*/ 654979 h 5440362"/>
              <a:gd name="connsiteX822" fmla="*/ 2764345 w 5092701"/>
              <a:gd name="connsiteY822" fmla="*/ 654366 h 5440362"/>
              <a:gd name="connsiteX823" fmla="*/ 2771795 w 5092701"/>
              <a:gd name="connsiteY823" fmla="*/ 647648 h 5440362"/>
              <a:gd name="connsiteX824" fmla="*/ 2777904 w 5092701"/>
              <a:gd name="connsiteY824" fmla="*/ 649244 h 5440362"/>
              <a:gd name="connsiteX825" fmla="*/ 2764764 w 5092701"/>
              <a:gd name="connsiteY825" fmla="*/ 652667 h 5440362"/>
              <a:gd name="connsiteX826" fmla="*/ 2771795 w 5092701"/>
              <a:gd name="connsiteY826" fmla="*/ 647648 h 5440362"/>
              <a:gd name="connsiteX827" fmla="*/ 2794008 w 5092701"/>
              <a:gd name="connsiteY827" fmla="*/ 638417 h 5440362"/>
              <a:gd name="connsiteX828" fmla="*/ 2735197 w 5092701"/>
              <a:gd name="connsiteY828" fmla="*/ 653655 h 5440362"/>
              <a:gd name="connsiteX829" fmla="*/ 2600980 w 5092701"/>
              <a:gd name="connsiteY829" fmla="*/ 699290 h 5440362"/>
              <a:gd name="connsiteX830" fmla="*/ 2555984 w 5092701"/>
              <a:gd name="connsiteY830" fmla="*/ 714904 h 5440362"/>
              <a:gd name="connsiteX831" fmla="*/ 2586942 w 5092701"/>
              <a:gd name="connsiteY831" fmla="*/ 710191 h 5440362"/>
              <a:gd name="connsiteX832" fmla="*/ 2736593 w 5092701"/>
              <a:gd name="connsiteY832" fmla="*/ 671017 h 5440362"/>
              <a:gd name="connsiteX833" fmla="*/ 2777904 w 5092701"/>
              <a:gd name="connsiteY833" fmla="*/ 649244 h 5440362"/>
              <a:gd name="connsiteX834" fmla="*/ 2794008 w 5092701"/>
              <a:gd name="connsiteY834" fmla="*/ 638417 h 5440362"/>
              <a:gd name="connsiteX835" fmla="*/ 2860742 w 5092701"/>
              <a:gd name="connsiteY835" fmla="*/ 620181 h 5440362"/>
              <a:gd name="connsiteX836" fmla="*/ 2859749 w 5092701"/>
              <a:gd name="connsiteY836" fmla="*/ 624206 h 5440362"/>
              <a:gd name="connsiteX837" fmla="*/ 1690426 w 5092701"/>
              <a:gd name="connsiteY837" fmla="*/ 590093 h 5440362"/>
              <a:gd name="connsiteX838" fmla="*/ 1688740 w 5092701"/>
              <a:gd name="connsiteY838" fmla="*/ 593334 h 5440362"/>
              <a:gd name="connsiteX839" fmla="*/ 1693279 w 5092701"/>
              <a:gd name="connsiteY839" fmla="*/ 597949 h 5440362"/>
              <a:gd name="connsiteX840" fmla="*/ 1690426 w 5092701"/>
              <a:gd name="connsiteY840" fmla="*/ 590093 h 5440362"/>
              <a:gd name="connsiteX841" fmla="*/ 3674833 w 5092701"/>
              <a:gd name="connsiteY841" fmla="*/ 552505 h 5440362"/>
              <a:gd name="connsiteX842" fmla="*/ 3668145 w 5092701"/>
              <a:gd name="connsiteY842" fmla="*/ 556613 h 5440362"/>
              <a:gd name="connsiteX843" fmla="*/ 3671923 w 5092701"/>
              <a:gd name="connsiteY843" fmla="*/ 552798 h 5440362"/>
              <a:gd name="connsiteX844" fmla="*/ 3674833 w 5092701"/>
              <a:gd name="connsiteY844" fmla="*/ 552505 h 5440362"/>
              <a:gd name="connsiteX845" fmla="*/ 3682278 w 5092701"/>
              <a:gd name="connsiteY845" fmla="*/ 549165 h 5440362"/>
              <a:gd name="connsiteX846" fmla="*/ 3674833 w 5092701"/>
              <a:gd name="connsiteY846" fmla="*/ 552505 h 5440362"/>
              <a:gd name="connsiteX847" fmla="*/ 3678927 w 5092701"/>
              <a:gd name="connsiteY847" fmla="*/ 549325 h 5440362"/>
              <a:gd name="connsiteX848" fmla="*/ 3682278 w 5092701"/>
              <a:gd name="connsiteY848" fmla="*/ 549165 h 5440362"/>
              <a:gd name="connsiteX849" fmla="*/ 3688676 w 5092701"/>
              <a:gd name="connsiteY849" fmla="*/ 546230 h 5440362"/>
              <a:gd name="connsiteX850" fmla="*/ 3694331 w 5092701"/>
              <a:gd name="connsiteY850" fmla="*/ 546314 h 5440362"/>
              <a:gd name="connsiteX851" fmla="*/ 3682278 w 5092701"/>
              <a:gd name="connsiteY851" fmla="*/ 549165 h 5440362"/>
              <a:gd name="connsiteX852" fmla="*/ 3688676 w 5092701"/>
              <a:gd name="connsiteY852" fmla="*/ 546230 h 5440362"/>
              <a:gd name="connsiteX853" fmla="*/ 3836651 w 5092701"/>
              <a:gd name="connsiteY853" fmla="*/ 467800 h 5440362"/>
              <a:gd name="connsiteX854" fmla="*/ 3818075 w 5092701"/>
              <a:gd name="connsiteY854" fmla="*/ 474088 h 5440362"/>
              <a:gd name="connsiteX855" fmla="*/ 3827735 w 5092701"/>
              <a:gd name="connsiteY855" fmla="*/ 469435 h 5440362"/>
              <a:gd name="connsiteX856" fmla="*/ 3836651 w 5092701"/>
              <a:gd name="connsiteY856" fmla="*/ 467800 h 5440362"/>
              <a:gd name="connsiteX857" fmla="*/ 3190759 w 5092701"/>
              <a:gd name="connsiteY857" fmla="*/ 416248 h 5440362"/>
              <a:gd name="connsiteX858" fmla="*/ 3186289 w 5092701"/>
              <a:gd name="connsiteY858" fmla="*/ 419990 h 5440362"/>
              <a:gd name="connsiteX859" fmla="*/ 3198508 w 5092701"/>
              <a:gd name="connsiteY859" fmla="*/ 416470 h 5440362"/>
              <a:gd name="connsiteX860" fmla="*/ 3190759 w 5092701"/>
              <a:gd name="connsiteY860" fmla="*/ 416248 h 5440362"/>
              <a:gd name="connsiteX861" fmla="*/ 3504411 w 5092701"/>
              <a:gd name="connsiteY861" fmla="*/ 411126 h 5440362"/>
              <a:gd name="connsiteX862" fmla="*/ 3485835 w 5092701"/>
              <a:gd name="connsiteY862" fmla="*/ 417414 h 5440362"/>
              <a:gd name="connsiteX863" fmla="*/ 3491348 w 5092701"/>
              <a:gd name="connsiteY863" fmla="*/ 412319 h 5440362"/>
              <a:gd name="connsiteX864" fmla="*/ 3504411 w 5092701"/>
              <a:gd name="connsiteY864" fmla="*/ 411126 h 5440362"/>
              <a:gd name="connsiteX865" fmla="*/ 3524076 w 5092701"/>
              <a:gd name="connsiteY865" fmla="*/ 404266 h 5440362"/>
              <a:gd name="connsiteX866" fmla="*/ 3504411 w 5092701"/>
              <a:gd name="connsiteY866" fmla="*/ 411126 h 5440362"/>
              <a:gd name="connsiteX867" fmla="*/ 3510468 w 5092701"/>
              <a:gd name="connsiteY867" fmla="*/ 405744 h 5440362"/>
              <a:gd name="connsiteX868" fmla="*/ 3524076 w 5092701"/>
              <a:gd name="connsiteY868" fmla="*/ 404266 h 5440362"/>
              <a:gd name="connsiteX869" fmla="*/ 3526327 w 5092701"/>
              <a:gd name="connsiteY869" fmla="*/ 400889 h 5440362"/>
              <a:gd name="connsiteX870" fmla="*/ 3536129 w 5092701"/>
              <a:gd name="connsiteY870" fmla="*/ 401415 h 5440362"/>
              <a:gd name="connsiteX871" fmla="*/ 3524076 w 5092701"/>
              <a:gd name="connsiteY871" fmla="*/ 404266 h 5440362"/>
              <a:gd name="connsiteX872" fmla="*/ 3526327 w 5092701"/>
              <a:gd name="connsiteY872" fmla="*/ 400889 h 5440362"/>
              <a:gd name="connsiteX873" fmla="*/ 3542652 w 5092701"/>
              <a:gd name="connsiteY873" fmla="*/ 397978 h 5440362"/>
              <a:gd name="connsiteX874" fmla="*/ 3536129 w 5092701"/>
              <a:gd name="connsiteY874" fmla="*/ 401415 h 5440362"/>
              <a:gd name="connsiteX875" fmla="*/ 3537316 w 5092701"/>
              <a:gd name="connsiteY875" fmla="*/ 399476 h 5440362"/>
              <a:gd name="connsiteX876" fmla="*/ 3542652 w 5092701"/>
              <a:gd name="connsiteY876" fmla="*/ 397978 h 5440362"/>
              <a:gd name="connsiteX877" fmla="*/ 3502023 w 5092701"/>
              <a:gd name="connsiteY877" fmla="*/ 397789 h 5440362"/>
              <a:gd name="connsiteX878" fmla="*/ 3483282 w 5092701"/>
              <a:gd name="connsiteY878" fmla="*/ 404747 h 5440362"/>
              <a:gd name="connsiteX879" fmla="*/ 3488939 w 5092701"/>
              <a:gd name="connsiteY879" fmla="*/ 399066 h 5440362"/>
              <a:gd name="connsiteX880" fmla="*/ 3502023 w 5092701"/>
              <a:gd name="connsiteY880" fmla="*/ 397789 h 5440362"/>
              <a:gd name="connsiteX881" fmla="*/ 3261776 w 5092701"/>
              <a:gd name="connsiteY881" fmla="*/ 397720 h 5440362"/>
              <a:gd name="connsiteX882" fmla="*/ 3230059 w 5092701"/>
              <a:gd name="connsiteY882" fmla="*/ 407430 h 5440362"/>
              <a:gd name="connsiteX883" fmla="*/ 3217084 w 5092701"/>
              <a:gd name="connsiteY883" fmla="*/ 410181 h 5440362"/>
              <a:gd name="connsiteX884" fmla="*/ 3230059 w 5092701"/>
              <a:gd name="connsiteY884" fmla="*/ 407430 h 5440362"/>
              <a:gd name="connsiteX885" fmla="*/ 3261776 w 5092701"/>
              <a:gd name="connsiteY885" fmla="*/ 397720 h 5440362"/>
              <a:gd name="connsiteX886" fmla="*/ 3543395 w 5092701"/>
              <a:gd name="connsiteY886" fmla="*/ 394960 h 5440362"/>
              <a:gd name="connsiteX887" fmla="*/ 3542652 w 5092701"/>
              <a:gd name="connsiteY887" fmla="*/ 397978 h 5440362"/>
              <a:gd name="connsiteX888" fmla="*/ 3543093 w 5092701"/>
              <a:gd name="connsiteY888" fmla="*/ 396184 h 5440362"/>
              <a:gd name="connsiteX889" fmla="*/ 3543977 w 5092701"/>
              <a:gd name="connsiteY889" fmla="*/ 392599 h 5440362"/>
              <a:gd name="connsiteX890" fmla="*/ 3543830 w 5092701"/>
              <a:gd name="connsiteY890" fmla="*/ 393197 h 5440362"/>
              <a:gd name="connsiteX891" fmla="*/ 3543395 w 5092701"/>
              <a:gd name="connsiteY891" fmla="*/ 394960 h 5440362"/>
              <a:gd name="connsiteX892" fmla="*/ 3521521 w 5092701"/>
              <a:gd name="connsiteY892" fmla="*/ 391599 h 5440362"/>
              <a:gd name="connsiteX893" fmla="*/ 3502023 w 5092701"/>
              <a:gd name="connsiteY893" fmla="*/ 397789 h 5440362"/>
              <a:gd name="connsiteX894" fmla="*/ 3507651 w 5092701"/>
              <a:gd name="connsiteY894" fmla="*/ 392706 h 5440362"/>
              <a:gd name="connsiteX895" fmla="*/ 3521521 w 5092701"/>
              <a:gd name="connsiteY895" fmla="*/ 391599 h 5440362"/>
              <a:gd name="connsiteX896" fmla="*/ 3540263 w 5092701"/>
              <a:gd name="connsiteY896" fmla="*/ 384640 h 5440362"/>
              <a:gd name="connsiteX897" fmla="*/ 3521521 w 5092701"/>
              <a:gd name="connsiteY897" fmla="*/ 391599 h 5440362"/>
              <a:gd name="connsiteX898" fmla="*/ 3527179 w 5092701"/>
              <a:gd name="connsiteY898" fmla="*/ 385917 h 5440362"/>
              <a:gd name="connsiteX899" fmla="*/ 3540263 w 5092701"/>
              <a:gd name="connsiteY899" fmla="*/ 384640 h 5440362"/>
              <a:gd name="connsiteX900" fmla="*/ 2324746 w 5092701"/>
              <a:gd name="connsiteY900" fmla="*/ 319426 h 5440362"/>
              <a:gd name="connsiteX901" fmla="*/ 2293029 w 5092701"/>
              <a:gd name="connsiteY901" fmla="*/ 329137 h 5440362"/>
              <a:gd name="connsiteX902" fmla="*/ 2307965 w 5092701"/>
              <a:gd name="connsiteY902" fmla="*/ 320827 h 5440362"/>
              <a:gd name="connsiteX903" fmla="*/ 2324746 w 5092701"/>
              <a:gd name="connsiteY903" fmla="*/ 319426 h 5440362"/>
              <a:gd name="connsiteX904" fmla="*/ 2329532 w 5092701"/>
              <a:gd name="connsiteY904" fmla="*/ 316320 h 5440362"/>
              <a:gd name="connsiteX905" fmla="*/ 2337722 w 5092701"/>
              <a:gd name="connsiteY905" fmla="*/ 316675 h 5440362"/>
              <a:gd name="connsiteX906" fmla="*/ 2324746 w 5092701"/>
              <a:gd name="connsiteY906" fmla="*/ 319426 h 5440362"/>
              <a:gd name="connsiteX907" fmla="*/ 2329532 w 5092701"/>
              <a:gd name="connsiteY907" fmla="*/ 316320 h 5440362"/>
              <a:gd name="connsiteX908" fmla="*/ 2357219 w 5092701"/>
              <a:gd name="connsiteY908" fmla="*/ 310485 h 5440362"/>
              <a:gd name="connsiteX909" fmla="*/ 2337722 w 5092701"/>
              <a:gd name="connsiteY909" fmla="*/ 316675 h 5440362"/>
              <a:gd name="connsiteX910" fmla="*/ 2343348 w 5092701"/>
              <a:gd name="connsiteY910" fmla="*/ 311592 h 5440362"/>
              <a:gd name="connsiteX911" fmla="*/ 2357219 w 5092701"/>
              <a:gd name="connsiteY911" fmla="*/ 310485 h 5440362"/>
              <a:gd name="connsiteX912" fmla="*/ 2361689 w 5092701"/>
              <a:gd name="connsiteY912" fmla="*/ 306743 h 5440362"/>
              <a:gd name="connsiteX913" fmla="*/ 2369438 w 5092701"/>
              <a:gd name="connsiteY913" fmla="*/ 306964 h 5440362"/>
              <a:gd name="connsiteX914" fmla="*/ 2357219 w 5092701"/>
              <a:gd name="connsiteY914" fmla="*/ 310485 h 5440362"/>
              <a:gd name="connsiteX915" fmla="*/ 2361689 w 5092701"/>
              <a:gd name="connsiteY915" fmla="*/ 306743 h 5440362"/>
              <a:gd name="connsiteX916" fmla="*/ 3629165 w 5092701"/>
              <a:gd name="connsiteY916" fmla="*/ 261885 h 5440362"/>
              <a:gd name="connsiteX917" fmla="*/ 3622239 w 5092701"/>
              <a:gd name="connsiteY917" fmla="*/ 266055 h 5440362"/>
              <a:gd name="connsiteX918" fmla="*/ 3621864 w 5092701"/>
              <a:gd name="connsiteY918" fmla="*/ 266042 h 5440362"/>
              <a:gd name="connsiteX919" fmla="*/ 3302181 w 5092701"/>
              <a:gd name="connsiteY919" fmla="*/ 91292 h 5440362"/>
              <a:gd name="connsiteX920" fmla="*/ 3313482 w 5092701"/>
              <a:gd name="connsiteY920" fmla="*/ 91977 h 5440362"/>
              <a:gd name="connsiteX921" fmla="*/ 3269877 w 5092701"/>
              <a:gd name="connsiteY921" fmla="*/ 103867 h 5440362"/>
              <a:gd name="connsiteX922" fmla="*/ 3277392 w 5092701"/>
              <a:gd name="connsiteY922" fmla="*/ 96403 h 5440362"/>
              <a:gd name="connsiteX923" fmla="*/ 3289445 w 5092701"/>
              <a:gd name="connsiteY923" fmla="*/ 93553 h 5440362"/>
              <a:gd name="connsiteX924" fmla="*/ 3302181 w 5092701"/>
              <a:gd name="connsiteY924" fmla="*/ 91292 h 5440362"/>
              <a:gd name="connsiteX925" fmla="*/ 3333898 w 5092701"/>
              <a:gd name="connsiteY925" fmla="*/ 81581 h 5440362"/>
              <a:gd name="connsiteX926" fmla="*/ 3345199 w 5092701"/>
              <a:gd name="connsiteY926" fmla="*/ 82267 h 5440362"/>
              <a:gd name="connsiteX927" fmla="*/ 3313482 w 5092701"/>
              <a:gd name="connsiteY927" fmla="*/ 91977 h 5440362"/>
              <a:gd name="connsiteX928" fmla="*/ 3321163 w 5092701"/>
              <a:gd name="connsiteY928" fmla="*/ 83843 h 5440362"/>
              <a:gd name="connsiteX929" fmla="*/ 3333898 w 5092701"/>
              <a:gd name="connsiteY929" fmla="*/ 81581 h 5440362"/>
              <a:gd name="connsiteX930" fmla="*/ 3350011 w 5092701"/>
              <a:gd name="connsiteY930" fmla="*/ 77614 h 5440362"/>
              <a:gd name="connsiteX931" fmla="*/ 3358174 w 5092701"/>
              <a:gd name="connsiteY931" fmla="*/ 79515 h 5440362"/>
              <a:gd name="connsiteX932" fmla="*/ 3345199 w 5092701"/>
              <a:gd name="connsiteY932" fmla="*/ 82267 h 5440362"/>
              <a:gd name="connsiteX933" fmla="*/ 3350011 w 5092701"/>
              <a:gd name="connsiteY933" fmla="*/ 77614 h 5440362"/>
              <a:gd name="connsiteX934" fmla="*/ 3360106 w 5092701"/>
              <a:gd name="connsiteY934" fmla="*/ 74556 h 5440362"/>
              <a:gd name="connsiteX935" fmla="*/ 3364697 w 5092701"/>
              <a:gd name="connsiteY935" fmla="*/ 76077 h 5440362"/>
              <a:gd name="connsiteX936" fmla="*/ 3358174 w 5092701"/>
              <a:gd name="connsiteY936" fmla="*/ 79515 h 5440362"/>
              <a:gd name="connsiteX937" fmla="*/ 3360106 w 5092701"/>
              <a:gd name="connsiteY937" fmla="*/ 74556 h 5440362"/>
              <a:gd name="connsiteX938" fmla="*/ 3365689 w 5092701"/>
              <a:gd name="connsiteY938" fmla="*/ 72051 h 5440362"/>
              <a:gd name="connsiteX939" fmla="*/ 3376750 w 5092701"/>
              <a:gd name="connsiteY939" fmla="*/ 73227 h 5440362"/>
              <a:gd name="connsiteX940" fmla="*/ 3364697 w 5092701"/>
              <a:gd name="connsiteY940" fmla="*/ 76077 h 5440362"/>
              <a:gd name="connsiteX941" fmla="*/ 3377907 w 5092701"/>
              <a:gd name="connsiteY941" fmla="*/ 68530 h 5440362"/>
              <a:gd name="connsiteX942" fmla="*/ 3376750 w 5092701"/>
              <a:gd name="connsiteY942" fmla="*/ 73227 h 5440362"/>
              <a:gd name="connsiteX943" fmla="*/ 3776005 w 5092701"/>
              <a:gd name="connsiteY943" fmla="*/ 0 h 5440362"/>
              <a:gd name="connsiteX944" fmla="*/ 3761801 w 5092701"/>
              <a:gd name="connsiteY944" fmla="*/ 11573 h 5440362"/>
              <a:gd name="connsiteX945" fmla="*/ 3835542 w 5092701"/>
              <a:gd name="connsiteY945" fmla="*/ 19414 h 5440362"/>
              <a:gd name="connsiteX946" fmla="*/ 3845541 w 5092701"/>
              <a:gd name="connsiteY946" fmla="*/ 28740 h 5440362"/>
              <a:gd name="connsiteX947" fmla="*/ 3715862 w 5092701"/>
              <a:gd name="connsiteY947" fmla="*/ 78989 h 5440362"/>
              <a:gd name="connsiteX948" fmla="*/ 3707188 w 5092701"/>
              <a:gd name="connsiteY948" fmla="*/ 91150 h 5440362"/>
              <a:gd name="connsiteX949" fmla="*/ 3598236 w 5092701"/>
              <a:gd name="connsiteY949" fmla="*/ 126388 h 5440362"/>
              <a:gd name="connsiteX950" fmla="*/ 3673488 w 5092701"/>
              <a:gd name="connsiteY950" fmla="*/ 108912 h 5440362"/>
              <a:gd name="connsiteX951" fmla="*/ 3734842 w 5092701"/>
              <a:gd name="connsiteY951" fmla="*/ 94091 h 5440362"/>
              <a:gd name="connsiteX952" fmla="*/ 3561392 w 5092701"/>
              <a:gd name="connsiteY952" fmla="*/ 156900 h 5440362"/>
              <a:gd name="connsiteX953" fmla="*/ 3585595 w 5092701"/>
              <a:gd name="connsiteY953" fmla="*/ 154653 h 5440362"/>
              <a:gd name="connsiteX954" fmla="*/ 3561797 w 5092701"/>
              <a:gd name="connsiteY954" fmla="*/ 178289 h 5440362"/>
              <a:gd name="connsiteX955" fmla="*/ 3622088 w 5092701"/>
              <a:gd name="connsiteY955" fmla="*/ 171617 h 5440362"/>
              <a:gd name="connsiteX956" fmla="*/ 3661250 w 5092701"/>
              <a:gd name="connsiteY956" fmla="*/ 158566 h 5440362"/>
              <a:gd name="connsiteX957" fmla="*/ 3682380 w 5092701"/>
              <a:gd name="connsiteY957" fmla="*/ 164945 h 5440362"/>
              <a:gd name="connsiteX958" fmla="*/ 3589783 w 5092701"/>
              <a:gd name="connsiteY958" fmla="*/ 206742 h 5440362"/>
              <a:gd name="connsiteX959" fmla="*/ 3666192 w 5092701"/>
              <a:gd name="connsiteY959" fmla="*/ 184570 h 5440362"/>
              <a:gd name="connsiteX960" fmla="*/ 3767701 w 5092701"/>
              <a:gd name="connsiteY960" fmla="*/ 152671 h 5440362"/>
              <a:gd name="connsiteX961" fmla="*/ 3677254 w 5092701"/>
              <a:gd name="connsiteY961" fmla="*/ 185746 h 5440362"/>
              <a:gd name="connsiteX962" fmla="*/ 3719795 w 5092701"/>
              <a:gd name="connsiteY962" fmla="*/ 182006 h 5440362"/>
              <a:gd name="connsiteX963" fmla="*/ 3800813 w 5092701"/>
              <a:gd name="connsiteY963" fmla="*/ 160324 h 5440362"/>
              <a:gd name="connsiteX964" fmla="*/ 3729864 w 5092701"/>
              <a:gd name="connsiteY964" fmla="*/ 187208 h 5440362"/>
              <a:gd name="connsiteX965" fmla="*/ 3808662 w 5092701"/>
              <a:gd name="connsiteY965" fmla="*/ 178373 h 5440362"/>
              <a:gd name="connsiteX966" fmla="*/ 3871930 w 5092701"/>
              <a:gd name="connsiteY966" fmla="*/ 159623 h 5440362"/>
              <a:gd name="connsiteX967" fmla="*/ 3620088 w 5092701"/>
              <a:gd name="connsiteY967" fmla="*/ 252657 h 5440362"/>
              <a:gd name="connsiteX968" fmla="*/ 3611554 w 5092701"/>
              <a:gd name="connsiteY968" fmla="*/ 265694 h 5440362"/>
              <a:gd name="connsiteX969" fmla="*/ 3621864 w 5092701"/>
              <a:gd name="connsiteY969" fmla="*/ 266042 h 5440362"/>
              <a:gd name="connsiteX970" fmla="*/ 3592991 w 5092701"/>
              <a:gd name="connsiteY970" fmla="*/ 282484 h 5440362"/>
              <a:gd name="connsiteX971" fmla="*/ 3545170 w 5092701"/>
              <a:gd name="connsiteY971" fmla="*/ 295646 h 5440362"/>
              <a:gd name="connsiteX972" fmla="*/ 3273829 w 5092701"/>
              <a:gd name="connsiteY972" fmla="*/ 394869 h 5440362"/>
              <a:gd name="connsiteX973" fmla="*/ 3635029 w 5092701"/>
              <a:gd name="connsiteY973" fmla="*/ 287987 h 5440362"/>
              <a:gd name="connsiteX974" fmla="*/ 3736537 w 5092701"/>
              <a:gd name="connsiteY974" fmla="*/ 256088 h 5440362"/>
              <a:gd name="connsiteX975" fmla="*/ 3541439 w 5092701"/>
              <a:gd name="connsiteY975" fmla="*/ 333810 h 5440362"/>
              <a:gd name="connsiteX976" fmla="*/ 3521941 w 5092701"/>
              <a:gd name="connsiteY976" fmla="*/ 340000 h 5440362"/>
              <a:gd name="connsiteX977" fmla="*/ 3503200 w 5092701"/>
              <a:gd name="connsiteY977" fmla="*/ 346958 h 5440362"/>
              <a:gd name="connsiteX978" fmla="*/ 3490225 w 5092701"/>
              <a:gd name="connsiteY978" fmla="*/ 349710 h 5440362"/>
              <a:gd name="connsiteX979" fmla="*/ 3503200 w 5092701"/>
              <a:gd name="connsiteY979" fmla="*/ 346958 h 5440362"/>
              <a:gd name="connsiteX980" fmla="*/ 3521941 w 5092701"/>
              <a:gd name="connsiteY980" fmla="*/ 340000 h 5440362"/>
              <a:gd name="connsiteX981" fmla="*/ 3541439 w 5092701"/>
              <a:gd name="connsiteY981" fmla="*/ 333810 h 5440362"/>
              <a:gd name="connsiteX982" fmla="*/ 3655923 w 5092701"/>
              <a:gd name="connsiteY982" fmla="*/ 299160 h 5440362"/>
              <a:gd name="connsiteX983" fmla="*/ 3766103 w 5092701"/>
              <a:gd name="connsiteY983" fmla="*/ 255100 h 5440362"/>
              <a:gd name="connsiteX984" fmla="*/ 3717277 w 5092701"/>
              <a:gd name="connsiteY984" fmla="*/ 284338 h 5440362"/>
              <a:gd name="connsiteX985" fmla="*/ 3653939 w 5092701"/>
              <a:gd name="connsiteY985" fmla="*/ 307213 h 5440362"/>
              <a:gd name="connsiteX986" fmla="*/ 3558031 w 5092701"/>
              <a:gd name="connsiteY986" fmla="*/ 335575 h 5440362"/>
              <a:gd name="connsiteX987" fmla="*/ 3601731 w 5092701"/>
              <a:gd name="connsiteY987" fmla="*/ 327138 h 5440362"/>
              <a:gd name="connsiteX988" fmla="*/ 3653939 w 5092701"/>
              <a:gd name="connsiteY988" fmla="*/ 307213 h 5440362"/>
              <a:gd name="connsiteX989" fmla="*/ 3741313 w 5092701"/>
              <a:gd name="connsiteY989" fmla="*/ 282763 h 5440362"/>
              <a:gd name="connsiteX990" fmla="*/ 3785013 w 5092701"/>
              <a:gd name="connsiteY990" fmla="*/ 274326 h 5440362"/>
              <a:gd name="connsiteX991" fmla="*/ 3417696 w 5092701"/>
              <a:gd name="connsiteY991" fmla="*/ 406036 h 5440362"/>
              <a:gd name="connsiteX992" fmla="*/ 3461396 w 5092701"/>
              <a:gd name="connsiteY992" fmla="*/ 397600 h 5440362"/>
              <a:gd name="connsiteX993" fmla="*/ 3483282 w 5092701"/>
              <a:gd name="connsiteY993" fmla="*/ 404747 h 5440362"/>
              <a:gd name="connsiteX994" fmla="*/ 3485835 w 5092701"/>
              <a:gd name="connsiteY994" fmla="*/ 417414 h 5440362"/>
              <a:gd name="connsiteX995" fmla="*/ 3152219 w 5092701"/>
              <a:gd name="connsiteY995" fmla="*/ 531361 h 5440362"/>
              <a:gd name="connsiteX996" fmla="*/ 3097388 w 5092701"/>
              <a:gd name="connsiteY996" fmla="*/ 542745 h 5440362"/>
              <a:gd name="connsiteX997" fmla="*/ 3086801 w 5092701"/>
              <a:gd name="connsiteY997" fmla="*/ 558835 h 5440362"/>
              <a:gd name="connsiteX998" fmla="*/ 3083421 w 5092701"/>
              <a:gd name="connsiteY998" fmla="*/ 549524 h 5440362"/>
              <a:gd name="connsiteX999" fmla="*/ 2975390 w 5092701"/>
              <a:gd name="connsiteY999" fmla="*/ 584859 h 5440362"/>
              <a:gd name="connsiteX1000" fmla="*/ 2860742 w 5092701"/>
              <a:gd name="connsiteY1000" fmla="*/ 620181 h 5440362"/>
              <a:gd name="connsiteX1001" fmla="*/ 2859749 w 5092701"/>
              <a:gd name="connsiteY1001" fmla="*/ 624206 h 5440362"/>
              <a:gd name="connsiteX1002" fmla="*/ 2819525 w 5092701"/>
              <a:gd name="connsiteY1002" fmla="*/ 645407 h 5440362"/>
              <a:gd name="connsiteX1003" fmla="*/ 2855615 w 5092701"/>
              <a:gd name="connsiteY1003" fmla="*/ 640981 h 5440362"/>
              <a:gd name="connsiteX1004" fmla="*/ 3222344 w 5092701"/>
              <a:gd name="connsiteY1004" fmla="*/ 534687 h 5440362"/>
              <a:gd name="connsiteX1005" fmla="*/ 3355569 w 5092701"/>
              <a:gd name="connsiteY1005" fmla="*/ 493077 h 5440362"/>
              <a:gd name="connsiteX1006" fmla="*/ 3346896 w 5092701"/>
              <a:gd name="connsiteY1006" fmla="*/ 505239 h 5440362"/>
              <a:gd name="connsiteX1007" fmla="*/ 3502173 w 5092701"/>
              <a:gd name="connsiteY1007" fmla="*/ 470106 h 5440362"/>
              <a:gd name="connsiteX1008" fmla="*/ 3455331 w 5092701"/>
              <a:gd name="connsiteY1008" fmla="*/ 491291 h 5440362"/>
              <a:gd name="connsiteX1009" fmla="*/ 3512076 w 5092701"/>
              <a:gd name="connsiteY1009" fmla="*/ 475979 h 5440362"/>
              <a:gd name="connsiteX1010" fmla="*/ 3575509 w 5092701"/>
              <a:gd name="connsiteY1010" fmla="*/ 456559 h 5440362"/>
              <a:gd name="connsiteX1011" fmla="*/ 3638778 w 5092701"/>
              <a:gd name="connsiteY1011" fmla="*/ 437808 h 5440362"/>
              <a:gd name="connsiteX1012" fmla="*/ 3687843 w 5092701"/>
              <a:gd name="connsiteY1012" fmla="*/ 430631 h 5440362"/>
              <a:gd name="connsiteX1013" fmla="*/ 3600943 w 5092701"/>
              <a:gd name="connsiteY1013" fmla="*/ 472345 h 5440362"/>
              <a:gd name="connsiteX1014" fmla="*/ 3645705 w 5092701"/>
              <a:gd name="connsiteY1014" fmla="*/ 455760 h 5440362"/>
              <a:gd name="connsiteX1015" fmla="*/ 3662227 w 5092701"/>
              <a:gd name="connsiteY1015" fmla="*/ 461648 h 5440362"/>
              <a:gd name="connsiteX1016" fmla="*/ 3763734 w 5092701"/>
              <a:gd name="connsiteY1016" fmla="*/ 429749 h 5440362"/>
              <a:gd name="connsiteX1017" fmla="*/ 3651569 w 5092701"/>
              <a:gd name="connsiteY1017" fmla="*/ 481861 h 5440362"/>
              <a:gd name="connsiteX1018" fmla="*/ 3580620 w 5092701"/>
              <a:gd name="connsiteY1018" fmla="*/ 508746 h 5440362"/>
              <a:gd name="connsiteX1019" fmla="*/ 3651569 w 5092701"/>
              <a:gd name="connsiteY1019" fmla="*/ 481861 h 5440362"/>
              <a:gd name="connsiteX1020" fmla="*/ 3758608 w 5092701"/>
              <a:gd name="connsiteY1020" fmla="*/ 450550 h 5440362"/>
              <a:gd name="connsiteX1021" fmla="*/ 3845912 w 5092701"/>
              <a:gd name="connsiteY1021" fmla="*/ 430224 h 5440362"/>
              <a:gd name="connsiteX1022" fmla="*/ 3819725 w 5092701"/>
              <a:gd name="connsiteY1022" fmla="*/ 440523 h 5440362"/>
              <a:gd name="connsiteX1023" fmla="*/ 3789570 w 5092701"/>
              <a:gd name="connsiteY1023" fmla="*/ 466926 h 5440362"/>
              <a:gd name="connsiteX1024" fmla="*/ 3694515 w 5092701"/>
              <a:gd name="connsiteY1024" fmla="*/ 499511 h 5440362"/>
              <a:gd name="connsiteX1025" fmla="*/ 3454892 w 5092701"/>
              <a:gd name="connsiteY1025" fmla="*/ 589024 h 5440362"/>
              <a:gd name="connsiteX1026" fmla="*/ 3433174 w 5092701"/>
              <a:gd name="connsiteY1026" fmla="*/ 608060 h 5440362"/>
              <a:gd name="connsiteX1027" fmla="*/ 3516175 w 5092701"/>
              <a:gd name="connsiteY1027" fmla="*/ 578326 h 5440362"/>
              <a:gd name="connsiteX1028" fmla="*/ 3699053 w 5092701"/>
              <a:gd name="connsiteY1028" fmla="*/ 504125 h 5440362"/>
              <a:gd name="connsiteX1029" fmla="*/ 3722098 w 5092701"/>
              <a:gd name="connsiteY1029" fmla="*/ 506574 h 5440362"/>
              <a:gd name="connsiteX1030" fmla="*/ 3818075 w 5092701"/>
              <a:gd name="connsiteY1030" fmla="*/ 474088 h 5440362"/>
              <a:gd name="connsiteX1031" fmla="*/ 3725478 w 5092701"/>
              <a:gd name="connsiteY1031" fmla="*/ 515886 h 5440362"/>
              <a:gd name="connsiteX1032" fmla="*/ 3668145 w 5092701"/>
              <a:gd name="connsiteY1032" fmla="*/ 556613 h 5440362"/>
              <a:gd name="connsiteX1033" fmla="*/ 3564652 w 5092701"/>
              <a:gd name="connsiteY1033" fmla="*/ 596564 h 5440362"/>
              <a:gd name="connsiteX1034" fmla="*/ 3506326 w 5092701"/>
              <a:gd name="connsiteY1034" fmla="*/ 641317 h 5440362"/>
              <a:gd name="connsiteX1035" fmla="*/ 3806242 w 5092701"/>
              <a:gd name="connsiteY1035" fmla="*/ 545131 h 5440362"/>
              <a:gd name="connsiteX1036" fmla="*/ 3833658 w 5092701"/>
              <a:gd name="connsiteY1036" fmla="*/ 552867 h 5440362"/>
              <a:gd name="connsiteX1037" fmla="*/ 3701002 w 5092701"/>
              <a:gd name="connsiteY1037" fmla="*/ 615194 h 5440362"/>
              <a:gd name="connsiteX1038" fmla="*/ 3678363 w 5092701"/>
              <a:gd name="connsiteY1038" fmla="*/ 634133 h 5440362"/>
              <a:gd name="connsiteX1039" fmla="*/ 3735108 w 5092701"/>
              <a:gd name="connsiteY1039" fmla="*/ 618820 h 5440362"/>
              <a:gd name="connsiteX1040" fmla="*/ 3776729 w 5092701"/>
              <a:gd name="connsiteY1040" fmla="*/ 614983 h 5440362"/>
              <a:gd name="connsiteX1041" fmla="*/ 3633011 w 5092701"/>
              <a:gd name="connsiteY1041" fmla="*/ 676134 h 5440362"/>
              <a:gd name="connsiteX1042" fmla="*/ 3729982 w 5092701"/>
              <a:gd name="connsiteY1042" fmla="*/ 639622 h 5440362"/>
              <a:gd name="connsiteX1043" fmla="*/ 3818278 w 5092701"/>
              <a:gd name="connsiteY1043" fmla="*/ 615270 h 5440362"/>
              <a:gd name="connsiteX1044" fmla="*/ 3781601 w 5092701"/>
              <a:gd name="connsiteY1044" fmla="*/ 645111 h 5440362"/>
              <a:gd name="connsiteX1045" fmla="*/ 3876585 w 5092701"/>
              <a:gd name="connsiteY1045" fmla="*/ 616651 h 5440362"/>
              <a:gd name="connsiteX1046" fmla="*/ 3827759 w 5092701"/>
              <a:gd name="connsiteY1046" fmla="*/ 645888 h 5440362"/>
              <a:gd name="connsiteX1047" fmla="*/ 3821236 w 5092701"/>
              <a:gd name="connsiteY1047" fmla="*/ 649325 h 5440362"/>
              <a:gd name="connsiteX1048" fmla="*/ 3814714 w 5092701"/>
              <a:gd name="connsiteY1048" fmla="*/ 652763 h 5440362"/>
              <a:gd name="connsiteX1049" fmla="*/ 3808025 w 5092701"/>
              <a:gd name="connsiteY1049" fmla="*/ 656872 h 5440362"/>
              <a:gd name="connsiteX1050" fmla="*/ 3814714 w 5092701"/>
              <a:gd name="connsiteY1050" fmla="*/ 652763 h 5440362"/>
              <a:gd name="connsiteX1051" fmla="*/ 3821236 w 5092701"/>
              <a:gd name="connsiteY1051" fmla="*/ 649325 h 5440362"/>
              <a:gd name="connsiteX1052" fmla="*/ 3827759 w 5092701"/>
              <a:gd name="connsiteY1052" fmla="*/ 645888 h 5440362"/>
              <a:gd name="connsiteX1053" fmla="*/ 3876989 w 5092701"/>
              <a:gd name="connsiteY1053" fmla="*/ 638039 h 5440362"/>
              <a:gd name="connsiteX1054" fmla="*/ 3782408 w 5092701"/>
              <a:gd name="connsiteY1054" fmla="*/ 687889 h 5440362"/>
              <a:gd name="connsiteX1055" fmla="*/ 3715006 w 5092701"/>
              <a:gd name="connsiteY1055" fmla="*/ 723413 h 5440362"/>
              <a:gd name="connsiteX1056" fmla="*/ 3851612 w 5092701"/>
              <a:gd name="connsiteY1056" fmla="*/ 691115 h 5440362"/>
              <a:gd name="connsiteX1057" fmla="*/ 3831877 w 5092701"/>
              <a:gd name="connsiteY1057" fmla="*/ 702101 h 5440362"/>
              <a:gd name="connsiteX1058" fmla="*/ 3768021 w 5092701"/>
              <a:gd name="connsiteY1058" fmla="*/ 746266 h 5440362"/>
              <a:gd name="connsiteX1059" fmla="*/ 3674431 w 5092701"/>
              <a:gd name="connsiteY1059" fmla="*/ 792089 h 5440362"/>
              <a:gd name="connsiteX1060" fmla="*/ 3756372 w 5092701"/>
              <a:gd name="connsiteY1060" fmla="*/ 770505 h 5440362"/>
              <a:gd name="connsiteX1061" fmla="*/ 3700030 w 5092701"/>
              <a:gd name="connsiteY1061" fmla="*/ 807206 h 5440362"/>
              <a:gd name="connsiteX1062" fmla="*/ 3803855 w 5092701"/>
              <a:gd name="connsiteY1062" fmla="*/ 792768 h 5440362"/>
              <a:gd name="connsiteX1063" fmla="*/ 3742975 w 5092701"/>
              <a:gd name="connsiteY1063" fmla="*/ 824856 h 5440362"/>
              <a:gd name="connsiteX1064" fmla="*/ 3575462 w 5092701"/>
              <a:gd name="connsiteY1064" fmla="*/ 909642 h 5440362"/>
              <a:gd name="connsiteX1065" fmla="*/ 3632373 w 5092701"/>
              <a:gd name="connsiteY1065" fmla="*/ 893659 h 5440362"/>
              <a:gd name="connsiteX1066" fmla="*/ 3506074 w 5092701"/>
              <a:gd name="connsiteY1066" fmla="*/ 953219 h 5440362"/>
              <a:gd name="connsiteX1067" fmla="*/ 3496410 w 5092701"/>
              <a:gd name="connsiteY1067" fmla="*/ 969406 h 5440362"/>
              <a:gd name="connsiteX1068" fmla="*/ 3429007 w 5092701"/>
              <a:gd name="connsiteY1068" fmla="*/ 1004931 h 5440362"/>
              <a:gd name="connsiteX1069" fmla="*/ 3521657 w 5092701"/>
              <a:gd name="connsiteY1069" fmla="*/ 1031998 h 5440362"/>
              <a:gd name="connsiteX1070" fmla="*/ 3755197 w 5092701"/>
              <a:gd name="connsiteY1070" fmla="*/ 1082309 h 5440362"/>
              <a:gd name="connsiteX1071" fmla="*/ 4176048 w 5092701"/>
              <a:gd name="connsiteY1071" fmla="*/ 1186279 h 5440362"/>
              <a:gd name="connsiteX1072" fmla="*/ 4367803 w 5092701"/>
              <a:gd name="connsiteY1072" fmla="*/ 1241098 h 5440362"/>
              <a:gd name="connsiteX1073" fmla="*/ 4806107 w 5092701"/>
              <a:gd name="connsiteY1073" fmla="*/ 1458475 h 5440362"/>
              <a:gd name="connsiteX1074" fmla="*/ 4919213 w 5092701"/>
              <a:gd name="connsiteY1074" fmla="*/ 1594448 h 5440362"/>
              <a:gd name="connsiteX1075" fmla="*/ 4943399 w 5092701"/>
              <a:gd name="connsiteY1075" fmla="*/ 1665189 h 5440362"/>
              <a:gd name="connsiteX1076" fmla="*/ 4833991 w 5092701"/>
              <a:gd name="connsiteY1076" fmla="*/ 1871148 h 5440362"/>
              <a:gd name="connsiteX1077" fmla="*/ 4821016 w 5092701"/>
              <a:gd name="connsiteY1077" fmla="*/ 1873899 h 5440362"/>
              <a:gd name="connsiteX1078" fmla="*/ 4818865 w 5092701"/>
              <a:gd name="connsiteY1078" fmla="*/ 1882622 h 5440362"/>
              <a:gd name="connsiteX1079" fmla="*/ 4794171 w 5092701"/>
              <a:gd name="connsiteY1079" fmla="*/ 1913737 h 5440362"/>
              <a:gd name="connsiteX1080" fmla="*/ 4803082 w 5092701"/>
              <a:gd name="connsiteY1080" fmla="*/ 1923637 h 5440362"/>
              <a:gd name="connsiteX1081" fmla="*/ 4682464 w 5092701"/>
              <a:gd name="connsiteY1081" fmla="*/ 2056101 h 5440362"/>
              <a:gd name="connsiteX1082" fmla="*/ 4637516 w 5092701"/>
              <a:gd name="connsiteY1082" fmla="*/ 2119492 h 5440362"/>
              <a:gd name="connsiteX1083" fmla="*/ 4650324 w 5092701"/>
              <a:gd name="connsiteY1083" fmla="*/ 2090556 h 5440362"/>
              <a:gd name="connsiteX1084" fmla="*/ 4614473 w 5092701"/>
              <a:gd name="connsiteY1084" fmla="*/ 2117042 h 5440362"/>
              <a:gd name="connsiteX1085" fmla="*/ 4630994 w 5092701"/>
              <a:gd name="connsiteY1085" fmla="*/ 2122931 h 5440362"/>
              <a:gd name="connsiteX1086" fmla="*/ 4599847 w 5092701"/>
              <a:gd name="connsiteY1086" fmla="*/ 2153359 h 5440362"/>
              <a:gd name="connsiteX1087" fmla="*/ 4593563 w 5092701"/>
              <a:gd name="connsiteY1087" fmla="*/ 2178857 h 5440362"/>
              <a:gd name="connsiteX1088" fmla="*/ 4562415 w 5092701"/>
              <a:gd name="connsiteY1088" fmla="*/ 2209286 h 5440362"/>
              <a:gd name="connsiteX1089" fmla="*/ 4542242 w 5092701"/>
              <a:gd name="connsiteY1089" fmla="*/ 2318002 h 5440362"/>
              <a:gd name="connsiteX1090" fmla="*/ 4526713 w 5092701"/>
              <a:gd name="connsiteY1090" fmla="*/ 2308088 h 5440362"/>
              <a:gd name="connsiteX1091" fmla="*/ 4533640 w 5092701"/>
              <a:gd name="connsiteY1091" fmla="*/ 2326040 h 5440362"/>
              <a:gd name="connsiteX1092" fmla="*/ 4457380 w 5092701"/>
              <a:gd name="connsiteY1092" fmla="*/ 2420529 h 5440362"/>
              <a:gd name="connsiteX1093" fmla="*/ 4440604 w 5092701"/>
              <a:gd name="connsiteY1093" fmla="*/ 2465570 h 5440362"/>
              <a:gd name="connsiteX1094" fmla="*/ 4351868 w 5092701"/>
              <a:gd name="connsiteY1094" fmla="*/ 2587654 h 5440362"/>
              <a:gd name="connsiteX1095" fmla="*/ 4345749 w 5092701"/>
              <a:gd name="connsiteY1095" fmla="*/ 2612480 h 5440362"/>
              <a:gd name="connsiteX1096" fmla="*/ 4259824 w 5092701"/>
              <a:gd name="connsiteY1096" fmla="*/ 2723158 h 5440362"/>
              <a:gd name="connsiteX1097" fmla="*/ 4203228 w 5092701"/>
              <a:gd name="connsiteY1097" fmla="*/ 2810786 h 5440362"/>
              <a:gd name="connsiteX1098" fmla="*/ 3961183 w 5092701"/>
              <a:gd name="connsiteY1098" fmla="*/ 3032940 h 5440362"/>
              <a:gd name="connsiteX1099" fmla="*/ 2986784 w 5092701"/>
              <a:gd name="connsiteY1099" fmla="*/ 3394121 h 5440362"/>
              <a:gd name="connsiteX1100" fmla="*/ 2984634 w 5092701"/>
              <a:gd name="connsiteY1100" fmla="*/ 3402844 h 5440362"/>
              <a:gd name="connsiteX1101" fmla="*/ 2979508 w 5092701"/>
              <a:gd name="connsiteY1101" fmla="*/ 3423646 h 5440362"/>
              <a:gd name="connsiteX1102" fmla="*/ 3091954 w 5092701"/>
              <a:gd name="connsiteY1102" fmla="*/ 3399092 h 5440362"/>
              <a:gd name="connsiteX1103" fmla="*/ 4164489 w 5092701"/>
              <a:gd name="connsiteY1103" fmla="*/ 3018136 h 5440362"/>
              <a:gd name="connsiteX1104" fmla="*/ 3737209 w 5092701"/>
              <a:gd name="connsiteY1104" fmla="*/ 3432361 h 5440362"/>
              <a:gd name="connsiteX1105" fmla="*/ 4866061 w 5092701"/>
              <a:gd name="connsiteY1105" fmla="*/ 3713769 h 5440362"/>
              <a:gd name="connsiteX1106" fmla="*/ 4845002 w 5092701"/>
              <a:gd name="connsiteY1106" fmla="*/ 3703267 h 5440362"/>
              <a:gd name="connsiteX1107" fmla="*/ 4751906 w 5092701"/>
              <a:gd name="connsiteY1107" fmla="*/ 3677239 h 5440362"/>
              <a:gd name="connsiteX1108" fmla="*/ 4715974 w 5092701"/>
              <a:gd name="connsiteY1108" fmla="*/ 3667334 h 5440362"/>
              <a:gd name="connsiteX1109" fmla="*/ 4729547 w 5092701"/>
              <a:gd name="connsiteY1109" fmla="*/ 3669257 h 5440362"/>
              <a:gd name="connsiteX1110" fmla="*/ 4746900 w 5092701"/>
              <a:gd name="connsiteY1110" fmla="*/ 3674046 h 5440362"/>
              <a:gd name="connsiteX1111" fmla="*/ 4794659 w 5092701"/>
              <a:gd name="connsiteY1111" fmla="*/ 3687209 h 5440362"/>
              <a:gd name="connsiteX1112" fmla="*/ 4796469 w 5092701"/>
              <a:gd name="connsiteY1112" fmla="*/ 3687707 h 5440362"/>
              <a:gd name="connsiteX1113" fmla="*/ 4796464 w 5092701"/>
              <a:gd name="connsiteY1113" fmla="*/ 3688141 h 5440362"/>
              <a:gd name="connsiteX1114" fmla="*/ 4796310 w 5092701"/>
              <a:gd name="connsiteY1114" fmla="*/ 3688128 h 5440362"/>
              <a:gd name="connsiteX1115" fmla="*/ 4796454 w 5092701"/>
              <a:gd name="connsiteY1115" fmla="*/ 3689153 h 5440362"/>
              <a:gd name="connsiteX1116" fmla="*/ 4796464 w 5092701"/>
              <a:gd name="connsiteY1116" fmla="*/ 3688141 h 5440362"/>
              <a:gd name="connsiteX1117" fmla="*/ 4798661 w 5092701"/>
              <a:gd name="connsiteY1117" fmla="*/ 3688309 h 5440362"/>
              <a:gd name="connsiteX1118" fmla="*/ 4829568 w 5092701"/>
              <a:gd name="connsiteY1118" fmla="*/ 3696805 h 5440362"/>
              <a:gd name="connsiteX1119" fmla="*/ 4799325 w 5092701"/>
              <a:gd name="connsiteY1119" fmla="*/ 3688360 h 5440362"/>
              <a:gd name="connsiteX1120" fmla="*/ 4798661 w 5092701"/>
              <a:gd name="connsiteY1120" fmla="*/ 3688309 h 5440362"/>
              <a:gd name="connsiteX1121" fmla="*/ 4796469 w 5092701"/>
              <a:gd name="connsiteY1121" fmla="*/ 3687707 h 5440362"/>
              <a:gd name="connsiteX1122" fmla="*/ 4796492 w 5092701"/>
              <a:gd name="connsiteY1122" fmla="*/ 3685244 h 5440362"/>
              <a:gd name="connsiteX1123" fmla="*/ 4820561 w 5092701"/>
              <a:gd name="connsiteY1123" fmla="*/ 3683453 h 5440362"/>
              <a:gd name="connsiteX1124" fmla="*/ 4738039 w 5092701"/>
              <a:gd name="connsiteY1124" fmla="*/ 3670461 h 5440362"/>
              <a:gd name="connsiteX1125" fmla="*/ 4729547 w 5092701"/>
              <a:gd name="connsiteY1125" fmla="*/ 3669257 h 5440362"/>
              <a:gd name="connsiteX1126" fmla="*/ 4691700 w 5092701"/>
              <a:gd name="connsiteY1126" fmla="*/ 3658813 h 5440362"/>
              <a:gd name="connsiteX1127" fmla="*/ 4723552 w 5092701"/>
              <a:gd name="connsiteY1127" fmla="*/ 3659441 h 5440362"/>
              <a:gd name="connsiteX1128" fmla="*/ 4877306 w 5092701"/>
              <a:gd name="connsiteY1128" fmla="*/ 3668141 h 5440362"/>
              <a:gd name="connsiteX1129" fmla="*/ 4910420 w 5092701"/>
              <a:gd name="connsiteY1129" fmla="*/ 3675794 h 5440362"/>
              <a:gd name="connsiteX1130" fmla="*/ 4922807 w 5092701"/>
              <a:gd name="connsiteY1130" fmla="*/ 3698457 h 5440362"/>
              <a:gd name="connsiteX1131" fmla="*/ 4837083 w 5092701"/>
              <a:gd name="connsiteY1131" fmla="*/ 3689341 h 5440362"/>
              <a:gd name="connsiteX1132" fmla="*/ 4852612 w 5092701"/>
              <a:gd name="connsiteY1132" fmla="*/ 3699256 h 5440362"/>
              <a:gd name="connsiteX1133" fmla="*/ 4925196 w 5092701"/>
              <a:gd name="connsiteY1133" fmla="*/ 3711794 h 5440362"/>
              <a:gd name="connsiteX1134" fmla="*/ 4937582 w 5092701"/>
              <a:gd name="connsiteY1134" fmla="*/ 3734458 h 5440362"/>
              <a:gd name="connsiteX1135" fmla="*/ 4954174 w 5092701"/>
              <a:gd name="connsiteY1135" fmla="*/ 3736221 h 5440362"/>
              <a:gd name="connsiteX1136" fmla="*/ 4946659 w 5092701"/>
              <a:gd name="connsiteY1136" fmla="*/ 3743686 h 5440362"/>
              <a:gd name="connsiteX1137" fmla="*/ 4995136 w 5092701"/>
              <a:gd name="connsiteY1137" fmla="*/ 3761923 h 5440362"/>
              <a:gd name="connsiteX1138" fmla="*/ 4982494 w 5092701"/>
              <a:gd name="connsiteY1138" fmla="*/ 3790188 h 5440362"/>
              <a:gd name="connsiteX1139" fmla="*/ 5049308 w 5092701"/>
              <a:gd name="connsiteY1139" fmla="*/ 3780078 h 5440362"/>
              <a:gd name="connsiteX1140" fmla="*/ 5028652 w 5092701"/>
              <a:gd name="connsiteY1140" fmla="*/ 3790965 h 5440362"/>
              <a:gd name="connsiteX1141" fmla="*/ 5025675 w 5092701"/>
              <a:gd name="connsiteY1141" fmla="*/ 3803043 h 5440362"/>
              <a:gd name="connsiteX1142" fmla="*/ 5050116 w 5092701"/>
              <a:gd name="connsiteY1142" fmla="*/ 3822856 h 5440362"/>
              <a:gd name="connsiteX1143" fmla="*/ 5092658 w 5092701"/>
              <a:gd name="connsiteY1143" fmla="*/ 3819117 h 5440362"/>
              <a:gd name="connsiteX1144" fmla="*/ 5059950 w 5092701"/>
              <a:gd name="connsiteY1144" fmla="*/ 3832854 h 5440362"/>
              <a:gd name="connsiteX1145" fmla="*/ 5067041 w 5092701"/>
              <a:gd name="connsiteY1145" fmla="*/ 3850134 h 5440362"/>
              <a:gd name="connsiteX1146" fmla="*/ 5020717 w 5092701"/>
              <a:gd name="connsiteY1146" fmla="*/ 3850029 h 5440362"/>
              <a:gd name="connsiteX1147" fmla="*/ 5010296 w 5092701"/>
              <a:gd name="connsiteY1147" fmla="*/ 3865446 h 5440362"/>
              <a:gd name="connsiteX1148" fmla="*/ 5037713 w 5092701"/>
              <a:gd name="connsiteY1148" fmla="*/ 3873182 h 5440362"/>
              <a:gd name="connsiteX1149" fmla="*/ 5015002 w 5092701"/>
              <a:gd name="connsiteY1149" fmla="*/ 3896244 h 5440362"/>
              <a:gd name="connsiteX1150" fmla="*/ 4976174 w 5092701"/>
              <a:gd name="connsiteY1150" fmla="*/ 3934807 h 5440362"/>
              <a:gd name="connsiteX1151" fmla="*/ 4963533 w 5092701"/>
              <a:gd name="connsiteY1151" fmla="*/ 3963072 h 5440362"/>
              <a:gd name="connsiteX1152" fmla="*/ 4978141 w 5092701"/>
              <a:gd name="connsiteY1152" fmla="*/ 3972889 h 5440362"/>
              <a:gd name="connsiteX1153" fmla="*/ 4920167 w 5092701"/>
              <a:gd name="connsiteY1153" fmla="*/ 3997022 h 5440362"/>
              <a:gd name="connsiteX1154" fmla="*/ 4890670 w 5092701"/>
              <a:gd name="connsiteY1154" fmla="*/ 3993886 h 5440362"/>
              <a:gd name="connsiteX1155" fmla="*/ 4874482 w 5092701"/>
              <a:gd name="connsiteY1155" fmla="*/ 4013511 h 5440362"/>
              <a:gd name="connsiteX1156" fmla="*/ 4914048 w 5092701"/>
              <a:gd name="connsiteY1156" fmla="*/ 4021849 h 5440362"/>
              <a:gd name="connsiteX1157" fmla="*/ 4892400 w 5092701"/>
              <a:gd name="connsiteY1157" fmla="*/ 4036762 h 5440362"/>
              <a:gd name="connsiteX1158" fmla="*/ 4862244 w 5092701"/>
              <a:gd name="connsiteY1158" fmla="*/ 4063165 h 5440362"/>
              <a:gd name="connsiteX1159" fmla="*/ 4844899 w 5092701"/>
              <a:gd name="connsiteY1159" fmla="*/ 4087487 h 5440362"/>
              <a:gd name="connsiteX1160" fmla="*/ 4826393 w 5092701"/>
              <a:gd name="connsiteY1160" fmla="*/ 4089650 h 5440362"/>
              <a:gd name="connsiteX1161" fmla="*/ 4823416 w 5092701"/>
              <a:gd name="connsiteY1161" fmla="*/ 4101728 h 5440362"/>
              <a:gd name="connsiteX1162" fmla="*/ 4792692 w 5092701"/>
              <a:gd name="connsiteY1162" fmla="*/ 4107413 h 5440362"/>
              <a:gd name="connsiteX1163" fmla="*/ 4783193 w 5092701"/>
              <a:gd name="connsiteY1163" fmla="*/ 4122928 h 5440362"/>
              <a:gd name="connsiteX1164" fmla="*/ 4775512 w 5092701"/>
              <a:gd name="connsiteY1164" fmla="*/ 4131063 h 5440362"/>
              <a:gd name="connsiteX1165" fmla="*/ 4810021 w 5092701"/>
              <a:gd name="connsiteY1165" fmla="*/ 4156079 h 5440362"/>
              <a:gd name="connsiteX1166" fmla="*/ 4780859 w 5092701"/>
              <a:gd name="connsiteY1166" fmla="*/ 4178455 h 5440362"/>
              <a:gd name="connsiteX1167" fmla="*/ 4803902 w 5092701"/>
              <a:gd name="connsiteY1167" fmla="*/ 4180906 h 5440362"/>
              <a:gd name="connsiteX1168" fmla="*/ 4775732 w 5092701"/>
              <a:gd name="connsiteY1168" fmla="*/ 4199257 h 5440362"/>
              <a:gd name="connsiteX1169" fmla="*/ 4759140 w 5092701"/>
              <a:gd name="connsiteY1169" fmla="*/ 4197492 h 5440362"/>
              <a:gd name="connsiteX1170" fmla="*/ 4747490 w 5092701"/>
              <a:gd name="connsiteY1170" fmla="*/ 4221731 h 5440362"/>
              <a:gd name="connsiteX1171" fmla="*/ 4697268 w 5092701"/>
              <a:gd name="connsiteY1171" fmla="*/ 4233606 h 5440362"/>
              <a:gd name="connsiteX1172" fmla="*/ 4695688 w 5092701"/>
              <a:gd name="connsiteY1172" fmla="*/ 4263046 h 5440362"/>
              <a:gd name="connsiteX1173" fmla="*/ 4691553 w 5092701"/>
              <a:gd name="connsiteY1173" fmla="*/ 4279822 h 5440362"/>
              <a:gd name="connsiteX1174" fmla="*/ 4722113 w 5092701"/>
              <a:gd name="connsiteY1174" fmla="*/ 4274808 h 5440362"/>
              <a:gd name="connsiteX1175" fmla="*/ 4691957 w 5092701"/>
              <a:gd name="connsiteY1175" fmla="*/ 4301211 h 5440362"/>
              <a:gd name="connsiteX1176" fmla="*/ 4690211 w 5092701"/>
              <a:gd name="connsiteY1176" fmla="*/ 4331322 h 5440362"/>
              <a:gd name="connsiteX1177" fmla="*/ 4632403 w 5092701"/>
              <a:gd name="connsiteY1177" fmla="*/ 4354785 h 5440362"/>
              <a:gd name="connsiteX1178" fmla="*/ 4647011 w 5092701"/>
              <a:gd name="connsiteY1178" fmla="*/ 4364602 h 5440362"/>
              <a:gd name="connsiteX1179" fmla="*/ 4617681 w 5092701"/>
              <a:gd name="connsiteY1179" fmla="*/ 4387649 h 5440362"/>
              <a:gd name="connsiteX1180" fmla="*/ 4589441 w 5092701"/>
              <a:gd name="connsiteY1180" fmla="*/ 4410123 h 5440362"/>
              <a:gd name="connsiteX1181" fmla="*/ 4628084 w 5092701"/>
              <a:gd name="connsiteY1181" fmla="*/ 4418364 h 5440362"/>
              <a:gd name="connsiteX1182" fmla="*/ 4593391 w 5092701"/>
              <a:gd name="connsiteY1182" fmla="*/ 4440152 h 5440362"/>
              <a:gd name="connsiteX1183" fmla="*/ 4600317 w 5092701"/>
              <a:gd name="connsiteY1183" fmla="*/ 4458104 h 5440362"/>
              <a:gd name="connsiteX1184" fmla="*/ 4589257 w 5092701"/>
              <a:gd name="connsiteY1184" fmla="*/ 4456927 h 5440362"/>
              <a:gd name="connsiteX1185" fmla="*/ 4586114 w 5092701"/>
              <a:gd name="connsiteY1185" fmla="*/ 4469677 h 5440362"/>
              <a:gd name="connsiteX1186" fmla="*/ 4548040 w 5092701"/>
              <a:gd name="connsiteY1186" fmla="*/ 4482154 h 5440362"/>
              <a:gd name="connsiteX1187" fmla="*/ 4542510 w 5092701"/>
              <a:gd name="connsiteY1187" fmla="*/ 4481566 h 5440362"/>
              <a:gd name="connsiteX1188" fmla="*/ 4529369 w 5092701"/>
              <a:gd name="connsiteY1188" fmla="*/ 4484989 h 5440362"/>
              <a:gd name="connsiteX1189" fmla="*/ 4528376 w 5092701"/>
              <a:gd name="connsiteY1189" fmla="*/ 4489015 h 5440362"/>
              <a:gd name="connsiteX1190" fmla="*/ 4512592 w 5092701"/>
              <a:gd name="connsiteY1190" fmla="*/ 4530028 h 5440362"/>
              <a:gd name="connsiteX1191" fmla="*/ 4510608 w 5092701"/>
              <a:gd name="connsiteY1191" fmla="*/ 4538081 h 5440362"/>
              <a:gd name="connsiteX1192" fmla="*/ 4469227 w 5092701"/>
              <a:gd name="connsiteY1192" fmla="*/ 4563977 h 5440362"/>
              <a:gd name="connsiteX1193" fmla="*/ 4485112 w 5092701"/>
              <a:gd name="connsiteY1193" fmla="*/ 4580483 h 5440362"/>
              <a:gd name="connsiteX1194" fmla="*/ 4487026 w 5092701"/>
              <a:gd name="connsiteY1194" fmla="*/ 4580533 h 5440362"/>
              <a:gd name="connsiteX1195" fmla="*/ 4480830 w 5092701"/>
              <a:gd name="connsiteY1195" fmla="*/ 4586067 h 5440362"/>
              <a:gd name="connsiteX1196" fmla="*/ 4396698 w 5092701"/>
              <a:gd name="connsiteY1196" fmla="*/ 4620304 h 5440362"/>
              <a:gd name="connsiteX1197" fmla="*/ 4412297 w 5092701"/>
              <a:gd name="connsiteY1197" fmla="*/ 4626094 h 5440362"/>
              <a:gd name="connsiteX1198" fmla="*/ 4386040 w 5092701"/>
              <a:gd name="connsiteY1198" fmla="*/ 4640517 h 5440362"/>
              <a:gd name="connsiteX1199" fmla="*/ 4446332 w 5092701"/>
              <a:gd name="connsiteY1199" fmla="*/ 4633845 h 5440362"/>
              <a:gd name="connsiteX1200" fmla="*/ 4386444 w 5092701"/>
              <a:gd name="connsiteY1200" fmla="*/ 4661906 h 5440362"/>
              <a:gd name="connsiteX1201" fmla="*/ 4355297 w 5092701"/>
              <a:gd name="connsiteY1201" fmla="*/ 4692335 h 5440362"/>
              <a:gd name="connsiteX1202" fmla="*/ 4293021 w 5092701"/>
              <a:gd name="connsiteY1202" fmla="*/ 4707059 h 5440362"/>
              <a:gd name="connsiteX1203" fmla="*/ 4310534 w 5092701"/>
              <a:gd name="connsiteY1203" fmla="*/ 4708920 h 5440362"/>
              <a:gd name="connsiteX1204" fmla="*/ 4211415 w 5092701"/>
              <a:gd name="connsiteY1204" fmla="*/ 4754157 h 5440362"/>
              <a:gd name="connsiteX1205" fmla="*/ 4191328 w 5092701"/>
              <a:gd name="connsiteY1205" fmla="*/ 4785761 h 5440362"/>
              <a:gd name="connsiteX1206" fmla="*/ 4226426 w 5092701"/>
              <a:gd name="connsiteY1206" fmla="*/ 4785362 h 5440362"/>
              <a:gd name="connsiteX1207" fmla="*/ 4308200 w 5092701"/>
              <a:gd name="connsiteY1207" fmla="*/ 4764448 h 5440362"/>
              <a:gd name="connsiteX1208" fmla="*/ 4112864 w 5092701"/>
              <a:gd name="connsiteY1208" fmla="*/ 4820110 h 5440362"/>
              <a:gd name="connsiteX1209" fmla="*/ 4073632 w 5092701"/>
              <a:gd name="connsiteY1209" fmla="*/ 4837284 h 5440362"/>
              <a:gd name="connsiteX1210" fmla="*/ 4074036 w 5092701"/>
              <a:gd name="connsiteY1210" fmla="*/ 4858673 h 5440362"/>
              <a:gd name="connsiteX1211" fmla="*/ 4010199 w 5092701"/>
              <a:gd name="connsiteY1211" fmla="*/ 4856705 h 5440362"/>
              <a:gd name="connsiteX1212" fmla="*/ 4009207 w 5092701"/>
              <a:gd name="connsiteY1212" fmla="*/ 4860731 h 5440362"/>
              <a:gd name="connsiteX1213" fmla="*/ 3902000 w 5092701"/>
              <a:gd name="connsiteY1213" fmla="*/ 4865858 h 5440362"/>
              <a:gd name="connsiteX1214" fmla="*/ 3801485 w 5092701"/>
              <a:gd name="connsiteY1214" fmla="*/ 4893730 h 5440362"/>
              <a:gd name="connsiteX1215" fmla="*/ 3474575 w 5092701"/>
              <a:gd name="connsiteY1215" fmla="*/ 4957436 h 5440362"/>
              <a:gd name="connsiteX1216" fmla="*/ 2153180 w 5092701"/>
              <a:gd name="connsiteY1216" fmla="*/ 5179809 h 5440362"/>
              <a:gd name="connsiteX1217" fmla="*/ 1765670 w 5092701"/>
              <a:gd name="connsiteY1217" fmla="*/ 5232250 h 5440362"/>
              <a:gd name="connsiteX1218" fmla="*/ 2497231 w 5092701"/>
              <a:gd name="connsiteY1218" fmla="*/ 5159381 h 5440362"/>
              <a:gd name="connsiteX1219" fmla="*/ 2319440 w 5092701"/>
              <a:gd name="connsiteY1219" fmla="*/ 5193093 h 5440362"/>
              <a:gd name="connsiteX1220" fmla="*/ 2237003 w 5092701"/>
              <a:gd name="connsiteY1220" fmla="*/ 5211723 h 5440362"/>
              <a:gd name="connsiteX1221" fmla="*/ 2013543 w 5092701"/>
              <a:gd name="connsiteY1221" fmla="*/ 5253440 h 5440362"/>
              <a:gd name="connsiteX1222" fmla="*/ 1978538 w 5092701"/>
              <a:gd name="connsiteY1222" fmla="*/ 5272419 h 5440362"/>
              <a:gd name="connsiteX1223" fmla="*/ 1901994 w 5092701"/>
              <a:gd name="connsiteY1223" fmla="*/ 5291111 h 5440362"/>
              <a:gd name="connsiteX1224" fmla="*/ 1847700 w 5092701"/>
              <a:gd name="connsiteY1224" fmla="*/ 5315745 h 5440362"/>
              <a:gd name="connsiteX1225" fmla="*/ 1281904 w 5092701"/>
              <a:gd name="connsiteY1225" fmla="*/ 5360529 h 5440362"/>
              <a:gd name="connsiteX1226" fmla="*/ 1849662 w 5092701"/>
              <a:gd name="connsiteY1226" fmla="*/ 5321370 h 5440362"/>
              <a:gd name="connsiteX1227" fmla="*/ 2486940 w 5092701"/>
              <a:gd name="connsiteY1227" fmla="*/ 5269048 h 5440362"/>
              <a:gd name="connsiteX1228" fmla="*/ 1766327 w 5092701"/>
              <a:gd name="connsiteY1228" fmla="*/ 5342461 h 5440362"/>
              <a:gd name="connsiteX1229" fmla="*/ 1764377 w 5092701"/>
              <a:gd name="connsiteY1229" fmla="*/ 5344424 h 5440362"/>
              <a:gd name="connsiteX1230" fmla="*/ 1733253 w 5092701"/>
              <a:gd name="connsiteY1230" fmla="*/ 5347202 h 5440362"/>
              <a:gd name="connsiteX1231" fmla="*/ 1725792 w 5092701"/>
              <a:gd name="connsiteY1231" fmla="*/ 5347821 h 5440362"/>
              <a:gd name="connsiteX1232" fmla="*/ 1708396 w 5092701"/>
              <a:gd name="connsiteY1232" fmla="*/ 5346456 h 5440362"/>
              <a:gd name="connsiteX1233" fmla="*/ 1692023 w 5092701"/>
              <a:gd name="connsiteY1233" fmla="*/ 5350268 h 5440362"/>
              <a:gd name="connsiteX1234" fmla="*/ 1702211 w 5092701"/>
              <a:gd name="connsiteY1234" fmla="*/ 5349776 h 5440362"/>
              <a:gd name="connsiteX1235" fmla="*/ 1725792 w 5092701"/>
              <a:gd name="connsiteY1235" fmla="*/ 5347821 h 5440362"/>
              <a:gd name="connsiteX1236" fmla="*/ 1735370 w 5092701"/>
              <a:gd name="connsiteY1236" fmla="*/ 5348573 h 5440362"/>
              <a:gd name="connsiteX1237" fmla="*/ 1759248 w 5092701"/>
              <a:gd name="connsiteY1237" fmla="*/ 5349586 h 5440362"/>
              <a:gd name="connsiteX1238" fmla="*/ 1764377 w 5092701"/>
              <a:gd name="connsiteY1238" fmla="*/ 5344424 h 5440362"/>
              <a:gd name="connsiteX1239" fmla="*/ 1782193 w 5092701"/>
              <a:gd name="connsiteY1239" fmla="*/ 5342833 h 5440362"/>
              <a:gd name="connsiteX1240" fmla="*/ 2702258 w 5092701"/>
              <a:gd name="connsiteY1240" fmla="*/ 5252777 h 5440362"/>
              <a:gd name="connsiteX1241" fmla="*/ 2545198 w 5092701"/>
              <a:gd name="connsiteY1241" fmla="*/ 5273668 h 5440362"/>
              <a:gd name="connsiteX1242" fmla="*/ 2798336 w 5092701"/>
              <a:gd name="connsiteY1242" fmla="*/ 5255489 h 5440362"/>
              <a:gd name="connsiteX1243" fmla="*/ 2415666 w 5092701"/>
              <a:gd name="connsiteY1243" fmla="*/ 5304909 h 5440362"/>
              <a:gd name="connsiteX1244" fmla="*/ 2391118 w 5092701"/>
              <a:gd name="connsiteY1244" fmla="*/ 5307740 h 5440362"/>
              <a:gd name="connsiteX1245" fmla="*/ 2240640 w 5092701"/>
              <a:gd name="connsiteY1245" fmla="*/ 5321863 h 5440362"/>
              <a:gd name="connsiteX1246" fmla="*/ 1210410 w 5092701"/>
              <a:gd name="connsiteY1246" fmla="*/ 5416947 h 5440362"/>
              <a:gd name="connsiteX1247" fmla="*/ 1187622 w 5092701"/>
              <a:gd name="connsiteY1247" fmla="*/ 5418674 h 5440362"/>
              <a:gd name="connsiteX1248" fmla="*/ 1176757 w 5092701"/>
              <a:gd name="connsiteY1248" fmla="*/ 5419498 h 5440362"/>
              <a:gd name="connsiteX1249" fmla="*/ 1132657 w 5092701"/>
              <a:gd name="connsiteY1249" fmla="*/ 5421092 h 5440362"/>
              <a:gd name="connsiteX1250" fmla="*/ 1174277 w 5092701"/>
              <a:gd name="connsiteY1250" fmla="*/ 5417255 h 5440362"/>
              <a:gd name="connsiteX1251" fmla="*/ 1155368 w 5092701"/>
              <a:gd name="connsiteY1251" fmla="*/ 5398030 h 5440362"/>
              <a:gd name="connsiteX1252" fmla="*/ 1124808 w 5092701"/>
              <a:gd name="connsiteY1252" fmla="*/ 5403043 h 5440362"/>
              <a:gd name="connsiteX1253" fmla="*/ 1143903 w 5092701"/>
              <a:gd name="connsiteY1253" fmla="*/ 5375465 h 5440362"/>
              <a:gd name="connsiteX1254" fmla="*/ 813025 w 5092701"/>
              <a:gd name="connsiteY1254" fmla="*/ 5377082 h 5440362"/>
              <a:gd name="connsiteX1255" fmla="*/ 866877 w 5092701"/>
              <a:gd name="connsiteY1255" fmla="*/ 5356659 h 5440362"/>
              <a:gd name="connsiteX1256" fmla="*/ 690061 w 5092701"/>
              <a:gd name="connsiteY1256" fmla="*/ 5346268 h 5440362"/>
              <a:gd name="connsiteX1257" fmla="*/ 1176612 w 5092701"/>
              <a:gd name="connsiteY1257" fmla="*/ 5361727 h 5440362"/>
              <a:gd name="connsiteX1258" fmla="*/ 744103 w 5092701"/>
              <a:gd name="connsiteY1258" fmla="*/ 5335008 h 5440362"/>
              <a:gd name="connsiteX1259" fmla="*/ 1128723 w 5092701"/>
              <a:gd name="connsiteY1259" fmla="*/ 5318075 h 5440362"/>
              <a:gd name="connsiteX1260" fmla="*/ 1234350 w 5092701"/>
              <a:gd name="connsiteY1260" fmla="*/ 5342389 h 5440362"/>
              <a:gd name="connsiteX1261" fmla="*/ 1192396 w 5092701"/>
              <a:gd name="connsiteY1261" fmla="*/ 5320713 h 5440362"/>
              <a:gd name="connsiteX1262" fmla="*/ 1175471 w 5092701"/>
              <a:gd name="connsiteY1262" fmla="*/ 5293437 h 5440362"/>
              <a:gd name="connsiteX1263" fmla="*/ 1155568 w 5092701"/>
              <a:gd name="connsiteY1263" fmla="*/ 5278237 h 5440362"/>
              <a:gd name="connsiteX1264" fmla="*/ 1185724 w 5092701"/>
              <a:gd name="connsiteY1264" fmla="*/ 5251835 h 5440362"/>
              <a:gd name="connsiteX1265" fmla="*/ 1203237 w 5092701"/>
              <a:gd name="connsiteY1265" fmla="*/ 5253697 h 5440362"/>
              <a:gd name="connsiteX1266" fmla="*/ 1229827 w 5092701"/>
              <a:gd name="connsiteY1266" fmla="*/ 5264788 h 5440362"/>
              <a:gd name="connsiteX1267" fmla="*/ 1219829 w 5092701"/>
              <a:gd name="connsiteY1267" fmla="*/ 5255461 h 5440362"/>
              <a:gd name="connsiteX1268" fmla="*/ 1255848 w 5092701"/>
              <a:gd name="connsiteY1268" fmla="*/ 5255160 h 5440362"/>
              <a:gd name="connsiteX1269" fmla="*/ 1762325 w 5092701"/>
              <a:gd name="connsiteY1269" fmla="*/ 5210427 h 5440362"/>
              <a:gd name="connsiteX1270" fmla="*/ 1790886 w 5092701"/>
              <a:gd name="connsiteY1270" fmla="*/ 5202963 h 5440362"/>
              <a:gd name="connsiteX1271" fmla="*/ 1943671 w 5092701"/>
              <a:gd name="connsiteY1271" fmla="*/ 5186841 h 5440362"/>
              <a:gd name="connsiteX1272" fmla="*/ 1760532 w 5092701"/>
              <a:gd name="connsiteY1272" fmla="*/ 5177198 h 5440362"/>
              <a:gd name="connsiteX1273" fmla="*/ 1845592 w 5092701"/>
              <a:gd name="connsiteY1273" fmla="*/ 5180590 h 5440362"/>
              <a:gd name="connsiteX1274" fmla="*/ 1890211 w 5092701"/>
              <a:gd name="connsiteY1274" fmla="*/ 5167201 h 5440362"/>
              <a:gd name="connsiteX1275" fmla="*/ 1922550 w 5092701"/>
              <a:gd name="connsiteY1275" fmla="*/ 5163687 h 5440362"/>
              <a:gd name="connsiteX1276" fmla="*/ 2095891 w 5092701"/>
              <a:gd name="connsiteY1276" fmla="*/ 5146729 h 5440362"/>
              <a:gd name="connsiteX1277" fmla="*/ 2006087 w 5092701"/>
              <a:gd name="connsiteY1277" fmla="*/ 5135889 h 5440362"/>
              <a:gd name="connsiteX1278" fmla="*/ 1861633 w 5092701"/>
              <a:gd name="connsiteY1278" fmla="*/ 5124488 h 5440362"/>
              <a:gd name="connsiteX1279" fmla="*/ 2068331 w 5092701"/>
              <a:gd name="connsiteY1279" fmla="*/ 5106386 h 5440362"/>
              <a:gd name="connsiteX1280" fmla="*/ 1953395 w 5092701"/>
              <a:gd name="connsiteY1280" fmla="*/ 5115214 h 5440362"/>
              <a:gd name="connsiteX1281" fmla="*/ 2075739 w 5092701"/>
              <a:gd name="connsiteY1281" fmla="*/ 5091632 h 5440362"/>
              <a:gd name="connsiteX1282" fmla="*/ 2278126 w 5092701"/>
              <a:gd name="connsiteY1282" fmla="*/ 5083266 h 5440362"/>
              <a:gd name="connsiteX1283" fmla="*/ 2207130 w 5092701"/>
              <a:gd name="connsiteY1283" fmla="*/ 5064255 h 5440362"/>
              <a:gd name="connsiteX1284" fmla="*/ 2292604 w 5092701"/>
              <a:gd name="connsiteY1284" fmla="*/ 5046870 h 5440362"/>
              <a:gd name="connsiteX1285" fmla="*/ 2134778 w 5092701"/>
              <a:gd name="connsiteY1285" fmla="*/ 5032453 h 5440362"/>
              <a:gd name="connsiteX1286" fmla="*/ 2038274 w 5092701"/>
              <a:gd name="connsiteY1286" fmla="*/ 5024238 h 5440362"/>
              <a:gd name="connsiteX1287" fmla="*/ 2253217 w 5092701"/>
              <a:gd name="connsiteY1287" fmla="*/ 5015943 h 5440362"/>
              <a:gd name="connsiteX1288" fmla="*/ 2149513 w 5092701"/>
              <a:gd name="connsiteY1288" fmla="*/ 5011774 h 5440362"/>
              <a:gd name="connsiteX1289" fmla="*/ 2212401 w 5092701"/>
              <a:gd name="connsiteY1289" fmla="*/ 5001035 h 5440362"/>
              <a:gd name="connsiteX1290" fmla="*/ 2192476 w 5092701"/>
              <a:gd name="connsiteY1290" fmla="*/ 4992814 h 5440362"/>
              <a:gd name="connsiteX1291" fmla="*/ 2163660 w 5092701"/>
              <a:gd name="connsiteY1291" fmla="*/ 4978984 h 5440362"/>
              <a:gd name="connsiteX1292" fmla="*/ 2140842 w 5092701"/>
              <a:gd name="connsiteY1292" fmla="*/ 4978657 h 5440362"/>
              <a:gd name="connsiteX1293" fmla="*/ 2176874 w 5092701"/>
              <a:gd name="connsiteY1293" fmla="*/ 4968056 h 5440362"/>
              <a:gd name="connsiteX1294" fmla="*/ 2192531 w 5092701"/>
              <a:gd name="connsiteY1294" fmla="*/ 4947438 h 5440362"/>
              <a:gd name="connsiteX1295" fmla="*/ 2244186 w 5092701"/>
              <a:gd name="connsiteY1295" fmla="*/ 4940195 h 5440362"/>
              <a:gd name="connsiteX1296" fmla="*/ 2198502 w 5092701"/>
              <a:gd name="connsiteY1296" fmla="*/ 4929807 h 5440362"/>
              <a:gd name="connsiteX1297" fmla="*/ 2458295 w 5092701"/>
              <a:gd name="connsiteY1297" fmla="*/ 4913497 h 5440362"/>
              <a:gd name="connsiteX1298" fmla="*/ 2278792 w 5092701"/>
              <a:gd name="connsiteY1298" fmla="*/ 4898038 h 5440362"/>
              <a:gd name="connsiteX1299" fmla="*/ 2309125 w 5092701"/>
              <a:gd name="connsiteY1299" fmla="*/ 4865231 h 5440362"/>
              <a:gd name="connsiteX1300" fmla="*/ 2276548 w 5092701"/>
              <a:gd name="connsiteY1300" fmla="*/ 4858885 h 5440362"/>
              <a:gd name="connsiteX1301" fmla="*/ 2247546 w 5092701"/>
              <a:gd name="connsiteY1301" fmla="*/ 4858854 h 5440362"/>
              <a:gd name="connsiteX1302" fmla="*/ 2249233 w 5092701"/>
              <a:gd name="connsiteY1302" fmla="*/ 4850541 h 5440362"/>
              <a:gd name="connsiteX1303" fmla="*/ 2263139 w 5092701"/>
              <a:gd name="connsiteY1303" fmla="*/ 4840180 h 5440362"/>
              <a:gd name="connsiteX1304" fmla="*/ 2384594 w 5092701"/>
              <a:gd name="connsiteY1304" fmla="*/ 4826301 h 5440362"/>
              <a:gd name="connsiteX1305" fmla="*/ 2450716 w 5092701"/>
              <a:gd name="connsiteY1305" fmla="*/ 4821448 h 5440362"/>
              <a:gd name="connsiteX1306" fmla="*/ 2575108 w 5092701"/>
              <a:gd name="connsiteY1306" fmla="*/ 4807083 h 5440362"/>
              <a:gd name="connsiteX1307" fmla="*/ 2437476 w 5092701"/>
              <a:gd name="connsiteY1307" fmla="*/ 4791248 h 5440362"/>
              <a:gd name="connsiteX1308" fmla="*/ 2481403 w 5092701"/>
              <a:gd name="connsiteY1308" fmla="*/ 4752328 h 5440362"/>
              <a:gd name="connsiteX1309" fmla="*/ 2547277 w 5092701"/>
              <a:gd name="connsiteY1309" fmla="*/ 4721625 h 5440362"/>
              <a:gd name="connsiteX1310" fmla="*/ 2536784 w 5092701"/>
              <a:gd name="connsiteY1310" fmla="*/ 4717860 h 5440362"/>
              <a:gd name="connsiteX1311" fmla="*/ 2519553 w 5092701"/>
              <a:gd name="connsiteY1311" fmla="*/ 4714980 h 5440362"/>
              <a:gd name="connsiteX1312" fmla="*/ 2573298 w 5092701"/>
              <a:gd name="connsiteY1312" fmla="*/ 4714878 h 5440362"/>
              <a:gd name="connsiteX1313" fmla="*/ 2619142 w 5092701"/>
              <a:gd name="connsiteY1313" fmla="*/ 4712754 h 5440362"/>
              <a:gd name="connsiteX1314" fmla="*/ 2607090 w 5092701"/>
              <a:gd name="connsiteY1314" fmla="*/ 4688727 h 5440362"/>
              <a:gd name="connsiteX1315" fmla="*/ 2726650 w 5092701"/>
              <a:gd name="connsiteY1315" fmla="*/ 4647758 h 5440362"/>
              <a:gd name="connsiteX1316" fmla="*/ 2721139 w 5092701"/>
              <a:gd name="connsiteY1316" fmla="*/ 4633494 h 5440362"/>
              <a:gd name="connsiteX1317" fmla="*/ 2989148 w 5092701"/>
              <a:gd name="connsiteY1317" fmla="*/ 4458136 h 5440362"/>
              <a:gd name="connsiteX1318" fmla="*/ 2966961 w 5092701"/>
              <a:gd name="connsiteY1318" fmla="*/ 4448814 h 5440362"/>
              <a:gd name="connsiteX1319" fmla="*/ 2836381 w 5092701"/>
              <a:gd name="connsiteY1319" fmla="*/ 4423026 h 5440362"/>
              <a:gd name="connsiteX1320" fmla="*/ 2910896 w 5092701"/>
              <a:gd name="connsiteY1320" fmla="*/ 4377059 h 5440362"/>
              <a:gd name="connsiteX1321" fmla="*/ 3195052 w 5092701"/>
              <a:gd name="connsiteY1321" fmla="*/ 4215529 h 5440362"/>
              <a:gd name="connsiteX1322" fmla="*/ 2989095 w 5092701"/>
              <a:gd name="connsiteY1322" fmla="*/ 4278849 h 5440362"/>
              <a:gd name="connsiteX1323" fmla="*/ 2759636 w 5092701"/>
              <a:gd name="connsiteY1323" fmla="*/ 4309953 h 5440362"/>
              <a:gd name="connsiteX1324" fmla="*/ 2610480 w 5092701"/>
              <a:gd name="connsiteY1324" fmla="*/ 4329648 h 5440362"/>
              <a:gd name="connsiteX1325" fmla="*/ 1714575 w 5092701"/>
              <a:gd name="connsiteY1325" fmla="*/ 4556824 h 5440362"/>
              <a:gd name="connsiteX1326" fmla="*/ 279363 w 5092701"/>
              <a:gd name="connsiteY1326" fmla="*/ 4695686 h 5440362"/>
              <a:gd name="connsiteX1327" fmla="*/ 1684199 w 5092701"/>
              <a:gd name="connsiteY1327" fmla="*/ 4515032 h 5440362"/>
              <a:gd name="connsiteX1328" fmla="*/ 95 w 5092701"/>
              <a:gd name="connsiteY1328" fmla="*/ 4627921 h 5440362"/>
              <a:gd name="connsiteX1329" fmla="*/ 1631184 w 5092701"/>
              <a:gd name="connsiteY1329" fmla="*/ 4492181 h 5440362"/>
              <a:gd name="connsiteX1330" fmla="*/ 281918 w 5092701"/>
              <a:gd name="connsiteY1330" fmla="*/ 4595472 h 5440362"/>
              <a:gd name="connsiteX1331" fmla="*/ 1457936 w 5092701"/>
              <a:gd name="connsiteY1331" fmla="*/ 4435198 h 5440362"/>
              <a:gd name="connsiteX1332" fmla="*/ 15704 w 5092701"/>
              <a:gd name="connsiteY1332" fmla="*/ 4508662 h 5440362"/>
              <a:gd name="connsiteX1333" fmla="*/ 66897 w 5092701"/>
              <a:gd name="connsiteY1333" fmla="*/ 4470230 h 5440362"/>
              <a:gd name="connsiteX1334" fmla="*/ 71560 w 5092701"/>
              <a:gd name="connsiteY1334" fmla="*/ 4469305 h 5440362"/>
              <a:gd name="connsiteX1335" fmla="*/ 107170 w 5092701"/>
              <a:gd name="connsiteY1335" fmla="*/ 4478437 h 5440362"/>
              <a:gd name="connsiteX1336" fmla="*/ 1247649 w 5092701"/>
              <a:gd name="connsiteY1336" fmla="*/ 4335325 h 5440362"/>
              <a:gd name="connsiteX1337" fmla="*/ 1291528 w 5092701"/>
              <a:gd name="connsiteY1337" fmla="*/ 4327380 h 5440362"/>
              <a:gd name="connsiteX1338" fmla="*/ 1292336 w 5092701"/>
              <a:gd name="connsiteY1338" fmla="*/ 4327277 h 5440362"/>
              <a:gd name="connsiteX1339" fmla="*/ 1342096 w 5092701"/>
              <a:gd name="connsiteY1339" fmla="*/ 4319043 h 5440362"/>
              <a:gd name="connsiteX1340" fmla="*/ 1311343 w 5092701"/>
              <a:gd name="connsiteY1340" fmla="*/ 4323793 h 5440362"/>
              <a:gd name="connsiteX1341" fmla="*/ 1291528 w 5092701"/>
              <a:gd name="connsiteY1341" fmla="*/ 4327380 h 5440362"/>
              <a:gd name="connsiteX1342" fmla="*/ 1221185 w 5092701"/>
              <a:gd name="connsiteY1342" fmla="*/ 4336384 h 5440362"/>
              <a:gd name="connsiteX1343" fmla="*/ 133312 w 5092701"/>
              <a:gd name="connsiteY1343" fmla="*/ 4457045 h 5440362"/>
              <a:gd name="connsiteX1344" fmla="*/ 71560 w 5092701"/>
              <a:gd name="connsiteY1344" fmla="*/ 4469305 h 5440362"/>
              <a:gd name="connsiteX1345" fmla="*/ 67798 w 5092701"/>
              <a:gd name="connsiteY1345" fmla="*/ 4468339 h 5440362"/>
              <a:gd name="connsiteX1346" fmla="*/ 510386 w 5092701"/>
              <a:gd name="connsiteY1346" fmla="*/ 3873776 h 5440362"/>
              <a:gd name="connsiteX1347" fmla="*/ 525346 w 5092701"/>
              <a:gd name="connsiteY1347" fmla="*/ 3862973 h 5440362"/>
              <a:gd name="connsiteX1348" fmla="*/ 509578 w 5092701"/>
              <a:gd name="connsiteY1348" fmla="*/ 3830999 h 5440362"/>
              <a:gd name="connsiteX1349" fmla="*/ 533615 w 5092701"/>
              <a:gd name="connsiteY1349" fmla="*/ 3829422 h 5440362"/>
              <a:gd name="connsiteX1350" fmla="*/ 539734 w 5092701"/>
              <a:gd name="connsiteY1350" fmla="*/ 3804596 h 5440362"/>
              <a:gd name="connsiteX1351" fmla="*/ 562373 w 5092701"/>
              <a:gd name="connsiteY1351" fmla="*/ 3785656 h 5440362"/>
              <a:gd name="connsiteX1352" fmla="*/ 554525 w 5092701"/>
              <a:gd name="connsiteY1352" fmla="*/ 3767608 h 5440362"/>
              <a:gd name="connsiteX1353" fmla="*/ 570642 w 5092701"/>
              <a:gd name="connsiteY1353" fmla="*/ 3752107 h 5440362"/>
              <a:gd name="connsiteX1354" fmla="*/ 545061 w 5092701"/>
              <a:gd name="connsiteY1354" fmla="*/ 3664002 h 5440362"/>
              <a:gd name="connsiteX1355" fmla="*/ 563637 w 5092701"/>
              <a:gd name="connsiteY1355" fmla="*/ 3657714 h 5440362"/>
              <a:gd name="connsiteX1356" fmla="*/ 571247 w 5092701"/>
              <a:gd name="connsiteY1356" fmla="*/ 3653703 h 5440362"/>
              <a:gd name="connsiteX1357" fmla="*/ 1368236 w 5092701"/>
              <a:gd name="connsiteY1357" fmla="*/ 3918922 h 5440362"/>
              <a:gd name="connsiteX1358" fmla="*/ 1298400 w 5092701"/>
              <a:gd name="connsiteY1358" fmla="*/ 3884106 h 5440362"/>
              <a:gd name="connsiteX1359" fmla="*/ 1282953 w 5092701"/>
              <a:gd name="connsiteY1359" fmla="*/ 3877336 h 5440362"/>
              <a:gd name="connsiteX1360" fmla="*/ 1336373 w 5092701"/>
              <a:gd name="connsiteY1360" fmla="*/ 3898273 h 5440362"/>
              <a:gd name="connsiteX1361" fmla="*/ 1616013 w 5092701"/>
              <a:gd name="connsiteY1361" fmla="*/ 4003421 h 5440362"/>
              <a:gd name="connsiteX1362" fmla="*/ 652871 w 5092701"/>
              <a:gd name="connsiteY1362" fmla="*/ 3560473 h 5440362"/>
              <a:gd name="connsiteX1363" fmla="*/ 682859 w 5092701"/>
              <a:gd name="connsiteY1363" fmla="*/ 3507885 h 5440362"/>
              <a:gd name="connsiteX1364" fmla="*/ 727551 w 5092701"/>
              <a:gd name="connsiteY1364" fmla="*/ 3495423 h 5440362"/>
              <a:gd name="connsiteX1365" fmla="*/ 743738 w 5092701"/>
              <a:gd name="connsiteY1365" fmla="*/ 3475799 h 5440362"/>
              <a:gd name="connsiteX1366" fmla="*/ 783963 w 5092701"/>
              <a:gd name="connsiteY1366" fmla="*/ 3454598 h 5440362"/>
              <a:gd name="connsiteX1367" fmla="*/ 797526 w 5092701"/>
              <a:gd name="connsiteY1367" fmla="*/ 3426431 h 5440362"/>
              <a:gd name="connsiteX1368" fmla="*/ 824775 w 5092701"/>
              <a:gd name="connsiteY1368" fmla="*/ 3407982 h 5440362"/>
              <a:gd name="connsiteX1369" fmla="*/ 863787 w 5092701"/>
              <a:gd name="connsiteY1369" fmla="*/ 3322615 h 5440362"/>
              <a:gd name="connsiteX1370" fmla="*/ 888981 w 5092701"/>
              <a:gd name="connsiteY1370" fmla="*/ 3316342 h 5440362"/>
              <a:gd name="connsiteX1371" fmla="*/ 899638 w 5092701"/>
              <a:gd name="connsiteY1371" fmla="*/ 3296129 h 5440362"/>
              <a:gd name="connsiteX1372" fmla="*/ 901035 w 5092701"/>
              <a:gd name="connsiteY1372" fmla="*/ 3313493 h 5440362"/>
              <a:gd name="connsiteX1373" fmla="*/ 976303 w 5092701"/>
              <a:gd name="connsiteY1373" fmla="*/ 3223028 h 5440362"/>
              <a:gd name="connsiteX1374" fmla="*/ 1006861 w 5092701"/>
              <a:gd name="connsiteY1374" fmla="*/ 3218015 h 5440362"/>
              <a:gd name="connsiteX1375" fmla="*/ 1020661 w 5092701"/>
              <a:gd name="connsiteY1375" fmla="*/ 3185053 h 5440362"/>
              <a:gd name="connsiteX1376" fmla="*/ 1095175 w 5092701"/>
              <a:gd name="connsiteY1376" fmla="*/ 3120675 h 5440362"/>
              <a:gd name="connsiteX1377" fmla="*/ 1103278 w 5092701"/>
              <a:gd name="connsiteY1377" fmla="*/ 3087796 h 5440362"/>
              <a:gd name="connsiteX1378" fmla="*/ 1150375 w 5092701"/>
              <a:gd name="connsiteY1378" fmla="*/ 3015682 h 5440362"/>
              <a:gd name="connsiteX1379" fmla="*/ 1206383 w 5092701"/>
              <a:gd name="connsiteY1379" fmla="*/ 2953468 h 5440362"/>
              <a:gd name="connsiteX1380" fmla="*/ 1298022 w 5092701"/>
              <a:gd name="connsiteY1380" fmla="*/ 2796575 h 5440362"/>
              <a:gd name="connsiteX1381" fmla="*/ 1320662 w 5092701"/>
              <a:gd name="connsiteY1381" fmla="*/ 2777636 h 5440362"/>
              <a:gd name="connsiteX1382" fmla="*/ 1336447 w 5092701"/>
              <a:gd name="connsiteY1382" fmla="*/ 2736623 h 5440362"/>
              <a:gd name="connsiteX1383" fmla="*/ 1340083 w 5092701"/>
              <a:gd name="connsiteY1383" fmla="*/ 2733634 h 5440362"/>
              <a:gd name="connsiteX1384" fmla="*/ 1382789 w 5092701"/>
              <a:gd name="connsiteY1384" fmla="*/ 2690595 h 5440362"/>
              <a:gd name="connsiteX1385" fmla="*/ 1352968 w 5092701"/>
              <a:gd name="connsiteY1385" fmla="*/ 2742512 h 5440362"/>
              <a:gd name="connsiteX1386" fmla="*/ 1374686 w 5092701"/>
              <a:gd name="connsiteY1386" fmla="*/ 2723473 h 5440362"/>
              <a:gd name="connsiteX1387" fmla="*/ 1494296 w 5092701"/>
              <a:gd name="connsiteY1387" fmla="*/ 2668023 h 5440362"/>
              <a:gd name="connsiteX1388" fmla="*/ 1582758 w 5092701"/>
              <a:gd name="connsiteY1388" fmla="*/ 2643000 h 5440362"/>
              <a:gd name="connsiteX1389" fmla="*/ 1724133 w 5092701"/>
              <a:gd name="connsiteY1389" fmla="*/ 2596147 h 5440362"/>
              <a:gd name="connsiteX1390" fmla="*/ 1755441 w 5092701"/>
              <a:gd name="connsiteY1390" fmla="*/ 2588710 h 5440362"/>
              <a:gd name="connsiteX1391" fmla="*/ 1755441 w 5092701"/>
              <a:gd name="connsiteY1391" fmla="*/ 2573914 h 5440362"/>
              <a:gd name="connsiteX1392" fmla="*/ 1683997 w 5092701"/>
              <a:gd name="connsiteY1392" fmla="*/ 2590165 h 5440362"/>
              <a:gd name="connsiteX1393" fmla="*/ 1267030 w 5092701"/>
              <a:gd name="connsiteY1393" fmla="*/ 2622216 h 5440362"/>
              <a:gd name="connsiteX1394" fmla="*/ 474691 w 5092701"/>
              <a:gd name="connsiteY1394" fmla="*/ 2284673 h 5440362"/>
              <a:gd name="connsiteX1395" fmla="*/ 408736 w 5092701"/>
              <a:gd name="connsiteY1395" fmla="*/ 2257514 h 5440362"/>
              <a:gd name="connsiteX1396" fmla="*/ 336355 w 5092701"/>
              <a:gd name="connsiteY1396" fmla="*/ 2062745 h 5440362"/>
              <a:gd name="connsiteX1397" fmla="*/ 301843 w 5092701"/>
              <a:gd name="connsiteY1397" fmla="*/ 1984470 h 5440362"/>
              <a:gd name="connsiteX1398" fmla="*/ 314241 w 5092701"/>
              <a:gd name="connsiteY1398" fmla="*/ 1946603 h 5440362"/>
              <a:gd name="connsiteX1399" fmla="*/ 322562 w 5092701"/>
              <a:gd name="connsiteY1399" fmla="*/ 1927294 h 5440362"/>
              <a:gd name="connsiteX1400" fmla="*/ 318670 w 5092701"/>
              <a:gd name="connsiteY1400" fmla="*/ 1876058 h 5440362"/>
              <a:gd name="connsiteX1401" fmla="*/ 255602 w 5092701"/>
              <a:gd name="connsiteY1401" fmla="*/ 1870970 h 5440362"/>
              <a:gd name="connsiteX1402" fmla="*/ 276431 w 5092701"/>
              <a:gd name="connsiteY1402" fmla="*/ 1836202 h 5440362"/>
              <a:gd name="connsiteX1403" fmla="*/ 293601 w 5092701"/>
              <a:gd name="connsiteY1403" fmla="*/ 1820701 h 5440362"/>
              <a:gd name="connsiteX1404" fmla="*/ 287791 w 5092701"/>
              <a:gd name="connsiteY1404" fmla="*/ 1790806 h 5440362"/>
              <a:gd name="connsiteX1405" fmla="*/ 280724 w 5092701"/>
              <a:gd name="connsiteY1405" fmla="*/ 1747840 h 5440362"/>
              <a:gd name="connsiteX1406" fmla="*/ 347860 w 5092701"/>
              <a:gd name="connsiteY1406" fmla="*/ 1733976 h 5440362"/>
              <a:gd name="connsiteX1407" fmla="*/ 325638 w 5092701"/>
              <a:gd name="connsiteY1407" fmla="*/ 1723209 h 5440362"/>
              <a:gd name="connsiteX1408" fmla="*/ 314953 w 5092701"/>
              <a:gd name="connsiteY1408" fmla="*/ 1719795 h 5440362"/>
              <a:gd name="connsiteX1409" fmla="*/ 319515 w 5092701"/>
              <a:gd name="connsiteY1409" fmla="*/ 1719317 h 5440362"/>
              <a:gd name="connsiteX1410" fmla="*/ 320848 w 5092701"/>
              <a:gd name="connsiteY1410" fmla="*/ 1703944 h 5440362"/>
              <a:gd name="connsiteX1411" fmla="*/ 320224 w 5092701"/>
              <a:gd name="connsiteY1411" fmla="*/ 1701035 h 5440362"/>
              <a:gd name="connsiteX1412" fmla="*/ 1160463 w 5092701"/>
              <a:gd name="connsiteY1412" fmla="*/ 1527930 h 5440362"/>
              <a:gd name="connsiteX1413" fmla="*/ 1160463 w 5092701"/>
              <a:gd name="connsiteY1413" fmla="*/ 1524252 h 5440362"/>
              <a:gd name="connsiteX1414" fmla="*/ 1133509 w 5092701"/>
              <a:gd name="connsiteY1414" fmla="*/ 1529871 h 5440362"/>
              <a:gd name="connsiteX1415" fmla="*/ 332776 w 5092701"/>
              <a:gd name="connsiteY1415" fmla="*/ 1698347 h 5440362"/>
              <a:gd name="connsiteX1416" fmla="*/ 320213 w 5092701"/>
              <a:gd name="connsiteY1416" fmla="*/ 1700984 h 5440362"/>
              <a:gd name="connsiteX1417" fmla="*/ 316931 w 5092701"/>
              <a:gd name="connsiteY1417" fmla="*/ 1685672 h 5440362"/>
              <a:gd name="connsiteX1418" fmla="*/ 299472 w 5092701"/>
              <a:gd name="connsiteY1418" fmla="*/ 1668603 h 5440362"/>
              <a:gd name="connsiteX1419" fmla="*/ 287071 w 5092701"/>
              <a:gd name="connsiteY1419" fmla="*/ 1657758 h 5440362"/>
              <a:gd name="connsiteX1420" fmla="*/ 323719 w 5092701"/>
              <a:gd name="connsiteY1420" fmla="*/ 1643089 h 5440362"/>
              <a:gd name="connsiteX1421" fmla="*/ 354145 w 5092701"/>
              <a:gd name="connsiteY1421" fmla="*/ 1630887 h 5440362"/>
              <a:gd name="connsiteX1422" fmla="*/ 383743 w 5092701"/>
              <a:gd name="connsiteY1422" fmla="*/ 1617597 h 5440362"/>
              <a:gd name="connsiteX1423" fmla="*/ 401187 w 5092701"/>
              <a:gd name="connsiteY1423" fmla="*/ 1613432 h 5440362"/>
              <a:gd name="connsiteX1424" fmla="*/ 372064 w 5092701"/>
              <a:gd name="connsiteY1424" fmla="*/ 1605397 h 5440362"/>
              <a:gd name="connsiteX1425" fmla="*/ 1126003 w 5092701"/>
              <a:gd name="connsiteY1425" fmla="*/ 1426678 h 5440362"/>
              <a:gd name="connsiteX1426" fmla="*/ 1160463 w 5092701"/>
              <a:gd name="connsiteY1426" fmla="*/ 1418616 h 5440362"/>
              <a:gd name="connsiteX1427" fmla="*/ 1160463 w 5092701"/>
              <a:gd name="connsiteY1427" fmla="*/ 1414473 h 5440362"/>
              <a:gd name="connsiteX1428" fmla="*/ 1115030 w 5092701"/>
              <a:gd name="connsiteY1428" fmla="*/ 1424244 h 5440362"/>
              <a:gd name="connsiteX1429" fmla="*/ 339679 w 5092701"/>
              <a:gd name="connsiteY1429" fmla="*/ 1589530 h 5440362"/>
              <a:gd name="connsiteX1430" fmla="*/ 885365 w 5092701"/>
              <a:gd name="connsiteY1430" fmla="*/ 1436813 h 5440362"/>
              <a:gd name="connsiteX1431" fmla="*/ 315107 w 5092701"/>
              <a:gd name="connsiteY1431" fmla="*/ 1565953 h 5440362"/>
              <a:gd name="connsiteX1432" fmla="*/ 303830 w 5092701"/>
              <a:gd name="connsiteY1432" fmla="*/ 1568595 h 5440362"/>
              <a:gd name="connsiteX1433" fmla="*/ 302382 w 5092701"/>
              <a:gd name="connsiteY1433" fmla="*/ 1563665 h 5440362"/>
              <a:gd name="connsiteX1434" fmla="*/ 324348 w 5092701"/>
              <a:gd name="connsiteY1434" fmla="*/ 1540744 h 5440362"/>
              <a:gd name="connsiteX1435" fmla="*/ 528384 w 5092701"/>
              <a:gd name="connsiteY1435" fmla="*/ 1462186 h 5440362"/>
              <a:gd name="connsiteX1436" fmla="*/ 634987 w 5092701"/>
              <a:gd name="connsiteY1436" fmla="*/ 1433018 h 5440362"/>
              <a:gd name="connsiteX1437" fmla="*/ 679958 w 5092701"/>
              <a:gd name="connsiteY1437" fmla="*/ 1422346 h 5440362"/>
              <a:gd name="connsiteX1438" fmla="*/ 777225 w 5092701"/>
              <a:gd name="connsiteY1438" fmla="*/ 1396804 h 5440362"/>
              <a:gd name="connsiteX1439" fmla="*/ 839406 w 5092701"/>
              <a:gd name="connsiteY1439" fmla="*/ 1379754 h 5440362"/>
              <a:gd name="connsiteX1440" fmla="*/ 898942 w 5092701"/>
              <a:gd name="connsiteY1440" fmla="*/ 1364529 h 5440362"/>
              <a:gd name="connsiteX1441" fmla="*/ 1025721 w 5092701"/>
              <a:gd name="connsiteY1441" fmla="*/ 1330070 h 5440362"/>
              <a:gd name="connsiteX1442" fmla="*/ 874460 w 5092701"/>
              <a:gd name="connsiteY1442" fmla="*/ 1370143 h 5440362"/>
              <a:gd name="connsiteX1443" fmla="*/ 839406 w 5092701"/>
              <a:gd name="connsiteY1443" fmla="*/ 1379754 h 5440362"/>
              <a:gd name="connsiteX1444" fmla="*/ 783517 w 5092701"/>
              <a:gd name="connsiteY1444" fmla="*/ 1394046 h 5440362"/>
              <a:gd name="connsiteX1445" fmla="*/ 654678 w 5092701"/>
              <a:gd name="connsiteY1445" fmla="*/ 1427630 h 5440362"/>
              <a:gd name="connsiteX1446" fmla="*/ 634987 w 5092701"/>
              <a:gd name="connsiteY1446" fmla="*/ 1433018 h 5440362"/>
              <a:gd name="connsiteX1447" fmla="*/ 596683 w 5092701"/>
              <a:gd name="connsiteY1447" fmla="*/ 1442108 h 5440362"/>
              <a:gd name="connsiteX1448" fmla="*/ 528211 w 5092701"/>
              <a:gd name="connsiteY1448" fmla="*/ 1445644 h 5440362"/>
              <a:gd name="connsiteX1449" fmla="*/ 562032 w 5092701"/>
              <a:gd name="connsiteY1449" fmla="*/ 1418778 h 5440362"/>
              <a:gd name="connsiteX1450" fmla="*/ 626481 w 5092701"/>
              <a:gd name="connsiteY1450" fmla="*/ 1389560 h 5440362"/>
              <a:gd name="connsiteX1451" fmla="*/ 215744 w 5092701"/>
              <a:gd name="connsiteY1451" fmla="*/ 1460009 h 5440362"/>
              <a:gd name="connsiteX1452" fmla="*/ 262053 w 5092701"/>
              <a:gd name="connsiteY1452" fmla="*/ 1423583 h 5440362"/>
              <a:gd name="connsiteX1453" fmla="*/ 881575 w 5092701"/>
              <a:gd name="connsiteY1453" fmla="*/ 1232256 h 5440362"/>
              <a:gd name="connsiteX1454" fmla="*/ 979515 w 5092701"/>
              <a:gd name="connsiteY1454" fmla="*/ 1203259 h 5440362"/>
              <a:gd name="connsiteX1455" fmla="*/ 986856 w 5092701"/>
              <a:gd name="connsiteY1455" fmla="*/ 1201287 h 5440362"/>
              <a:gd name="connsiteX1456" fmla="*/ 1243324 w 5092701"/>
              <a:gd name="connsiteY1456" fmla="*/ 1132457 h 5440362"/>
              <a:gd name="connsiteX1457" fmla="*/ 1313929 w 5092701"/>
              <a:gd name="connsiteY1457" fmla="*/ 1104536 h 5440362"/>
              <a:gd name="connsiteX1458" fmla="*/ 1340567 w 5092701"/>
              <a:gd name="connsiteY1458" fmla="*/ 1094416 h 5440362"/>
              <a:gd name="connsiteX1459" fmla="*/ 1372124 w 5092701"/>
              <a:gd name="connsiteY1459" fmla="*/ 1084523 h 5440362"/>
              <a:gd name="connsiteX1460" fmla="*/ 1478177 w 5092701"/>
              <a:gd name="connsiteY1460" fmla="*/ 1044690 h 5440362"/>
              <a:gd name="connsiteX1461" fmla="*/ 829207 w 5092701"/>
              <a:gd name="connsiteY1461" fmla="*/ 1210852 h 5440362"/>
              <a:gd name="connsiteX1462" fmla="*/ 765350 w 5092701"/>
              <a:gd name="connsiteY1462" fmla="*/ 1228716 h 5440362"/>
              <a:gd name="connsiteX1463" fmla="*/ 752764 w 5092701"/>
              <a:gd name="connsiteY1463" fmla="*/ 1231313 h 5440362"/>
              <a:gd name="connsiteX1464" fmla="*/ 534176 w 5092701"/>
              <a:gd name="connsiteY1464" fmla="*/ 1289746 h 5440362"/>
              <a:gd name="connsiteX1465" fmla="*/ 749397 w 5092701"/>
              <a:gd name="connsiteY1465" fmla="*/ 1233179 h 5440362"/>
              <a:gd name="connsiteX1466" fmla="*/ 765350 w 5092701"/>
              <a:gd name="connsiteY1466" fmla="*/ 1228716 h 5440362"/>
              <a:gd name="connsiteX1467" fmla="*/ 871363 w 5092701"/>
              <a:gd name="connsiteY1467" fmla="*/ 1206841 h 5440362"/>
              <a:gd name="connsiteX1468" fmla="*/ 951656 w 5092701"/>
              <a:gd name="connsiteY1468" fmla="*/ 1190528 h 5440362"/>
              <a:gd name="connsiteX1469" fmla="*/ 897337 w 5092701"/>
              <a:gd name="connsiteY1469" fmla="*/ 1204430 h 5440362"/>
              <a:gd name="connsiteX1470" fmla="*/ 286536 w 5092701"/>
              <a:gd name="connsiteY1470" fmla="*/ 1347073 h 5440362"/>
              <a:gd name="connsiteX1471" fmla="*/ 1509928 w 5092701"/>
              <a:gd name="connsiteY1471" fmla="*/ 915859 h 5440362"/>
              <a:gd name="connsiteX1472" fmla="*/ 369520 w 5092701"/>
              <a:gd name="connsiteY1472" fmla="*/ 1280685 h 5440362"/>
              <a:gd name="connsiteX1473" fmla="*/ 608386 w 5092701"/>
              <a:gd name="connsiteY1473" fmla="*/ 1179426 h 5440362"/>
              <a:gd name="connsiteX1474" fmla="*/ 775940 w 5092701"/>
              <a:gd name="connsiteY1474" fmla="*/ 1099455 h 5440362"/>
              <a:gd name="connsiteX1475" fmla="*/ 1031561 w 5092701"/>
              <a:gd name="connsiteY1475" fmla="*/ 999251 h 5440362"/>
              <a:gd name="connsiteX1476" fmla="*/ 1283500 w 5092701"/>
              <a:gd name="connsiteY1476" fmla="*/ 861601 h 5440362"/>
              <a:gd name="connsiteX1477" fmla="*/ 1377062 w 5092701"/>
              <a:gd name="connsiteY1477" fmla="*/ 803550 h 5440362"/>
              <a:gd name="connsiteX1478" fmla="*/ 1705516 w 5092701"/>
              <a:gd name="connsiteY1478" fmla="*/ 548295 h 5440362"/>
              <a:gd name="connsiteX1479" fmla="*/ 1711380 w 5092701"/>
              <a:gd name="connsiteY1479" fmla="*/ 574395 h 5440362"/>
              <a:gd name="connsiteX1480" fmla="*/ 1789036 w 5092701"/>
              <a:gd name="connsiteY1480" fmla="*/ 497268 h 5440362"/>
              <a:gd name="connsiteX1481" fmla="*/ 1890140 w 5092701"/>
              <a:gd name="connsiteY1481" fmla="*/ 443981 h 5440362"/>
              <a:gd name="connsiteX1482" fmla="*/ 1872038 w 5092701"/>
              <a:gd name="connsiteY1482" fmla="*/ 467534 h 5440362"/>
              <a:gd name="connsiteX1483" fmla="*/ 1891536 w 5092701"/>
              <a:gd name="connsiteY1483" fmla="*/ 461344 h 5440362"/>
              <a:gd name="connsiteX1484" fmla="*/ 1900613 w 5092701"/>
              <a:gd name="connsiteY1484" fmla="*/ 470572 h 5440362"/>
              <a:gd name="connsiteX1485" fmla="*/ 1961327 w 5092701"/>
              <a:gd name="connsiteY1485" fmla="*/ 439156 h 5440362"/>
              <a:gd name="connsiteX1486" fmla="*/ 2293029 w 5092701"/>
              <a:gd name="connsiteY1486" fmla="*/ 329137 h 5440362"/>
              <a:gd name="connsiteX1487" fmla="*/ 2285514 w 5092701"/>
              <a:gd name="connsiteY1487" fmla="*/ 336600 h 5440362"/>
              <a:gd name="connsiteX1488" fmla="*/ 2967996 w 5092701"/>
              <a:gd name="connsiteY1488" fmla="*/ 161970 h 5440362"/>
              <a:gd name="connsiteX1489" fmla="*/ 3380884 w 5092701"/>
              <a:gd name="connsiteY1489" fmla="*/ 56452 h 5440362"/>
              <a:gd name="connsiteX1490" fmla="*/ 3456302 w 5092701"/>
              <a:gd name="connsiteY1490" fmla="*/ 38305 h 5440362"/>
              <a:gd name="connsiteX1491" fmla="*/ 3377907 w 5092701"/>
              <a:gd name="connsiteY1491" fmla="*/ 68530 h 5440362"/>
              <a:gd name="connsiteX1492" fmla="*/ 3365689 w 5092701"/>
              <a:gd name="connsiteY1492" fmla="*/ 72051 h 5440362"/>
              <a:gd name="connsiteX1493" fmla="*/ 3321163 w 5092701"/>
              <a:gd name="connsiteY1493" fmla="*/ 83843 h 5440362"/>
              <a:gd name="connsiteX1494" fmla="*/ 3289445 w 5092701"/>
              <a:gd name="connsiteY1494" fmla="*/ 93553 h 5440362"/>
              <a:gd name="connsiteX1495" fmla="*/ 3277392 w 5092701"/>
              <a:gd name="connsiteY1495" fmla="*/ 96403 h 5440362"/>
              <a:gd name="connsiteX1496" fmla="*/ 3188930 w 5092701"/>
              <a:gd name="connsiteY1496" fmla="*/ 121425 h 5440362"/>
              <a:gd name="connsiteX1497" fmla="*/ 3158370 w 5092701"/>
              <a:gd name="connsiteY1497" fmla="*/ 126439 h 5440362"/>
              <a:gd name="connsiteX1498" fmla="*/ 3146317 w 5092701"/>
              <a:gd name="connsiteY1498" fmla="*/ 129288 h 5440362"/>
              <a:gd name="connsiteX1499" fmla="*/ 3158370 w 5092701"/>
              <a:gd name="connsiteY1499" fmla="*/ 126439 h 5440362"/>
              <a:gd name="connsiteX1500" fmla="*/ 3188930 w 5092701"/>
              <a:gd name="connsiteY1500" fmla="*/ 121425 h 5440362"/>
              <a:gd name="connsiteX1501" fmla="*/ 3269877 w 5092701"/>
              <a:gd name="connsiteY1501" fmla="*/ 103867 h 5440362"/>
              <a:gd name="connsiteX1502" fmla="*/ 3198928 w 5092701"/>
              <a:gd name="connsiteY1502" fmla="*/ 130752 h 5440362"/>
              <a:gd name="connsiteX1503" fmla="*/ 3159767 w 5092701"/>
              <a:gd name="connsiteY1503" fmla="*/ 143802 h 5440362"/>
              <a:gd name="connsiteX1504" fmla="*/ 3433899 w 5092701"/>
              <a:gd name="connsiteY1504" fmla="*/ 79305 h 5440362"/>
              <a:gd name="connsiteX1505" fmla="*/ 3419862 w 5092701"/>
              <a:gd name="connsiteY1505" fmla="*/ 90206 h 5440362"/>
              <a:gd name="connsiteX1506" fmla="*/ 3512696 w 5092701"/>
              <a:gd name="connsiteY1506" fmla="*/ 70468 h 5440362"/>
              <a:gd name="connsiteX1507" fmla="*/ 3601158 w 5092701"/>
              <a:gd name="connsiteY1507" fmla="*/ 45446 h 5440362"/>
              <a:gd name="connsiteX1508" fmla="*/ 3776005 w 5092701"/>
              <a:gd name="connsiteY1508" fmla="*/ 0 h 544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Lst>
            <a:rect l="l" t="t" r="r" b="b"/>
            <a:pathLst>
              <a:path w="5092701" h="5440362">
                <a:moveTo>
                  <a:pt x="1798673" y="5374311"/>
                </a:moveTo>
                <a:lnTo>
                  <a:pt x="1676959" y="5387564"/>
                </a:lnTo>
                <a:cubicBezTo>
                  <a:pt x="1388877" y="5418713"/>
                  <a:pt x="1156840" y="5442428"/>
                  <a:pt x="1150645" y="5440220"/>
                </a:cubicBezTo>
                <a:cubicBezTo>
                  <a:pt x="1146870" y="5438269"/>
                  <a:pt x="1406314" y="5412468"/>
                  <a:pt x="1732148" y="5380767"/>
                </a:cubicBezTo>
                <a:close/>
                <a:moveTo>
                  <a:pt x="1160436" y="5336477"/>
                </a:moveTo>
                <a:cubicBezTo>
                  <a:pt x="1159559" y="5336826"/>
                  <a:pt x="1158942" y="5337470"/>
                  <a:pt x="1158694" y="5338476"/>
                </a:cubicBezTo>
                <a:cubicBezTo>
                  <a:pt x="1158694" y="5338476"/>
                  <a:pt x="1165621" y="5356428"/>
                  <a:pt x="1179588" y="5349650"/>
                </a:cubicBezTo>
                <a:cubicBezTo>
                  <a:pt x="1185440" y="5346055"/>
                  <a:pt x="1166574" y="5334031"/>
                  <a:pt x="1160436" y="5336477"/>
                </a:cubicBezTo>
                <a:close/>
                <a:moveTo>
                  <a:pt x="1270272" y="5311780"/>
                </a:moveTo>
                <a:cubicBezTo>
                  <a:pt x="1265732" y="5307166"/>
                  <a:pt x="1258052" y="5315301"/>
                  <a:pt x="1258052" y="5315301"/>
                </a:cubicBezTo>
                <a:cubicBezTo>
                  <a:pt x="1244156" y="5317955"/>
                  <a:pt x="1238585" y="5319686"/>
                  <a:pt x="1237893" y="5320635"/>
                </a:cubicBezTo>
                <a:cubicBezTo>
                  <a:pt x="1235817" y="5323480"/>
                  <a:pt x="1277646" y="5319278"/>
                  <a:pt x="1270272" y="5311780"/>
                </a:cubicBezTo>
                <a:close/>
                <a:moveTo>
                  <a:pt x="2991688" y="5255688"/>
                </a:moveTo>
                <a:cubicBezTo>
                  <a:pt x="2999442" y="5255438"/>
                  <a:pt x="3003440" y="5255591"/>
                  <a:pt x="3003292" y="5256188"/>
                </a:cubicBezTo>
                <a:cubicBezTo>
                  <a:pt x="3002735" y="5258454"/>
                  <a:pt x="2413429" y="5314753"/>
                  <a:pt x="1899686" y="5364507"/>
                </a:cubicBezTo>
                <a:lnTo>
                  <a:pt x="1798673" y="5374311"/>
                </a:lnTo>
                <a:lnTo>
                  <a:pt x="1824884" y="5371456"/>
                </a:lnTo>
                <a:cubicBezTo>
                  <a:pt x="1975908" y="5354900"/>
                  <a:pt x="2133869" y="5337257"/>
                  <a:pt x="2277542" y="5320836"/>
                </a:cubicBezTo>
                <a:lnTo>
                  <a:pt x="2391118" y="5307740"/>
                </a:lnTo>
                <a:lnTo>
                  <a:pt x="2410262" y="5305943"/>
                </a:lnTo>
                <a:cubicBezTo>
                  <a:pt x="2699096" y="5278954"/>
                  <a:pt x="2937412" y="5257442"/>
                  <a:pt x="2991688" y="5255688"/>
                </a:cubicBezTo>
                <a:close/>
                <a:moveTo>
                  <a:pt x="2099560" y="5255360"/>
                </a:moveTo>
                <a:cubicBezTo>
                  <a:pt x="2092046" y="5262824"/>
                  <a:pt x="2080984" y="5261648"/>
                  <a:pt x="2069002" y="5260374"/>
                </a:cubicBezTo>
                <a:cubicBezTo>
                  <a:pt x="2075524" y="5256936"/>
                  <a:pt x="2082969" y="5253596"/>
                  <a:pt x="2099560" y="5255360"/>
                </a:cubicBezTo>
                <a:close/>
                <a:moveTo>
                  <a:pt x="2104836" y="5251704"/>
                </a:moveTo>
                <a:cubicBezTo>
                  <a:pt x="2107862" y="5251423"/>
                  <a:pt x="2112240" y="5251888"/>
                  <a:pt x="2118232" y="5252526"/>
                </a:cubicBezTo>
                <a:cubicBezTo>
                  <a:pt x="2117074" y="5257222"/>
                  <a:pt x="2105092" y="5255948"/>
                  <a:pt x="2099560" y="5255360"/>
                </a:cubicBezTo>
                <a:cubicBezTo>
                  <a:pt x="2100140" y="5253012"/>
                  <a:pt x="2101812" y="5251984"/>
                  <a:pt x="2104836" y="5251704"/>
                </a:cubicBezTo>
                <a:close/>
                <a:moveTo>
                  <a:pt x="2148791" y="5247512"/>
                </a:moveTo>
                <a:cubicBezTo>
                  <a:pt x="2140354" y="5254878"/>
                  <a:pt x="2129293" y="5253702"/>
                  <a:pt x="2118232" y="5252526"/>
                </a:cubicBezTo>
                <a:cubicBezTo>
                  <a:pt x="2124754" y="5249088"/>
                  <a:pt x="2131278" y="5245649"/>
                  <a:pt x="2148791" y="5247512"/>
                </a:cubicBezTo>
                <a:close/>
                <a:moveTo>
                  <a:pt x="2179350" y="5242498"/>
                </a:moveTo>
                <a:cubicBezTo>
                  <a:pt x="2171835" y="5249963"/>
                  <a:pt x="2159851" y="5248688"/>
                  <a:pt x="2148791" y="5247512"/>
                </a:cubicBezTo>
                <a:cubicBezTo>
                  <a:pt x="2155314" y="5244074"/>
                  <a:pt x="2161837" y="5240636"/>
                  <a:pt x="2179350" y="5242498"/>
                </a:cubicBezTo>
                <a:close/>
                <a:moveTo>
                  <a:pt x="2184511" y="5238830"/>
                </a:moveTo>
                <a:cubicBezTo>
                  <a:pt x="2187422" y="5238536"/>
                  <a:pt x="2191570" y="5238977"/>
                  <a:pt x="2197100" y="5239566"/>
                </a:cubicBezTo>
                <a:cubicBezTo>
                  <a:pt x="2195942" y="5244263"/>
                  <a:pt x="2184881" y="5243087"/>
                  <a:pt x="2179350" y="5242498"/>
                </a:cubicBezTo>
                <a:cubicBezTo>
                  <a:pt x="2179929" y="5240150"/>
                  <a:pt x="2181601" y="5239123"/>
                  <a:pt x="2184511" y="5238830"/>
                </a:cubicBezTo>
                <a:close/>
                <a:moveTo>
                  <a:pt x="2201886" y="5236459"/>
                </a:moveTo>
                <a:cubicBezTo>
                  <a:pt x="2204314" y="5236201"/>
                  <a:pt x="2207310" y="5236520"/>
                  <a:pt x="2210075" y="5236813"/>
                </a:cubicBezTo>
                <a:cubicBezTo>
                  <a:pt x="2209083" y="5240839"/>
                  <a:pt x="2203552" y="5240252"/>
                  <a:pt x="2197100" y="5239566"/>
                </a:cubicBezTo>
                <a:cubicBezTo>
                  <a:pt x="2197596" y="5237552"/>
                  <a:pt x="2199457" y="5236717"/>
                  <a:pt x="2201886" y="5236459"/>
                </a:cubicBezTo>
                <a:close/>
                <a:moveTo>
                  <a:pt x="2215092" y="5233732"/>
                </a:moveTo>
                <a:cubicBezTo>
                  <a:pt x="2217980" y="5233523"/>
                  <a:pt x="2222128" y="5233964"/>
                  <a:pt x="2227659" y="5234553"/>
                </a:cubicBezTo>
                <a:cubicBezTo>
                  <a:pt x="2226667" y="5238578"/>
                  <a:pt x="2215605" y="5237402"/>
                  <a:pt x="2210075" y="5236813"/>
                </a:cubicBezTo>
                <a:cubicBezTo>
                  <a:pt x="2210571" y="5234801"/>
                  <a:pt x="2212202" y="5233942"/>
                  <a:pt x="2215092" y="5233732"/>
                </a:cubicBezTo>
                <a:close/>
                <a:moveTo>
                  <a:pt x="2232099" y="5231409"/>
                </a:moveTo>
                <a:cubicBezTo>
                  <a:pt x="2234412" y="5231138"/>
                  <a:pt x="2237408" y="5231457"/>
                  <a:pt x="2240634" y="5231801"/>
                </a:cubicBezTo>
                <a:cubicBezTo>
                  <a:pt x="2233189" y="5235141"/>
                  <a:pt x="2233189" y="5235141"/>
                  <a:pt x="2227659" y="5234553"/>
                </a:cubicBezTo>
                <a:cubicBezTo>
                  <a:pt x="2228155" y="5232539"/>
                  <a:pt x="2229786" y="5231680"/>
                  <a:pt x="2232099" y="5231409"/>
                </a:cubicBezTo>
                <a:close/>
                <a:moveTo>
                  <a:pt x="2245650" y="5228719"/>
                </a:moveTo>
                <a:cubicBezTo>
                  <a:pt x="2248539" y="5228509"/>
                  <a:pt x="2252687" y="5228950"/>
                  <a:pt x="2258218" y="5229539"/>
                </a:cubicBezTo>
                <a:cubicBezTo>
                  <a:pt x="2251695" y="5232977"/>
                  <a:pt x="2246165" y="5232389"/>
                  <a:pt x="2240634" y="5231801"/>
                </a:cubicBezTo>
                <a:cubicBezTo>
                  <a:pt x="2241130" y="5229788"/>
                  <a:pt x="2242762" y="5228928"/>
                  <a:pt x="2245650" y="5228719"/>
                </a:cubicBezTo>
                <a:close/>
                <a:moveTo>
                  <a:pt x="2260729" y="5225588"/>
                </a:moveTo>
                <a:cubicBezTo>
                  <a:pt x="2262372" y="5225161"/>
                  <a:pt x="2265367" y="5225479"/>
                  <a:pt x="2271359" y="5226116"/>
                </a:cubicBezTo>
                <a:cubicBezTo>
                  <a:pt x="2263749" y="5230127"/>
                  <a:pt x="2263749" y="5230127"/>
                  <a:pt x="2258218" y="5229539"/>
                </a:cubicBezTo>
                <a:cubicBezTo>
                  <a:pt x="2258797" y="5227190"/>
                  <a:pt x="2259086" y="5226017"/>
                  <a:pt x="2260729" y="5225588"/>
                </a:cubicBezTo>
                <a:close/>
                <a:moveTo>
                  <a:pt x="2299173" y="5224951"/>
                </a:moveTo>
                <a:lnTo>
                  <a:pt x="2298666" y="5225663"/>
                </a:lnTo>
                <a:lnTo>
                  <a:pt x="2298259" y="5226233"/>
                </a:lnTo>
                <a:close/>
                <a:moveTo>
                  <a:pt x="2301918" y="5221103"/>
                </a:moveTo>
                <a:lnTo>
                  <a:pt x="2299173" y="5224951"/>
                </a:lnTo>
                <a:lnTo>
                  <a:pt x="2300698" y="5222812"/>
                </a:lnTo>
                <a:close/>
                <a:moveTo>
                  <a:pt x="2551292" y="5153879"/>
                </a:moveTo>
                <a:lnTo>
                  <a:pt x="2550737" y="5154342"/>
                </a:lnTo>
                <a:lnTo>
                  <a:pt x="2551136" y="5154009"/>
                </a:lnTo>
                <a:close/>
                <a:moveTo>
                  <a:pt x="2560687" y="5146020"/>
                </a:moveTo>
                <a:lnTo>
                  <a:pt x="2552197" y="5153122"/>
                </a:lnTo>
                <a:lnTo>
                  <a:pt x="2551292" y="5153879"/>
                </a:lnTo>
                <a:lnTo>
                  <a:pt x="2554187" y="5151457"/>
                </a:lnTo>
                <a:close/>
                <a:moveTo>
                  <a:pt x="1347823" y="5144187"/>
                </a:moveTo>
                <a:lnTo>
                  <a:pt x="1349733" y="5144748"/>
                </a:lnTo>
                <a:lnTo>
                  <a:pt x="1352834" y="5145659"/>
                </a:lnTo>
                <a:close/>
                <a:moveTo>
                  <a:pt x="1343531" y="5142927"/>
                </a:moveTo>
                <a:lnTo>
                  <a:pt x="1344564" y="5143230"/>
                </a:lnTo>
                <a:lnTo>
                  <a:pt x="1347823" y="5144187"/>
                </a:lnTo>
                <a:lnTo>
                  <a:pt x="1346503" y="5143800"/>
                </a:lnTo>
                <a:close/>
                <a:moveTo>
                  <a:pt x="2565206" y="5142510"/>
                </a:moveTo>
                <a:lnTo>
                  <a:pt x="2564717" y="5142890"/>
                </a:lnTo>
                <a:lnTo>
                  <a:pt x="2560687" y="5146020"/>
                </a:lnTo>
                <a:lnTo>
                  <a:pt x="2562661" y="5144486"/>
                </a:lnTo>
                <a:close/>
                <a:moveTo>
                  <a:pt x="2566609" y="5141420"/>
                </a:moveTo>
                <a:lnTo>
                  <a:pt x="2565206" y="5142510"/>
                </a:lnTo>
                <a:lnTo>
                  <a:pt x="2565951" y="5141931"/>
                </a:lnTo>
                <a:close/>
                <a:moveTo>
                  <a:pt x="1243073" y="5138119"/>
                </a:moveTo>
                <a:cubicBezTo>
                  <a:pt x="1241915" y="5142816"/>
                  <a:pt x="1230855" y="5141640"/>
                  <a:pt x="1230855" y="5141640"/>
                </a:cubicBezTo>
                <a:cubicBezTo>
                  <a:pt x="1229241" y="5141469"/>
                  <a:pt x="1229199" y="5141163"/>
                  <a:pt x="1230041" y="5140800"/>
                </a:cubicBezTo>
                <a:cubicBezTo>
                  <a:pt x="1232571" y="5139713"/>
                  <a:pt x="1243073" y="5138119"/>
                  <a:pt x="1243073" y="5138119"/>
                </a:cubicBezTo>
                <a:close/>
                <a:moveTo>
                  <a:pt x="2585663" y="4997144"/>
                </a:moveTo>
                <a:cubicBezTo>
                  <a:pt x="2551078" y="4997680"/>
                  <a:pt x="2491031" y="5002756"/>
                  <a:pt x="2496047" y="4999675"/>
                </a:cubicBezTo>
                <a:cubicBezTo>
                  <a:pt x="2477305" y="5006633"/>
                  <a:pt x="2612710" y="5008001"/>
                  <a:pt x="2608408" y="4998592"/>
                </a:cubicBezTo>
                <a:cubicBezTo>
                  <a:pt x="2605890" y="4997291"/>
                  <a:pt x="2597191" y="4996965"/>
                  <a:pt x="2585663" y="4997144"/>
                </a:cubicBezTo>
                <a:close/>
                <a:moveTo>
                  <a:pt x="3670756" y="4980685"/>
                </a:moveTo>
                <a:lnTo>
                  <a:pt x="3673166" y="4981393"/>
                </a:lnTo>
                <a:lnTo>
                  <a:pt x="3673727" y="4981558"/>
                </a:lnTo>
                <a:lnTo>
                  <a:pt x="3675027" y="4981939"/>
                </a:lnTo>
                <a:lnTo>
                  <a:pt x="3680058" y="4983417"/>
                </a:lnTo>
                <a:lnTo>
                  <a:pt x="3676957" y="4982506"/>
                </a:lnTo>
                <a:lnTo>
                  <a:pt x="3675027" y="4981939"/>
                </a:lnTo>
                <a:lnTo>
                  <a:pt x="3673166" y="4981393"/>
                </a:lnTo>
                <a:lnTo>
                  <a:pt x="3671789" y="4980988"/>
                </a:lnTo>
                <a:close/>
                <a:moveTo>
                  <a:pt x="2139397" y="4978636"/>
                </a:moveTo>
                <a:lnTo>
                  <a:pt x="2140842" y="4978657"/>
                </a:lnTo>
                <a:lnTo>
                  <a:pt x="2140731" y="4978689"/>
                </a:lnTo>
                <a:cubicBezTo>
                  <a:pt x="2137035" y="4978813"/>
                  <a:pt x="2135411" y="4978829"/>
                  <a:pt x="2135356" y="4978799"/>
                </a:cubicBezTo>
                <a:cubicBezTo>
                  <a:pt x="2135302" y="4978770"/>
                  <a:pt x="2136815" y="4978694"/>
                  <a:pt x="2139397" y="4978636"/>
                </a:cubicBezTo>
                <a:close/>
                <a:moveTo>
                  <a:pt x="2618325" y="4950571"/>
                </a:moveTo>
                <a:cubicBezTo>
                  <a:pt x="2618254" y="4950499"/>
                  <a:pt x="2616907" y="4950628"/>
                  <a:pt x="2614443" y="4950933"/>
                </a:cubicBezTo>
                <a:lnTo>
                  <a:pt x="2613999" y="4950992"/>
                </a:lnTo>
                <a:lnTo>
                  <a:pt x="2433932" y="4968510"/>
                </a:lnTo>
                <a:cubicBezTo>
                  <a:pt x="2429836" y="4964975"/>
                  <a:pt x="2293649" y="4996547"/>
                  <a:pt x="2290363" y="4998909"/>
                </a:cubicBezTo>
                <a:cubicBezTo>
                  <a:pt x="2289405" y="4999598"/>
                  <a:pt x="2540351" y="4961189"/>
                  <a:pt x="2603862" y="4952349"/>
                </a:cubicBezTo>
                <a:lnTo>
                  <a:pt x="2613999" y="4950992"/>
                </a:lnTo>
                <a:close/>
                <a:moveTo>
                  <a:pt x="3986456" y="4907527"/>
                </a:moveTo>
                <a:cubicBezTo>
                  <a:pt x="3987854" y="4907375"/>
                  <a:pt x="3988108" y="4907471"/>
                  <a:pt x="3987454" y="4907762"/>
                </a:cubicBezTo>
                <a:cubicBezTo>
                  <a:pt x="3983095" y="4909706"/>
                  <a:pt x="3938353" y="4920334"/>
                  <a:pt x="3922710" y="4923835"/>
                </a:cubicBezTo>
                <a:cubicBezTo>
                  <a:pt x="3867878" y="4935220"/>
                  <a:pt x="3815672" y="4955145"/>
                  <a:pt x="3765449" y="4967019"/>
                </a:cubicBezTo>
                <a:cubicBezTo>
                  <a:pt x="3679066" y="4987443"/>
                  <a:pt x="3790477" y="4961418"/>
                  <a:pt x="3801468" y="4966718"/>
                </a:cubicBezTo>
                <a:cubicBezTo>
                  <a:pt x="3817068" y="4972508"/>
                  <a:pt x="3768759" y="4980454"/>
                  <a:pt x="3755784" y="4983207"/>
                </a:cubicBezTo>
                <a:cubicBezTo>
                  <a:pt x="3730755" y="4988809"/>
                  <a:pt x="3701188" y="4989795"/>
                  <a:pt x="3694665" y="4993234"/>
                </a:cubicBezTo>
                <a:cubicBezTo>
                  <a:pt x="3689135" y="4992646"/>
                  <a:pt x="3692516" y="5001957"/>
                  <a:pt x="3699039" y="4998519"/>
                </a:cubicBezTo>
                <a:cubicBezTo>
                  <a:pt x="3623716" y="5020118"/>
                  <a:pt x="3526343" y="5035242"/>
                  <a:pt x="3421360" y="5054376"/>
                </a:cubicBezTo>
                <a:cubicBezTo>
                  <a:pt x="3237673" y="5085799"/>
                  <a:pt x="3059283" y="5122605"/>
                  <a:pt x="2868153" y="5157368"/>
                </a:cubicBezTo>
                <a:cubicBezTo>
                  <a:pt x="2782762" y="5173766"/>
                  <a:pt x="2634008" y="5205461"/>
                  <a:pt x="2559345" y="5197521"/>
                </a:cubicBezTo>
                <a:cubicBezTo>
                  <a:pt x="2592054" y="5183784"/>
                  <a:pt x="2639135" y="5184659"/>
                  <a:pt x="2671843" y="5170922"/>
                </a:cubicBezTo>
                <a:cubicBezTo>
                  <a:pt x="2654330" y="5169060"/>
                  <a:pt x="2537222" y="5195169"/>
                  <a:pt x="2529374" y="5177120"/>
                </a:cubicBezTo>
                <a:cubicBezTo>
                  <a:pt x="2529374" y="5177120"/>
                  <a:pt x="2547880" y="5174955"/>
                  <a:pt x="2548872" y="5170930"/>
                </a:cubicBezTo>
                <a:cubicBezTo>
                  <a:pt x="2602711" y="5163571"/>
                  <a:pt x="2665909" y="5148945"/>
                  <a:pt x="2708687" y="5140411"/>
                </a:cubicBezTo>
                <a:lnTo>
                  <a:pt x="3255372" y="5040857"/>
                </a:lnTo>
                <a:cubicBezTo>
                  <a:pt x="3482827" y="4996874"/>
                  <a:pt x="3702769" y="4960354"/>
                  <a:pt x="3936678" y="4917057"/>
                </a:cubicBezTo>
                <a:cubicBezTo>
                  <a:pt x="3967780" y="4910682"/>
                  <a:pt x="3982262" y="4907985"/>
                  <a:pt x="3986456" y="4907527"/>
                </a:cubicBezTo>
                <a:close/>
                <a:moveTo>
                  <a:pt x="2218552" y="4858823"/>
                </a:moveTo>
                <a:lnTo>
                  <a:pt x="2247546" y="4858854"/>
                </a:lnTo>
                <a:lnTo>
                  <a:pt x="2246901" y="4862034"/>
                </a:lnTo>
                <a:lnTo>
                  <a:pt x="2133866" y="4865952"/>
                </a:lnTo>
                <a:cubicBezTo>
                  <a:pt x="2137210" y="4863898"/>
                  <a:pt x="2177391" y="4860232"/>
                  <a:pt x="2218552" y="4858823"/>
                </a:cubicBezTo>
                <a:close/>
                <a:moveTo>
                  <a:pt x="1291496" y="4842820"/>
                </a:moveTo>
                <a:lnTo>
                  <a:pt x="1233742" y="4853405"/>
                </a:lnTo>
                <a:cubicBezTo>
                  <a:pt x="981254" y="4899726"/>
                  <a:pt x="645159" y="4961823"/>
                  <a:pt x="646227" y="4961311"/>
                </a:cubicBezTo>
                <a:cubicBezTo>
                  <a:pt x="649432" y="4959776"/>
                  <a:pt x="993010" y="4896478"/>
                  <a:pt x="1251074" y="4850065"/>
                </a:cubicBezTo>
                <a:close/>
                <a:moveTo>
                  <a:pt x="1525606" y="4802269"/>
                </a:moveTo>
                <a:lnTo>
                  <a:pt x="1515289" y="4803784"/>
                </a:lnTo>
                <a:cubicBezTo>
                  <a:pt x="1485013" y="4808519"/>
                  <a:pt x="1414265" y="4820882"/>
                  <a:pt x="1325502" y="4836726"/>
                </a:cubicBezTo>
                <a:lnTo>
                  <a:pt x="1291496" y="4842820"/>
                </a:lnTo>
                <a:lnTo>
                  <a:pt x="1306559" y="4840059"/>
                </a:lnTo>
                <a:cubicBezTo>
                  <a:pt x="1422339" y="4818868"/>
                  <a:pt x="1506698" y="4803580"/>
                  <a:pt x="1507040" y="4803993"/>
                </a:cubicBezTo>
                <a:close/>
                <a:moveTo>
                  <a:pt x="1531241" y="4801745"/>
                </a:moveTo>
                <a:lnTo>
                  <a:pt x="1525606" y="4802269"/>
                </a:lnTo>
                <a:lnTo>
                  <a:pt x="1526950" y="4802071"/>
                </a:lnTo>
                <a:cubicBezTo>
                  <a:pt x="1529643" y="4801725"/>
                  <a:pt x="1531108" y="4801610"/>
                  <a:pt x="1531241" y="4801745"/>
                </a:cubicBezTo>
                <a:close/>
                <a:moveTo>
                  <a:pt x="2486297" y="4711057"/>
                </a:moveTo>
                <a:cubicBezTo>
                  <a:pt x="2493777" y="4711531"/>
                  <a:pt x="2503128" y="4712528"/>
                  <a:pt x="2512245" y="4713758"/>
                </a:cubicBezTo>
                <a:lnTo>
                  <a:pt x="2519553" y="4714980"/>
                </a:lnTo>
                <a:lnTo>
                  <a:pt x="2511663" y="4714994"/>
                </a:lnTo>
                <a:cubicBezTo>
                  <a:pt x="2482337" y="4714646"/>
                  <a:pt x="2459330" y="4713758"/>
                  <a:pt x="2461000" y="4712655"/>
                </a:cubicBezTo>
                <a:cubicBezTo>
                  <a:pt x="2461558" y="4712287"/>
                  <a:pt x="2464857" y="4711894"/>
                  <a:pt x="2471578" y="4711490"/>
                </a:cubicBezTo>
                <a:cubicBezTo>
                  <a:pt x="2473209" y="4710631"/>
                  <a:pt x="2478817" y="4710583"/>
                  <a:pt x="2486297" y="4711057"/>
                </a:cubicBezTo>
                <a:close/>
                <a:moveTo>
                  <a:pt x="4489294" y="4578506"/>
                </a:moveTo>
                <a:cubicBezTo>
                  <a:pt x="4489025" y="4579597"/>
                  <a:pt x="4488495" y="4580251"/>
                  <a:pt x="4487774" y="4580552"/>
                </a:cubicBezTo>
                <a:lnTo>
                  <a:pt x="4487026" y="4580533"/>
                </a:lnTo>
                <a:close/>
                <a:moveTo>
                  <a:pt x="4529369" y="4484989"/>
                </a:moveTo>
                <a:lnTo>
                  <a:pt x="4541352" y="4486263"/>
                </a:lnTo>
                <a:cubicBezTo>
                  <a:pt x="4540360" y="4490289"/>
                  <a:pt x="4533907" y="4489603"/>
                  <a:pt x="4528376" y="4489015"/>
                </a:cubicBezTo>
                <a:close/>
                <a:moveTo>
                  <a:pt x="4542510" y="4481566"/>
                </a:moveTo>
                <a:lnTo>
                  <a:pt x="4548040" y="4482154"/>
                </a:lnTo>
                <a:cubicBezTo>
                  <a:pt x="4548040" y="4482154"/>
                  <a:pt x="4546882" y="4486851"/>
                  <a:pt x="4541352" y="4486263"/>
                </a:cubicBezTo>
                <a:close/>
                <a:moveTo>
                  <a:pt x="4672062" y="4280407"/>
                </a:moveTo>
                <a:cubicBezTo>
                  <a:pt x="4671351" y="4278792"/>
                  <a:pt x="4668491" y="4278402"/>
                  <a:pt x="4661986" y="4280809"/>
                </a:cubicBezTo>
                <a:lnTo>
                  <a:pt x="4660829" y="4285506"/>
                </a:lnTo>
                <a:cubicBezTo>
                  <a:pt x="4656984" y="4301107"/>
                  <a:pt x="4674194" y="4285249"/>
                  <a:pt x="4672062" y="4280407"/>
                </a:cubicBezTo>
                <a:close/>
                <a:moveTo>
                  <a:pt x="4895797" y="3973084"/>
                </a:moveTo>
                <a:cubicBezTo>
                  <a:pt x="4887501" y="3972202"/>
                  <a:pt x="4864475" y="3977113"/>
                  <a:pt x="4854977" y="3983268"/>
                </a:cubicBezTo>
                <a:cubicBezTo>
                  <a:pt x="4851810" y="3985321"/>
                  <a:pt x="4850147" y="3987510"/>
                  <a:pt x="4851034" y="3989671"/>
                </a:cubicBezTo>
                <a:cubicBezTo>
                  <a:pt x="4852026" y="3985646"/>
                  <a:pt x="4913714" y="3996336"/>
                  <a:pt x="4923309" y="3984273"/>
                </a:cubicBezTo>
                <a:cubicBezTo>
                  <a:pt x="4926286" y="3972194"/>
                  <a:pt x="4914302" y="3970922"/>
                  <a:pt x="4895797" y="3973084"/>
                </a:cubicBezTo>
                <a:close/>
                <a:moveTo>
                  <a:pt x="4934679" y="3962539"/>
                </a:moveTo>
                <a:cubicBezTo>
                  <a:pt x="4931860" y="3962578"/>
                  <a:pt x="4928590" y="3963295"/>
                  <a:pt x="4927163" y="3964499"/>
                </a:cubicBezTo>
                <a:cubicBezTo>
                  <a:pt x="4926211" y="3965302"/>
                  <a:pt x="4926078" y="3966321"/>
                  <a:pt x="4927443" y="3967498"/>
                </a:cubicBezTo>
                <a:lnTo>
                  <a:pt x="4939497" y="3964648"/>
                </a:lnTo>
                <a:cubicBezTo>
                  <a:pt x="4939869" y="3963138"/>
                  <a:pt x="4937499" y="3962499"/>
                  <a:pt x="4934679" y="3962539"/>
                </a:cubicBezTo>
                <a:close/>
                <a:moveTo>
                  <a:pt x="5039980" y="3843342"/>
                </a:moveTo>
                <a:cubicBezTo>
                  <a:pt x="5037302" y="3843275"/>
                  <a:pt x="5034281" y="3843390"/>
                  <a:pt x="5032905" y="3844115"/>
                </a:cubicBezTo>
                <a:cubicBezTo>
                  <a:pt x="5031988" y="3844599"/>
                  <a:pt x="5031802" y="3845354"/>
                  <a:pt x="5032936" y="3846507"/>
                </a:cubicBezTo>
                <a:lnTo>
                  <a:pt x="5044990" y="3843657"/>
                </a:lnTo>
                <a:cubicBezTo>
                  <a:pt x="5044990" y="3843657"/>
                  <a:pt x="5042657" y="3843409"/>
                  <a:pt x="5039980" y="3843342"/>
                </a:cubicBezTo>
                <a:close/>
                <a:moveTo>
                  <a:pt x="2547796" y="3819977"/>
                </a:moveTo>
                <a:cubicBezTo>
                  <a:pt x="2543141" y="3819841"/>
                  <a:pt x="2538258" y="3820491"/>
                  <a:pt x="2535709" y="3821657"/>
                </a:cubicBezTo>
                <a:cubicBezTo>
                  <a:pt x="2534011" y="3822433"/>
                  <a:pt x="2533349" y="3823439"/>
                  <a:pt x="2534484" y="3824592"/>
                </a:cubicBezTo>
                <a:lnTo>
                  <a:pt x="2558520" y="3823017"/>
                </a:lnTo>
                <a:cubicBezTo>
                  <a:pt x="2556880" y="3821035"/>
                  <a:pt x="2552452" y="3820112"/>
                  <a:pt x="2547796" y="3819977"/>
                </a:cubicBezTo>
                <a:close/>
                <a:moveTo>
                  <a:pt x="2522047" y="3812758"/>
                </a:moveTo>
                <a:cubicBezTo>
                  <a:pt x="2518360" y="3812741"/>
                  <a:pt x="2514652" y="3813485"/>
                  <a:pt x="2512866" y="3814795"/>
                </a:cubicBezTo>
                <a:cubicBezTo>
                  <a:pt x="2511675" y="3815669"/>
                  <a:pt x="2511339" y="3816795"/>
                  <a:pt x="2512431" y="3818116"/>
                </a:cubicBezTo>
                <a:lnTo>
                  <a:pt x="2531103" y="3815282"/>
                </a:lnTo>
                <a:cubicBezTo>
                  <a:pt x="2529401" y="3813551"/>
                  <a:pt x="2525735" y="3812774"/>
                  <a:pt x="2522047" y="3812758"/>
                </a:cubicBezTo>
                <a:close/>
                <a:moveTo>
                  <a:pt x="2216422" y="3767525"/>
                </a:moveTo>
                <a:cubicBezTo>
                  <a:pt x="2214230" y="3767651"/>
                  <a:pt x="2211421" y="3768522"/>
                  <a:pt x="2209391" y="3769742"/>
                </a:cubicBezTo>
                <a:cubicBezTo>
                  <a:pt x="2208038" y="3770556"/>
                  <a:pt x="2207030" y="3771525"/>
                  <a:pt x="2206782" y="3772532"/>
                </a:cubicBezTo>
                <a:cubicBezTo>
                  <a:pt x="2206782" y="3772532"/>
                  <a:pt x="2225288" y="3770368"/>
                  <a:pt x="2219757" y="3769780"/>
                </a:cubicBezTo>
                <a:cubicBezTo>
                  <a:pt x="2220191" y="3768019"/>
                  <a:pt x="2218615" y="3767399"/>
                  <a:pt x="2216422" y="3767525"/>
                </a:cubicBezTo>
                <a:close/>
                <a:moveTo>
                  <a:pt x="2020165" y="3755221"/>
                </a:moveTo>
                <a:cubicBezTo>
                  <a:pt x="2018139" y="3755345"/>
                  <a:pt x="2015550" y="3756135"/>
                  <a:pt x="2013669" y="3757290"/>
                </a:cubicBezTo>
                <a:cubicBezTo>
                  <a:pt x="2012415" y="3758062"/>
                  <a:pt x="2011475" y="3758994"/>
                  <a:pt x="2011227" y="3760000"/>
                </a:cubicBezTo>
                <a:cubicBezTo>
                  <a:pt x="2016758" y="3760588"/>
                  <a:pt x="2028811" y="3757739"/>
                  <a:pt x="2023281" y="3757151"/>
                </a:cubicBezTo>
                <a:cubicBezTo>
                  <a:pt x="2023653" y="3755641"/>
                  <a:pt x="2022190" y="3755098"/>
                  <a:pt x="2020165" y="3755221"/>
                </a:cubicBezTo>
                <a:close/>
                <a:moveTo>
                  <a:pt x="4993740" y="3744560"/>
                </a:moveTo>
                <a:cubicBezTo>
                  <a:pt x="4992748" y="3748586"/>
                  <a:pt x="4981686" y="3747410"/>
                  <a:pt x="4981686" y="3747410"/>
                </a:cubicBezTo>
                <a:cubicBezTo>
                  <a:pt x="4980073" y="3747238"/>
                  <a:pt x="4980020" y="3746975"/>
                  <a:pt x="4980847" y="3746675"/>
                </a:cubicBezTo>
                <a:cubicBezTo>
                  <a:pt x="4983330" y="3745777"/>
                  <a:pt x="4993740" y="3744560"/>
                  <a:pt x="4993740" y="3744560"/>
                </a:cubicBezTo>
                <a:close/>
                <a:moveTo>
                  <a:pt x="2247263" y="3736677"/>
                </a:moveTo>
                <a:cubicBezTo>
                  <a:pt x="2243293" y="3736594"/>
                  <a:pt x="2239019" y="3737205"/>
                  <a:pt x="2236101" y="3738251"/>
                </a:cubicBezTo>
                <a:cubicBezTo>
                  <a:pt x="2234155" y="3738948"/>
                  <a:pt x="2232812" y="3739838"/>
                  <a:pt x="2232565" y="3740844"/>
                </a:cubicBezTo>
                <a:cubicBezTo>
                  <a:pt x="2238095" y="3741432"/>
                  <a:pt x="2262132" y="3739856"/>
                  <a:pt x="2256601" y="3739269"/>
                </a:cubicBezTo>
                <a:cubicBezTo>
                  <a:pt x="2254899" y="3737538"/>
                  <a:pt x="2251233" y="3736761"/>
                  <a:pt x="2247263" y="3736677"/>
                </a:cubicBezTo>
                <a:close/>
                <a:moveTo>
                  <a:pt x="1960326" y="3735812"/>
                </a:moveTo>
                <a:cubicBezTo>
                  <a:pt x="1958130" y="3735954"/>
                  <a:pt x="1955329" y="3736794"/>
                  <a:pt x="1953283" y="3738077"/>
                </a:cubicBezTo>
                <a:cubicBezTo>
                  <a:pt x="1951920" y="3738933"/>
                  <a:pt x="1950892" y="3739985"/>
                  <a:pt x="1950602" y="3741159"/>
                </a:cubicBezTo>
                <a:cubicBezTo>
                  <a:pt x="1957055" y="3741845"/>
                  <a:pt x="1969273" y="3738325"/>
                  <a:pt x="1963743" y="3737736"/>
                </a:cubicBezTo>
                <a:cubicBezTo>
                  <a:pt x="1964115" y="3736227"/>
                  <a:pt x="1962523" y="3735670"/>
                  <a:pt x="1960326" y="3735812"/>
                </a:cubicBezTo>
                <a:close/>
                <a:moveTo>
                  <a:pt x="2225611" y="3730244"/>
                </a:moveTo>
                <a:cubicBezTo>
                  <a:pt x="2223423" y="3730350"/>
                  <a:pt x="2220640" y="3731119"/>
                  <a:pt x="2218629" y="3732261"/>
                </a:cubicBezTo>
                <a:cubicBezTo>
                  <a:pt x="2217288" y="3733022"/>
                  <a:pt x="2216291" y="3733950"/>
                  <a:pt x="2216043" y="3734955"/>
                </a:cubicBezTo>
                <a:cubicBezTo>
                  <a:pt x="2216043" y="3734955"/>
                  <a:pt x="2234549" y="3732792"/>
                  <a:pt x="2229019" y="3732204"/>
                </a:cubicBezTo>
                <a:cubicBezTo>
                  <a:pt x="2229391" y="3730695"/>
                  <a:pt x="2227799" y="3730138"/>
                  <a:pt x="2225611" y="3730244"/>
                </a:cubicBezTo>
                <a:close/>
                <a:moveTo>
                  <a:pt x="2192498" y="3722592"/>
                </a:moveTo>
                <a:cubicBezTo>
                  <a:pt x="2190310" y="3722698"/>
                  <a:pt x="2187526" y="3723467"/>
                  <a:pt x="2185516" y="3724609"/>
                </a:cubicBezTo>
                <a:cubicBezTo>
                  <a:pt x="2184175" y="3725369"/>
                  <a:pt x="2183178" y="3726296"/>
                  <a:pt x="2182930" y="3727303"/>
                </a:cubicBezTo>
                <a:cubicBezTo>
                  <a:pt x="2182930" y="3727303"/>
                  <a:pt x="2201436" y="3725139"/>
                  <a:pt x="2195906" y="3724551"/>
                </a:cubicBezTo>
                <a:cubicBezTo>
                  <a:pt x="2196278" y="3723042"/>
                  <a:pt x="2194685" y="3722485"/>
                  <a:pt x="2192498" y="3722592"/>
                </a:cubicBezTo>
                <a:close/>
                <a:moveTo>
                  <a:pt x="2174299" y="3716222"/>
                </a:moveTo>
                <a:cubicBezTo>
                  <a:pt x="2171135" y="3716244"/>
                  <a:pt x="2167159" y="3716992"/>
                  <a:pt x="2164351" y="3718129"/>
                </a:cubicBezTo>
                <a:cubicBezTo>
                  <a:pt x="2162480" y="3718888"/>
                  <a:pt x="2161126" y="3719821"/>
                  <a:pt x="2160879" y="3720826"/>
                </a:cubicBezTo>
                <a:cubicBezTo>
                  <a:pt x="2167331" y="3721513"/>
                  <a:pt x="2184914" y="3719251"/>
                  <a:pt x="2179385" y="3718663"/>
                </a:cubicBezTo>
                <a:cubicBezTo>
                  <a:pt x="2179819" y="3716901"/>
                  <a:pt x="2177464" y="3716199"/>
                  <a:pt x="2174299" y="3716222"/>
                </a:cubicBezTo>
                <a:close/>
                <a:moveTo>
                  <a:pt x="5019820" y="3715562"/>
                </a:moveTo>
                <a:cubicBezTo>
                  <a:pt x="5021174" y="3720321"/>
                  <a:pt x="5007074" y="3736511"/>
                  <a:pt x="5010919" y="3720909"/>
                </a:cubicBezTo>
                <a:lnTo>
                  <a:pt x="5012078" y="3716212"/>
                </a:lnTo>
                <a:cubicBezTo>
                  <a:pt x="5017200" y="3713658"/>
                  <a:pt x="5019369" y="3713975"/>
                  <a:pt x="5019820" y="3715562"/>
                </a:cubicBezTo>
                <a:close/>
                <a:moveTo>
                  <a:pt x="1768385" y="3715546"/>
                </a:moveTo>
                <a:cubicBezTo>
                  <a:pt x="1765008" y="3715141"/>
                  <a:pt x="1763277" y="3715387"/>
                  <a:pt x="1763720" y="3716467"/>
                </a:cubicBezTo>
                <a:lnTo>
                  <a:pt x="1834319" y="3737057"/>
                </a:lnTo>
                <a:cubicBezTo>
                  <a:pt x="1986437" y="3787662"/>
                  <a:pt x="2133261" y="3832884"/>
                  <a:pt x="2299583" y="3871915"/>
                </a:cubicBezTo>
                <a:cubicBezTo>
                  <a:pt x="2167296" y="3840635"/>
                  <a:pt x="2342528" y="3889565"/>
                  <a:pt x="2340140" y="3876228"/>
                </a:cubicBezTo>
                <a:lnTo>
                  <a:pt x="2317096" y="3873778"/>
                </a:lnTo>
                <a:cubicBezTo>
                  <a:pt x="2161836" y="3835923"/>
                  <a:pt x="2041602" y="3801791"/>
                  <a:pt x="1900309" y="3757157"/>
                </a:cubicBezTo>
                <a:cubicBezTo>
                  <a:pt x="1896338" y="3753120"/>
                  <a:pt x="1792025" y="3718380"/>
                  <a:pt x="1768385" y="3715546"/>
                </a:cubicBezTo>
                <a:close/>
                <a:moveTo>
                  <a:pt x="2152623" y="3709436"/>
                </a:moveTo>
                <a:cubicBezTo>
                  <a:pt x="2149616" y="3709491"/>
                  <a:pt x="2145843" y="3710228"/>
                  <a:pt x="2143150" y="3711442"/>
                </a:cubicBezTo>
                <a:cubicBezTo>
                  <a:pt x="2141354" y="3712252"/>
                  <a:pt x="2140038" y="3713274"/>
                  <a:pt x="2139748" y="3714449"/>
                </a:cubicBezTo>
                <a:cubicBezTo>
                  <a:pt x="2145279" y="3715037"/>
                  <a:pt x="2163028" y="3712103"/>
                  <a:pt x="2157498" y="3711515"/>
                </a:cubicBezTo>
                <a:cubicBezTo>
                  <a:pt x="2157870" y="3710006"/>
                  <a:pt x="2155630" y="3709380"/>
                  <a:pt x="2152623" y="3709436"/>
                </a:cubicBezTo>
                <a:close/>
                <a:moveTo>
                  <a:pt x="4922807" y="3698457"/>
                </a:moveTo>
                <a:lnTo>
                  <a:pt x="4930081" y="3698744"/>
                </a:lnTo>
                <a:lnTo>
                  <a:pt x="4928089" y="3700052"/>
                </a:lnTo>
                <a:cubicBezTo>
                  <a:pt x="4926459" y="3700912"/>
                  <a:pt x="4925076" y="3700765"/>
                  <a:pt x="4922807" y="3698457"/>
                </a:cubicBezTo>
                <a:close/>
                <a:moveTo>
                  <a:pt x="4934860" y="3695608"/>
                </a:moveTo>
                <a:cubicBezTo>
                  <a:pt x="4934364" y="3697620"/>
                  <a:pt x="4932734" y="3698480"/>
                  <a:pt x="4930535" y="3698762"/>
                </a:cubicBezTo>
                <a:lnTo>
                  <a:pt x="4930081" y="3698744"/>
                </a:lnTo>
                <a:close/>
                <a:moveTo>
                  <a:pt x="4878395" y="3663730"/>
                </a:moveTo>
                <a:lnTo>
                  <a:pt x="4877306" y="3668141"/>
                </a:lnTo>
                <a:lnTo>
                  <a:pt x="4878028" y="3665216"/>
                </a:lnTo>
                <a:close/>
                <a:moveTo>
                  <a:pt x="4879098" y="3660873"/>
                </a:moveTo>
                <a:lnTo>
                  <a:pt x="4878395" y="3663730"/>
                </a:lnTo>
                <a:lnTo>
                  <a:pt x="4878779" y="3662169"/>
                </a:lnTo>
                <a:close/>
                <a:moveTo>
                  <a:pt x="4879470" y="3659366"/>
                </a:moveTo>
                <a:lnTo>
                  <a:pt x="4879098" y="3660873"/>
                </a:lnTo>
                <a:lnTo>
                  <a:pt x="4879229" y="3660341"/>
                </a:lnTo>
                <a:close/>
                <a:moveTo>
                  <a:pt x="4668777" y="3658361"/>
                </a:moveTo>
                <a:lnTo>
                  <a:pt x="4684535" y="3658672"/>
                </a:lnTo>
                <a:lnTo>
                  <a:pt x="4691666" y="3660634"/>
                </a:lnTo>
                <a:lnTo>
                  <a:pt x="4715974" y="3667334"/>
                </a:lnTo>
                <a:lnTo>
                  <a:pt x="4684756" y="3662911"/>
                </a:lnTo>
                <a:cubicBezTo>
                  <a:pt x="4671323" y="3660741"/>
                  <a:pt x="4664109" y="3659070"/>
                  <a:pt x="4668777" y="3658361"/>
                </a:cubicBezTo>
                <a:close/>
                <a:moveTo>
                  <a:pt x="4874919" y="3654804"/>
                </a:moveTo>
                <a:cubicBezTo>
                  <a:pt x="4874919" y="3654804"/>
                  <a:pt x="4854263" y="3665691"/>
                  <a:pt x="4845352" y="3655791"/>
                </a:cubicBezTo>
                <a:close/>
                <a:moveTo>
                  <a:pt x="1805058" y="3644864"/>
                </a:moveTo>
                <a:cubicBezTo>
                  <a:pt x="1804535" y="3644934"/>
                  <a:pt x="1803752" y="3645145"/>
                  <a:pt x="1803725" y="3645532"/>
                </a:cubicBezTo>
                <a:lnTo>
                  <a:pt x="1804635" y="3646023"/>
                </a:lnTo>
                <a:lnTo>
                  <a:pt x="1804128" y="3648462"/>
                </a:lnTo>
                <a:cubicBezTo>
                  <a:pt x="1804128" y="3648462"/>
                  <a:pt x="1852676" y="3662576"/>
                  <a:pt x="1847145" y="3661988"/>
                </a:cubicBezTo>
                <a:cubicBezTo>
                  <a:pt x="1891248" y="3674941"/>
                  <a:pt x="1922212" y="3691316"/>
                  <a:pt x="1972839" y="3700832"/>
                </a:cubicBezTo>
                <a:cubicBezTo>
                  <a:pt x="1982907" y="3706033"/>
                  <a:pt x="1999428" y="3711922"/>
                  <a:pt x="2016020" y="3713686"/>
                </a:cubicBezTo>
                <a:cubicBezTo>
                  <a:pt x="2021480" y="3718399"/>
                  <a:pt x="2033534" y="3715549"/>
                  <a:pt x="2038072" y="3720163"/>
                </a:cubicBezTo>
                <a:cubicBezTo>
                  <a:pt x="2082011" y="3733786"/>
                  <a:pt x="2125192" y="3746641"/>
                  <a:pt x="2174826" y="3760182"/>
                </a:cubicBezTo>
                <a:cubicBezTo>
                  <a:pt x="2138168" y="3743890"/>
                  <a:pt x="2094230" y="3730266"/>
                  <a:pt x="2038072" y="3720163"/>
                </a:cubicBezTo>
                <a:cubicBezTo>
                  <a:pt x="2040056" y="3712110"/>
                  <a:pt x="2028004" y="3714961"/>
                  <a:pt x="2016020" y="3713686"/>
                </a:cubicBezTo>
                <a:cubicBezTo>
                  <a:pt x="2012475" y="3705047"/>
                  <a:pt x="1996972" y="3676815"/>
                  <a:pt x="1973927" y="3674365"/>
                </a:cubicBezTo>
                <a:cubicBezTo>
                  <a:pt x="1948495" y="3658577"/>
                  <a:pt x="1848902" y="3655112"/>
                  <a:pt x="1820720" y="3650226"/>
                </a:cubicBezTo>
                <a:cubicBezTo>
                  <a:pt x="1813675" y="3649004"/>
                  <a:pt x="1809411" y="3648025"/>
                  <a:pt x="1806917" y="3647254"/>
                </a:cubicBezTo>
                <a:lnTo>
                  <a:pt x="1804635" y="3646023"/>
                </a:lnTo>
                <a:lnTo>
                  <a:pt x="1804836" y="3645051"/>
                </a:lnTo>
                <a:cubicBezTo>
                  <a:pt x="1805846" y="3644868"/>
                  <a:pt x="1805582" y="3644795"/>
                  <a:pt x="1805058" y="3644864"/>
                </a:cubicBezTo>
                <a:close/>
                <a:moveTo>
                  <a:pt x="2890489" y="3617128"/>
                </a:moveTo>
                <a:cubicBezTo>
                  <a:pt x="2887483" y="3617183"/>
                  <a:pt x="2883710" y="3617920"/>
                  <a:pt x="2881016" y="3619134"/>
                </a:cubicBezTo>
                <a:cubicBezTo>
                  <a:pt x="2879221" y="3619944"/>
                  <a:pt x="2877905" y="3620966"/>
                  <a:pt x="2877615" y="3622140"/>
                </a:cubicBezTo>
                <a:cubicBezTo>
                  <a:pt x="2883146" y="3622729"/>
                  <a:pt x="2901817" y="3619893"/>
                  <a:pt x="2895365" y="3619208"/>
                </a:cubicBezTo>
                <a:cubicBezTo>
                  <a:pt x="2895737" y="3617698"/>
                  <a:pt x="2893496" y="3617073"/>
                  <a:pt x="2890489" y="3617128"/>
                </a:cubicBezTo>
                <a:close/>
                <a:moveTo>
                  <a:pt x="2867327" y="3610497"/>
                </a:moveTo>
                <a:cubicBezTo>
                  <a:pt x="2863195" y="3610397"/>
                  <a:pt x="2858078" y="3610918"/>
                  <a:pt x="2854511" y="3611895"/>
                </a:cubicBezTo>
                <a:cubicBezTo>
                  <a:pt x="2852134" y="3612545"/>
                  <a:pt x="2850446" y="3613399"/>
                  <a:pt x="2850198" y="3614405"/>
                </a:cubicBezTo>
                <a:cubicBezTo>
                  <a:pt x="2854571" y="3619689"/>
                  <a:pt x="2879765" y="3613418"/>
                  <a:pt x="2874234" y="3612829"/>
                </a:cubicBezTo>
                <a:cubicBezTo>
                  <a:pt x="2874607" y="3611319"/>
                  <a:pt x="2871459" y="3610597"/>
                  <a:pt x="2867327" y="3610497"/>
                </a:cubicBezTo>
                <a:close/>
                <a:moveTo>
                  <a:pt x="2828053" y="3602190"/>
                </a:moveTo>
                <a:cubicBezTo>
                  <a:pt x="2824083" y="3602107"/>
                  <a:pt x="2819161" y="3602649"/>
                  <a:pt x="2815724" y="3603639"/>
                </a:cubicBezTo>
                <a:cubicBezTo>
                  <a:pt x="2813433" y="3604298"/>
                  <a:pt x="2811803" y="3605157"/>
                  <a:pt x="2811554" y="3606164"/>
                </a:cubicBezTo>
                <a:cubicBezTo>
                  <a:pt x="2816093" y="3610778"/>
                  <a:pt x="2841121" y="3605177"/>
                  <a:pt x="2834669" y="3604490"/>
                </a:cubicBezTo>
                <a:cubicBezTo>
                  <a:pt x="2835041" y="3602981"/>
                  <a:pt x="2832023" y="3602273"/>
                  <a:pt x="2828053" y="3602190"/>
                </a:cubicBezTo>
                <a:close/>
                <a:moveTo>
                  <a:pt x="2798219" y="3595386"/>
                </a:moveTo>
                <a:cubicBezTo>
                  <a:pt x="2791598" y="3595264"/>
                  <a:pt x="2777520" y="3598414"/>
                  <a:pt x="2777520" y="3598414"/>
                </a:cubicBezTo>
                <a:cubicBezTo>
                  <a:pt x="2787518" y="3607740"/>
                  <a:pt x="2807087" y="3597426"/>
                  <a:pt x="2801556" y="3596838"/>
                </a:cubicBezTo>
                <a:cubicBezTo>
                  <a:pt x="2801804" y="3595832"/>
                  <a:pt x="2800426" y="3595427"/>
                  <a:pt x="2798219" y="3595386"/>
                </a:cubicBezTo>
                <a:close/>
                <a:moveTo>
                  <a:pt x="2737003" y="3580323"/>
                </a:moveTo>
                <a:lnTo>
                  <a:pt x="2739465" y="3582204"/>
                </a:lnTo>
                <a:lnTo>
                  <a:pt x="2742190" y="3584285"/>
                </a:lnTo>
                <a:lnTo>
                  <a:pt x="2745399" y="3586735"/>
                </a:lnTo>
                <a:lnTo>
                  <a:pt x="2742600" y="3584598"/>
                </a:lnTo>
                <a:lnTo>
                  <a:pt x="2742190" y="3584285"/>
                </a:lnTo>
                <a:lnTo>
                  <a:pt x="2739685" y="3582371"/>
                </a:lnTo>
                <a:lnTo>
                  <a:pt x="2739465" y="3582204"/>
                </a:lnTo>
                <a:lnTo>
                  <a:pt x="2737935" y="3581035"/>
                </a:lnTo>
                <a:close/>
                <a:moveTo>
                  <a:pt x="2565233" y="3579347"/>
                </a:moveTo>
                <a:cubicBezTo>
                  <a:pt x="2561953" y="3578923"/>
                  <a:pt x="2560037" y="3578902"/>
                  <a:pt x="2559913" y="3579406"/>
                </a:cubicBezTo>
                <a:cubicBezTo>
                  <a:pt x="2558920" y="3583432"/>
                  <a:pt x="2598557" y="3587647"/>
                  <a:pt x="2620443" y="3594793"/>
                </a:cubicBezTo>
                <a:cubicBezTo>
                  <a:pt x="2670077" y="3608335"/>
                  <a:pt x="2702198" y="3620013"/>
                  <a:pt x="2746207" y="3629513"/>
                </a:cubicBezTo>
                <a:cubicBezTo>
                  <a:pt x="2773789" y="3636578"/>
                  <a:pt x="2825408" y="3642067"/>
                  <a:pt x="2792295" y="3634414"/>
                </a:cubicBezTo>
                <a:cubicBezTo>
                  <a:pt x="2760339" y="3622064"/>
                  <a:pt x="2721697" y="3613823"/>
                  <a:pt x="2687662" y="3606073"/>
                </a:cubicBezTo>
                <a:cubicBezTo>
                  <a:pt x="2677983" y="3605044"/>
                  <a:pt x="2588194" y="3582316"/>
                  <a:pt x="2565233" y="3579347"/>
                </a:cubicBezTo>
                <a:close/>
                <a:moveTo>
                  <a:pt x="541539" y="3577984"/>
                </a:moveTo>
                <a:cubicBezTo>
                  <a:pt x="552833" y="3577978"/>
                  <a:pt x="620957" y="3599771"/>
                  <a:pt x="614044" y="3599036"/>
                </a:cubicBezTo>
                <a:cubicBezTo>
                  <a:pt x="601777" y="3594117"/>
                  <a:pt x="1033911" y="3769341"/>
                  <a:pt x="1249419" y="3862639"/>
                </a:cubicBezTo>
                <a:lnTo>
                  <a:pt x="1282953" y="3877336"/>
                </a:lnTo>
                <a:lnTo>
                  <a:pt x="1171297" y="3833573"/>
                </a:lnTo>
                <a:cubicBezTo>
                  <a:pt x="942557" y="3743578"/>
                  <a:pt x="694565" y="3644812"/>
                  <a:pt x="611068" y="3611114"/>
                </a:cubicBezTo>
                <a:cubicBezTo>
                  <a:pt x="548444" y="3585839"/>
                  <a:pt x="534763" y="3577988"/>
                  <a:pt x="541539" y="3577984"/>
                </a:cubicBezTo>
                <a:close/>
                <a:moveTo>
                  <a:pt x="2702647" y="3571640"/>
                </a:moveTo>
                <a:cubicBezTo>
                  <a:pt x="2697996" y="3571484"/>
                  <a:pt x="2693139" y="3572033"/>
                  <a:pt x="2690610" y="3573120"/>
                </a:cubicBezTo>
                <a:cubicBezTo>
                  <a:pt x="2688924" y="3573844"/>
                  <a:pt x="2688272" y="3574808"/>
                  <a:pt x="2689407" y="3575961"/>
                </a:cubicBezTo>
                <a:cubicBezTo>
                  <a:pt x="2688250" y="3580658"/>
                  <a:pt x="2713443" y="3574386"/>
                  <a:pt x="2713443" y="3574386"/>
                </a:cubicBezTo>
                <a:cubicBezTo>
                  <a:pt x="2711741" y="3572656"/>
                  <a:pt x="2707298" y="3571796"/>
                  <a:pt x="2702647" y="3571640"/>
                </a:cubicBezTo>
                <a:close/>
                <a:moveTo>
                  <a:pt x="2670879" y="3564131"/>
                </a:moveTo>
                <a:cubicBezTo>
                  <a:pt x="2667228" y="3564081"/>
                  <a:pt x="2663677" y="3564769"/>
                  <a:pt x="2662033" y="3565949"/>
                </a:cubicBezTo>
                <a:cubicBezTo>
                  <a:pt x="2660938" y="3566736"/>
                  <a:pt x="2660690" y="3567743"/>
                  <a:pt x="2661825" y="3568897"/>
                </a:cubicBezTo>
                <a:lnTo>
                  <a:pt x="2680331" y="3566733"/>
                </a:lnTo>
                <a:cubicBezTo>
                  <a:pt x="2678283" y="3564966"/>
                  <a:pt x="2674531" y="3564180"/>
                  <a:pt x="2670879" y="3564131"/>
                </a:cubicBezTo>
                <a:close/>
                <a:moveTo>
                  <a:pt x="2502294" y="3562143"/>
                </a:moveTo>
                <a:cubicBezTo>
                  <a:pt x="2500012" y="3562245"/>
                  <a:pt x="2498804" y="3563010"/>
                  <a:pt x="2499217" y="3564689"/>
                </a:cubicBezTo>
                <a:cubicBezTo>
                  <a:pt x="2500209" y="3560662"/>
                  <a:pt x="2520348" y="3571067"/>
                  <a:pt x="2520348" y="3571067"/>
                </a:cubicBezTo>
                <a:cubicBezTo>
                  <a:pt x="2586899" y="3593207"/>
                  <a:pt x="2518273" y="3561432"/>
                  <a:pt x="2502294" y="3562143"/>
                </a:cubicBezTo>
                <a:close/>
                <a:moveTo>
                  <a:pt x="3881604" y="3480516"/>
                </a:moveTo>
                <a:cubicBezTo>
                  <a:pt x="3887134" y="3481105"/>
                  <a:pt x="4656558" y="3661882"/>
                  <a:pt x="4656558" y="3661882"/>
                </a:cubicBezTo>
                <a:cubicBezTo>
                  <a:pt x="4656558" y="3661882"/>
                  <a:pt x="3896141" y="3494456"/>
                  <a:pt x="3881604" y="3480516"/>
                </a:cubicBezTo>
                <a:close/>
                <a:moveTo>
                  <a:pt x="3910364" y="3444677"/>
                </a:moveTo>
                <a:cubicBezTo>
                  <a:pt x="3897824" y="3439428"/>
                  <a:pt x="4414670" y="3582341"/>
                  <a:pt x="4688399" y="3657902"/>
                </a:cubicBezTo>
                <a:lnTo>
                  <a:pt x="4691700" y="3658813"/>
                </a:lnTo>
                <a:lnTo>
                  <a:pt x="4684535" y="3658672"/>
                </a:lnTo>
                <a:lnTo>
                  <a:pt x="4621152" y="3641235"/>
                </a:lnTo>
                <a:cubicBezTo>
                  <a:pt x="4346940" y="3565846"/>
                  <a:pt x="3917920" y="3448322"/>
                  <a:pt x="3910364" y="3444677"/>
                </a:cubicBezTo>
                <a:close/>
                <a:moveTo>
                  <a:pt x="941555" y="3402328"/>
                </a:moveTo>
                <a:lnTo>
                  <a:pt x="1731230" y="3697785"/>
                </a:lnTo>
                <a:cubicBezTo>
                  <a:pt x="1731684" y="3698778"/>
                  <a:pt x="1732137" y="3699770"/>
                  <a:pt x="1732591" y="3700762"/>
                </a:cubicBezTo>
                <a:cubicBezTo>
                  <a:pt x="1732591" y="3700762"/>
                  <a:pt x="1732322" y="3700175"/>
                  <a:pt x="1731987" y="3699439"/>
                </a:cubicBezTo>
                <a:cubicBezTo>
                  <a:pt x="1731734" y="3698888"/>
                  <a:pt x="1731482" y="3698337"/>
                  <a:pt x="1731230" y="3697785"/>
                </a:cubicBezTo>
                <a:cubicBezTo>
                  <a:pt x="1731146" y="3697602"/>
                  <a:pt x="1731062" y="3697417"/>
                  <a:pt x="1730978" y="3697233"/>
                </a:cubicBezTo>
                <a:cubicBezTo>
                  <a:pt x="1730709" y="3696646"/>
                  <a:pt x="941354" y="3401886"/>
                  <a:pt x="941555" y="3402328"/>
                </a:cubicBezTo>
                <a:close/>
                <a:moveTo>
                  <a:pt x="1175164" y="3392285"/>
                </a:moveTo>
                <a:cubicBezTo>
                  <a:pt x="1174101" y="3393722"/>
                  <a:pt x="1748871" y="3657735"/>
                  <a:pt x="1753906" y="3660337"/>
                </a:cubicBezTo>
                <a:cubicBezTo>
                  <a:pt x="1759436" y="3660925"/>
                  <a:pt x="1767874" y="3653558"/>
                  <a:pt x="1776950" y="3662787"/>
                </a:cubicBezTo>
                <a:cubicBezTo>
                  <a:pt x="1787019" y="3667989"/>
                  <a:pt x="1780497" y="3671427"/>
                  <a:pt x="1790400" y="3677300"/>
                </a:cubicBezTo>
                <a:cubicBezTo>
                  <a:pt x="1822450" y="3693103"/>
                  <a:pt x="1880592" y="3695154"/>
                  <a:pt x="1922781" y="3712035"/>
                </a:cubicBezTo>
                <a:cubicBezTo>
                  <a:pt x="2054897" y="3748807"/>
                  <a:pt x="2185378" y="3790053"/>
                  <a:pt x="2324584" y="3826126"/>
                </a:cubicBezTo>
                <a:lnTo>
                  <a:pt x="2382758" y="3840003"/>
                </a:lnTo>
                <a:lnTo>
                  <a:pt x="2570002" y="3896057"/>
                </a:lnTo>
                <a:cubicBezTo>
                  <a:pt x="2859405" y="3981978"/>
                  <a:pt x="3154395" y="4066341"/>
                  <a:pt x="3290947" y="4095666"/>
                </a:cubicBezTo>
                <a:cubicBezTo>
                  <a:pt x="3301938" y="4100966"/>
                  <a:pt x="2746709" y="3915330"/>
                  <a:pt x="2679726" y="3899255"/>
                </a:cubicBezTo>
                <a:cubicBezTo>
                  <a:pt x="2594994" y="3886113"/>
                  <a:pt x="2527776" y="3874835"/>
                  <a:pt x="2467081" y="3860118"/>
                </a:cubicBezTo>
                <a:lnTo>
                  <a:pt x="2382758" y="3840003"/>
                </a:lnTo>
                <a:lnTo>
                  <a:pt x="2356560" y="3832160"/>
                </a:lnTo>
                <a:cubicBezTo>
                  <a:pt x="2149292" y="3769642"/>
                  <a:pt x="1968231" y="3713769"/>
                  <a:pt x="1882576" y="3687101"/>
                </a:cubicBezTo>
                <a:cubicBezTo>
                  <a:pt x="1844169" y="3674066"/>
                  <a:pt x="1787607" y="3642574"/>
                  <a:pt x="1755890" y="3652285"/>
                </a:cubicBezTo>
                <a:cubicBezTo>
                  <a:pt x="1753125" y="3651991"/>
                  <a:pt x="1176228" y="3390850"/>
                  <a:pt x="1175164" y="3392285"/>
                </a:cubicBezTo>
                <a:close/>
                <a:moveTo>
                  <a:pt x="1385248" y="3303243"/>
                </a:moveTo>
                <a:cubicBezTo>
                  <a:pt x="1384443" y="3304006"/>
                  <a:pt x="2101357" y="3602516"/>
                  <a:pt x="2101780" y="3603680"/>
                </a:cubicBezTo>
                <a:cubicBezTo>
                  <a:pt x="2097406" y="3598395"/>
                  <a:pt x="2194360" y="3634871"/>
                  <a:pt x="2188829" y="3634283"/>
                </a:cubicBezTo>
                <a:cubicBezTo>
                  <a:pt x="2221942" y="3641935"/>
                  <a:pt x="2282638" y="3656653"/>
                  <a:pt x="2347707" y="3676655"/>
                </a:cubicBezTo>
                <a:cubicBezTo>
                  <a:pt x="2408402" y="3691371"/>
                  <a:pt x="2464489" y="3705599"/>
                  <a:pt x="2519559" y="3716275"/>
                </a:cubicBezTo>
                <a:cubicBezTo>
                  <a:pt x="2414854" y="3692058"/>
                  <a:pt x="2264720" y="3633400"/>
                  <a:pt x="2149025" y="3603884"/>
                </a:cubicBezTo>
                <a:cubicBezTo>
                  <a:pt x="2140216" y="3599332"/>
                  <a:pt x="1390884" y="3297902"/>
                  <a:pt x="1385248" y="3303243"/>
                </a:cubicBezTo>
                <a:close/>
                <a:moveTo>
                  <a:pt x="1294170" y="3099946"/>
                </a:moveTo>
                <a:cubicBezTo>
                  <a:pt x="1293066" y="3100828"/>
                  <a:pt x="2476072" y="3556891"/>
                  <a:pt x="2477166" y="3558213"/>
                </a:cubicBezTo>
                <a:lnTo>
                  <a:pt x="2494915" y="3555280"/>
                </a:lnTo>
                <a:cubicBezTo>
                  <a:pt x="2491511" y="3551819"/>
                  <a:pt x="1297484" y="3097296"/>
                  <a:pt x="1294170" y="3099946"/>
                </a:cubicBezTo>
                <a:close/>
                <a:moveTo>
                  <a:pt x="1776541" y="2895401"/>
                </a:moveTo>
                <a:cubicBezTo>
                  <a:pt x="1772009" y="2896038"/>
                  <a:pt x="1768707" y="2897925"/>
                  <a:pt x="1764866" y="2901993"/>
                </a:cubicBezTo>
                <a:cubicBezTo>
                  <a:pt x="1735299" y="2902980"/>
                  <a:pt x="1711263" y="2904556"/>
                  <a:pt x="1691529" y="2915541"/>
                </a:cubicBezTo>
                <a:cubicBezTo>
                  <a:pt x="1721262" y="2913882"/>
                  <a:pt x="1745368" y="2908182"/>
                  <a:pt x="1764866" y="2901993"/>
                </a:cubicBezTo>
                <a:cubicBezTo>
                  <a:pt x="1775927" y="2903168"/>
                  <a:pt x="1789068" y="2899746"/>
                  <a:pt x="1795590" y="2896308"/>
                </a:cubicBezTo>
                <a:cubicBezTo>
                  <a:pt x="1786833" y="2895377"/>
                  <a:pt x="1781073" y="2894764"/>
                  <a:pt x="1776541" y="2895401"/>
                </a:cubicBezTo>
                <a:close/>
                <a:moveTo>
                  <a:pt x="1813121" y="2890426"/>
                </a:moveTo>
                <a:cubicBezTo>
                  <a:pt x="1810001" y="2890610"/>
                  <a:pt x="1808140" y="2891445"/>
                  <a:pt x="1807644" y="2893458"/>
                </a:cubicBezTo>
                <a:cubicBezTo>
                  <a:pt x="1814096" y="2894144"/>
                  <a:pt x="1825158" y="2895321"/>
                  <a:pt x="1826150" y="2891295"/>
                </a:cubicBezTo>
                <a:cubicBezTo>
                  <a:pt x="1820619" y="2890706"/>
                  <a:pt x="1816241" y="2890241"/>
                  <a:pt x="1813121" y="2890426"/>
                </a:cubicBezTo>
                <a:close/>
                <a:moveTo>
                  <a:pt x="2936552" y="2800040"/>
                </a:moveTo>
                <a:lnTo>
                  <a:pt x="2937663" y="2800158"/>
                </a:lnTo>
                <a:lnTo>
                  <a:pt x="2939218" y="2800324"/>
                </a:lnTo>
                <a:close/>
                <a:moveTo>
                  <a:pt x="2934552" y="2799827"/>
                </a:moveTo>
                <a:lnTo>
                  <a:pt x="2936552" y="2800040"/>
                </a:lnTo>
                <a:lnTo>
                  <a:pt x="2935070" y="2799883"/>
                </a:lnTo>
                <a:close/>
                <a:moveTo>
                  <a:pt x="2919843" y="2799296"/>
                </a:moveTo>
                <a:cubicBezTo>
                  <a:pt x="2922148" y="2799542"/>
                  <a:pt x="2924896" y="2800866"/>
                  <a:pt x="2927165" y="2803173"/>
                </a:cubicBezTo>
                <a:lnTo>
                  <a:pt x="2915182" y="2801898"/>
                </a:lnTo>
                <a:cubicBezTo>
                  <a:pt x="2915678" y="2799886"/>
                  <a:pt x="2917539" y="2799052"/>
                  <a:pt x="2919843" y="2799296"/>
                </a:cubicBezTo>
                <a:close/>
                <a:moveTo>
                  <a:pt x="2555694" y="2763673"/>
                </a:moveTo>
                <a:lnTo>
                  <a:pt x="2542718" y="2766425"/>
                </a:lnTo>
                <a:cubicBezTo>
                  <a:pt x="2542718" y="2766425"/>
                  <a:pt x="2554701" y="2767698"/>
                  <a:pt x="2555694" y="2763673"/>
                </a:cubicBezTo>
                <a:close/>
                <a:moveTo>
                  <a:pt x="3301629" y="2757607"/>
                </a:moveTo>
                <a:cubicBezTo>
                  <a:pt x="3296098" y="2757020"/>
                  <a:pt x="3289575" y="2760457"/>
                  <a:pt x="3289575" y="2760457"/>
                </a:cubicBezTo>
                <a:cubicBezTo>
                  <a:pt x="3283123" y="2759771"/>
                  <a:pt x="3276435" y="2763879"/>
                  <a:pt x="3276435" y="2763879"/>
                </a:cubicBezTo>
                <a:cubicBezTo>
                  <a:pt x="3270904" y="2763292"/>
                  <a:pt x="3264381" y="2766731"/>
                  <a:pt x="3264381" y="2766731"/>
                </a:cubicBezTo>
                <a:cubicBezTo>
                  <a:pt x="3258851" y="2766142"/>
                  <a:pt x="3252328" y="2769580"/>
                  <a:pt x="3252328" y="2769580"/>
                </a:cubicBezTo>
                <a:cubicBezTo>
                  <a:pt x="3246815" y="2767960"/>
                  <a:pt x="3243872" y="2767905"/>
                  <a:pt x="3242606" y="2768546"/>
                </a:cubicBezTo>
                <a:cubicBezTo>
                  <a:pt x="3238808" y="2770466"/>
                  <a:pt x="3250095" y="2778638"/>
                  <a:pt x="3252328" y="2769580"/>
                </a:cubicBezTo>
                <a:cubicBezTo>
                  <a:pt x="3257859" y="2770168"/>
                  <a:pt x="3263389" y="2770756"/>
                  <a:pt x="3264381" y="2766731"/>
                </a:cubicBezTo>
                <a:cubicBezTo>
                  <a:pt x="3269911" y="2767318"/>
                  <a:pt x="3275443" y="2767906"/>
                  <a:pt x="3276435" y="2763879"/>
                </a:cubicBezTo>
                <a:cubicBezTo>
                  <a:pt x="3281965" y="2764468"/>
                  <a:pt x="3288417" y="2765154"/>
                  <a:pt x="3289575" y="2760457"/>
                </a:cubicBezTo>
                <a:cubicBezTo>
                  <a:pt x="3295105" y="2761046"/>
                  <a:pt x="3300637" y="2761634"/>
                  <a:pt x="3301629" y="2757607"/>
                </a:cubicBezTo>
                <a:close/>
                <a:moveTo>
                  <a:pt x="2780157" y="2749583"/>
                </a:moveTo>
                <a:cubicBezTo>
                  <a:pt x="2783182" y="2749302"/>
                  <a:pt x="2787560" y="2749768"/>
                  <a:pt x="2793552" y="2750405"/>
                </a:cubicBezTo>
                <a:cubicBezTo>
                  <a:pt x="2792395" y="2755101"/>
                  <a:pt x="2780412" y="2753827"/>
                  <a:pt x="2774881" y="2753239"/>
                </a:cubicBezTo>
                <a:cubicBezTo>
                  <a:pt x="2775460" y="2750891"/>
                  <a:pt x="2777132" y="2749863"/>
                  <a:pt x="2780157" y="2749583"/>
                </a:cubicBezTo>
                <a:close/>
                <a:moveTo>
                  <a:pt x="2797877" y="2747250"/>
                </a:moveTo>
                <a:cubicBezTo>
                  <a:pt x="2800075" y="2746967"/>
                  <a:pt x="2802840" y="2747262"/>
                  <a:pt x="2805606" y="2747555"/>
                </a:cubicBezTo>
                <a:cubicBezTo>
                  <a:pt x="2804613" y="2751581"/>
                  <a:pt x="2799083" y="2750993"/>
                  <a:pt x="2793552" y="2750405"/>
                </a:cubicBezTo>
                <a:cubicBezTo>
                  <a:pt x="2794049" y="2748391"/>
                  <a:pt x="2795679" y="2747532"/>
                  <a:pt x="2797877" y="2747250"/>
                </a:cubicBezTo>
                <a:close/>
                <a:moveTo>
                  <a:pt x="2810737" y="2744485"/>
                </a:moveTo>
                <a:cubicBezTo>
                  <a:pt x="2813742" y="2744288"/>
                  <a:pt x="2818120" y="2744754"/>
                  <a:pt x="2824111" y="2745391"/>
                </a:cubicBezTo>
                <a:cubicBezTo>
                  <a:pt x="2823119" y="2749417"/>
                  <a:pt x="2811136" y="2748143"/>
                  <a:pt x="2805606" y="2747555"/>
                </a:cubicBezTo>
                <a:cubicBezTo>
                  <a:pt x="2806101" y="2745542"/>
                  <a:pt x="2807733" y="2744682"/>
                  <a:pt x="2810737" y="2744485"/>
                </a:cubicBezTo>
                <a:close/>
                <a:moveTo>
                  <a:pt x="2836165" y="2742542"/>
                </a:moveTo>
                <a:cubicBezTo>
                  <a:pt x="2829642" y="2745979"/>
                  <a:pt x="2829642" y="2745979"/>
                  <a:pt x="2824111" y="2745391"/>
                </a:cubicBezTo>
                <a:cubicBezTo>
                  <a:pt x="2824111" y="2745391"/>
                  <a:pt x="2830634" y="2741954"/>
                  <a:pt x="2836165" y="2742542"/>
                </a:cubicBezTo>
                <a:close/>
                <a:moveTo>
                  <a:pt x="2866889" y="2736857"/>
                </a:moveTo>
                <a:cubicBezTo>
                  <a:pt x="2859209" y="2744992"/>
                  <a:pt x="2847225" y="2743717"/>
                  <a:pt x="2836165" y="2742542"/>
                </a:cubicBezTo>
                <a:cubicBezTo>
                  <a:pt x="2842854" y="2738432"/>
                  <a:pt x="2849376" y="2734995"/>
                  <a:pt x="2866889" y="2736857"/>
                </a:cubicBezTo>
                <a:close/>
                <a:moveTo>
                  <a:pt x="2897449" y="2731843"/>
                </a:moveTo>
                <a:cubicBezTo>
                  <a:pt x="2889933" y="2739307"/>
                  <a:pt x="2877951" y="2738032"/>
                  <a:pt x="2866889" y="2736857"/>
                </a:cubicBezTo>
                <a:cubicBezTo>
                  <a:pt x="2873412" y="2733418"/>
                  <a:pt x="2879935" y="2729981"/>
                  <a:pt x="2897449" y="2731843"/>
                </a:cubicBezTo>
                <a:close/>
                <a:moveTo>
                  <a:pt x="3323798" y="2729869"/>
                </a:moveTo>
                <a:lnTo>
                  <a:pt x="3052007" y="2789335"/>
                </a:lnTo>
                <a:cubicBezTo>
                  <a:pt x="2897381" y="2821352"/>
                  <a:pt x="2738883" y="2851322"/>
                  <a:pt x="2574234" y="2876507"/>
                </a:cubicBezTo>
                <a:cubicBezTo>
                  <a:pt x="2562181" y="2879356"/>
                  <a:pt x="2532449" y="2881015"/>
                  <a:pt x="2501889" y="2886028"/>
                </a:cubicBezTo>
                <a:cubicBezTo>
                  <a:pt x="2495367" y="2889466"/>
                  <a:pt x="2484376" y="2884166"/>
                  <a:pt x="2465635" y="2891125"/>
                </a:cubicBezTo>
                <a:cubicBezTo>
                  <a:pt x="2472323" y="2887016"/>
                  <a:pt x="2460508" y="2911926"/>
                  <a:pt x="2456134" y="2906641"/>
                </a:cubicBezTo>
                <a:cubicBezTo>
                  <a:pt x="2470577" y="2917127"/>
                  <a:pt x="2559039" y="2892106"/>
                  <a:pt x="2595129" y="2887681"/>
                </a:cubicBezTo>
                <a:cubicBezTo>
                  <a:pt x="2828967" y="2848507"/>
                  <a:pt x="3070754" y="2805144"/>
                  <a:pt x="3292513" y="2749676"/>
                </a:cubicBezTo>
                <a:lnTo>
                  <a:pt x="3363417" y="2729869"/>
                </a:lnTo>
                <a:close/>
                <a:moveTo>
                  <a:pt x="3104369" y="2729869"/>
                </a:moveTo>
                <a:lnTo>
                  <a:pt x="2973549" y="2756978"/>
                </a:lnTo>
                <a:cubicBezTo>
                  <a:pt x="2702913" y="2808248"/>
                  <a:pt x="2422285" y="2852086"/>
                  <a:pt x="2131226" y="2889305"/>
                </a:cubicBezTo>
                <a:cubicBezTo>
                  <a:pt x="1980085" y="2907663"/>
                  <a:pt x="1796398" y="2939087"/>
                  <a:pt x="1623538" y="2976480"/>
                </a:cubicBezTo>
                <a:cubicBezTo>
                  <a:pt x="1615062" y="2978248"/>
                  <a:pt x="1609365" y="2979836"/>
                  <a:pt x="1605930" y="2981261"/>
                </a:cubicBezTo>
                <a:cubicBezTo>
                  <a:pt x="1581887" y="2991235"/>
                  <a:pt x="1668732" y="2993165"/>
                  <a:pt x="1689764" y="2991786"/>
                </a:cubicBezTo>
                <a:lnTo>
                  <a:pt x="1933741" y="2953691"/>
                </a:lnTo>
                <a:cubicBezTo>
                  <a:pt x="2268570" y="2903910"/>
                  <a:pt x="2595883" y="2861594"/>
                  <a:pt x="2915182" y="2801898"/>
                </a:cubicBezTo>
                <a:cubicBezTo>
                  <a:pt x="2914189" y="2805925"/>
                  <a:pt x="2926172" y="2807199"/>
                  <a:pt x="2927165" y="2803173"/>
                </a:cubicBezTo>
                <a:cubicBezTo>
                  <a:pt x="2932695" y="2803761"/>
                  <a:pt x="2932695" y="2803761"/>
                  <a:pt x="2939218" y="2800324"/>
                </a:cubicBezTo>
                <a:cubicBezTo>
                  <a:pt x="2958716" y="2794134"/>
                  <a:pt x="2951271" y="2797473"/>
                  <a:pt x="2989440" y="2788449"/>
                </a:cubicBezTo>
                <a:cubicBezTo>
                  <a:pt x="2990433" y="2784423"/>
                  <a:pt x="2995963" y="2785012"/>
                  <a:pt x="2995963" y="2785012"/>
                </a:cubicBezTo>
                <a:cubicBezTo>
                  <a:pt x="3004636" y="2772850"/>
                  <a:pt x="3015865" y="2800211"/>
                  <a:pt x="3020000" y="2783436"/>
                </a:cubicBezTo>
                <a:cubicBezTo>
                  <a:pt x="3047582" y="2790500"/>
                  <a:pt x="3016619" y="2774124"/>
                  <a:pt x="3038741" y="2776476"/>
                </a:cubicBezTo>
                <a:cubicBezTo>
                  <a:pt x="3048171" y="2765085"/>
                  <a:pt x="3058644" y="2791676"/>
                  <a:pt x="3062778" y="2774901"/>
                </a:cubicBezTo>
                <a:cubicBezTo>
                  <a:pt x="3073839" y="2776077"/>
                  <a:pt x="3073839" y="2776077"/>
                  <a:pt x="3074831" y="2772051"/>
                </a:cubicBezTo>
                <a:cubicBezTo>
                  <a:pt x="3086814" y="2773325"/>
                  <a:pt x="3086814" y="2773325"/>
                  <a:pt x="3087806" y="2769300"/>
                </a:cubicBezTo>
                <a:cubicBezTo>
                  <a:pt x="3133769" y="2761277"/>
                  <a:pt x="3182581" y="2752007"/>
                  <a:pt x="3233000" y="2741735"/>
                </a:cubicBezTo>
                <a:lnTo>
                  <a:pt x="3287717" y="2729869"/>
                </a:lnTo>
                <a:close/>
                <a:moveTo>
                  <a:pt x="2862459" y="2729869"/>
                </a:moveTo>
                <a:lnTo>
                  <a:pt x="2637642" y="2767179"/>
                </a:lnTo>
                <a:cubicBezTo>
                  <a:pt x="2409889" y="2802351"/>
                  <a:pt x="2192961" y="2829766"/>
                  <a:pt x="1990338" y="2866061"/>
                </a:cubicBezTo>
                <a:cubicBezTo>
                  <a:pt x="1973746" y="2864297"/>
                  <a:pt x="1962685" y="2863121"/>
                  <a:pt x="1954249" y="2870487"/>
                </a:cubicBezTo>
                <a:cubicBezTo>
                  <a:pt x="1937656" y="2868722"/>
                  <a:pt x="1925674" y="2867449"/>
                  <a:pt x="1918158" y="2874912"/>
                </a:cubicBezTo>
                <a:cubicBezTo>
                  <a:pt x="1900644" y="2873050"/>
                  <a:pt x="1895114" y="2872462"/>
                  <a:pt x="1887433" y="2880597"/>
                </a:cubicBezTo>
                <a:cubicBezTo>
                  <a:pt x="1881921" y="2878977"/>
                  <a:pt x="1878978" y="2878923"/>
                  <a:pt x="1877713" y="2879563"/>
                </a:cubicBezTo>
                <a:cubicBezTo>
                  <a:pt x="1873914" y="2881483"/>
                  <a:pt x="1885201" y="2889655"/>
                  <a:pt x="1887433" y="2880597"/>
                </a:cubicBezTo>
                <a:cubicBezTo>
                  <a:pt x="1898495" y="2881773"/>
                  <a:pt x="1911470" y="2879021"/>
                  <a:pt x="1918158" y="2874912"/>
                </a:cubicBezTo>
                <a:cubicBezTo>
                  <a:pt x="1935671" y="2876774"/>
                  <a:pt x="1946733" y="2877951"/>
                  <a:pt x="1954249" y="2870487"/>
                </a:cubicBezTo>
                <a:cubicBezTo>
                  <a:pt x="1966231" y="2871761"/>
                  <a:pt x="1978285" y="2868910"/>
                  <a:pt x="1990338" y="2866061"/>
                </a:cubicBezTo>
                <a:lnTo>
                  <a:pt x="2774881" y="2753239"/>
                </a:lnTo>
                <a:cubicBezTo>
                  <a:pt x="2753399" y="2767481"/>
                  <a:pt x="2726738" y="2760515"/>
                  <a:pt x="2701544" y="2766786"/>
                </a:cubicBezTo>
                <a:cubicBezTo>
                  <a:pt x="2695021" y="2770225"/>
                  <a:pt x="2681053" y="2777002"/>
                  <a:pt x="2674530" y="2780441"/>
                </a:cubicBezTo>
                <a:cubicBezTo>
                  <a:pt x="2599043" y="2802711"/>
                  <a:pt x="2503891" y="2804988"/>
                  <a:pt x="2417343" y="2826082"/>
                </a:cubicBezTo>
                <a:cubicBezTo>
                  <a:pt x="2410890" y="2825396"/>
                  <a:pt x="2399829" y="2824220"/>
                  <a:pt x="2398837" y="2828246"/>
                </a:cubicBezTo>
                <a:cubicBezTo>
                  <a:pt x="2393306" y="2827658"/>
                  <a:pt x="2381323" y="2826384"/>
                  <a:pt x="2380331" y="2830410"/>
                </a:cubicBezTo>
                <a:cubicBezTo>
                  <a:pt x="2374800" y="2829821"/>
                  <a:pt x="2363739" y="2828646"/>
                  <a:pt x="2362746" y="2832671"/>
                </a:cubicBezTo>
                <a:cubicBezTo>
                  <a:pt x="2338710" y="2834248"/>
                  <a:pt x="2314509" y="2836494"/>
                  <a:pt x="2295933" y="2842781"/>
                </a:cubicBezTo>
                <a:cubicBezTo>
                  <a:pt x="2289480" y="2842095"/>
                  <a:pt x="2278419" y="2840919"/>
                  <a:pt x="2277427" y="2844945"/>
                </a:cubicBezTo>
                <a:cubicBezTo>
                  <a:pt x="2247860" y="2845932"/>
                  <a:pt x="2218128" y="2847591"/>
                  <a:pt x="2192106" y="2857219"/>
                </a:cubicBezTo>
                <a:cubicBezTo>
                  <a:pt x="2150321" y="2861727"/>
                  <a:pt x="2107779" y="2865466"/>
                  <a:pt x="2076062" y="2875177"/>
                </a:cubicBezTo>
                <a:cubicBezTo>
                  <a:pt x="2059470" y="2873412"/>
                  <a:pt x="2046495" y="2876164"/>
                  <a:pt x="2039972" y="2879602"/>
                </a:cubicBezTo>
                <a:cubicBezTo>
                  <a:pt x="2028911" y="2878426"/>
                  <a:pt x="2023381" y="2877838"/>
                  <a:pt x="2022388" y="2881865"/>
                </a:cubicBezTo>
                <a:cubicBezTo>
                  <a:pt x="2027918" y="2882453"/>
                  <a:pt x="2033449" y="2883040"/>
                  <a:pt x="2039972" y="2879602"/>
                </a:cubicBezTo>
                <a:cubicBezTo>
                  <a:pt x="2051955" y="2880876"/>
                  <a:pt x="2068547" y="2882641"/>
                  <a:pt x="2076062" y="2875177"/>
                </a:cubicBezTo>
                <a:cubicBezTo>
                  <a:pt x="2118770" y="2870767"/>
                  <a:pt x="2160389" y="2866929"/>
                  <a:pt x="2192106" y="2857219"/>
                </a:cubicBezTo>
                <a:cubicBezTo>
                  <a:pt x="2227205" y="2856819"/>
                  <a:pt x="2256771" y="2855832"/>
                  <a:pt x="2277427" y="2844945"/>
                </a:cubicBezTo>
                <a:cubicBezTo>
                  <a:pt x="2288488" y="2846121"/>
                  <a:pt x="2294940" y="2846807"/>
                  <a:pt x="2295933" y="2842781"/>
                </a:cubicBezTo>
                <a:cubicBezTo>
                  <a:pt x="2325500" y="2841794"/>
                  <a:pt x="2348614" y="2840120"/>
                  <a:pt x="2362746" y="2832671"/>
                </a:cubicBezTo>
                <a:cubicBezTo>
                  <a:pt x="2373808" y="2833848"/>
                  <a:pt x="2379339" y="2834436"/>
                  <a:pt x="2380331" y="2830410"/>
                </a:cubicBezTo>
                <a:cubicBezTo>
                  <a:pt x="2392313" y="2831684"/>
                  <a:pt x="2397845" y="2832272"/>
                  <a:pt x="2398837" y="2828246"/>
                </a:cubicBezTo>
                <a:cubicBezTo>
                  <a:pt x="2409897" y="2829423"/>
                  <a:pt x="2416350" y="2830108"/>
                  <a:pt x="2417343" y="2826082"/>
                </a:cubicBezTo>
                <a:cubicBezTo>
                  <a:pt x="2605070" y="2801286"/>
                  <a:pt x="2803144" y="2770017"/>
                  <a:pt x="2999734" y="2733251"/>
                </a:cubicBezTo>
                <a:lnTo>
                  <a:pt x="3016451" y="2729869"/>
                </a:lnTo>
                <a:lnTo>
                  <a:pt x="2920858" y="2729869"/>
                </a:lnTo>
                <a:lnTo>
                  <a:pt x="2914403" y="2732614"/>
                </a:lnTo>
                <a:cubicBezTo>
                  <a:pt x="2909201" y="2733092"/>
                  <a:pt x="2903440" y="2732480"/>
                  <a:pt x="2897449" y="2731843"/>
                </a:cubicBezTo>
                <a:lnTo>
                  <a:pt x="2899516" y="2729869"/>
                </a:lnTo>
                <a:close/>
                <a:moveTo>
                  <a:pt x="2505301" y="2729869"/>
                </a:moveTo>
                <a:lnTo>
                  <a:pt x="2381136" y="2748704"/>
                </a:lnTo>
                <a:cubicBezTo>
                  <a:pt x="2130052" y="2783010"/>
                  <a:pt x="1869057" y="2812194"/>
                  <a:pt x="1643640" y="2871888"/>
                </a:cubicBezTo>
                <a:cubicBezTo>
                  <a:pt x="1629455" y="2875715"/>
                  <a:pt x="1621488" y="2878054"/>
                  <a:pt x="1618201" y="2879274"/>
                </a:cubicBezTo>
                <a:cubicBezTo>
                  <a:pt x="1608341" y="2882938"/>
                  <a:pt x="1640598" y="2876556"/>
                  <a:pt x="1673373" y="2870229"/>
                </a:cubicBezTo>
                <a:cubicBezTo>
                  <a:pt x="1766208" y="2850491"/>
                  <a:pt x="1857059" y="2838806"/>
                  <a:pt x="1934935" y="2829872"/>
                </a:cubicBezTo>
                <a:cubicBezTo>
                  <a:pt x="2073858" y="2815036"/>
                  <a:pt x="2197418" y="2789614"/>
                  <a:pt x="2329889" y="2774090"/>
                </a:cubicBezTo>
                <a:cubicBezTo>
                  <a:pt x="2384649" y="2766830"/>
                  <a:pt x="2445933" y="2756133"/>
                  <a:pt x="2494006" y="2752981"/>
                </a:cubicBezTo>
                <a:cubicBezTo>
                  <a:pt x="2510597" y="2754746"/>
                  <a:pt x="2533642" y="2757196"/>
                  <a:pt x="2552147" y="2755033"/>
                </a:cubicBezTo>
                <a:cubicBezTo>
                  <a:pt x="2573041" y="2752778"/>
                  <a:pt x="2594678" y="2747504"/>
                  <a:pt x="2617224" y="2741898"/>
                </a:cubicBezTo>
                <a:lnTo>
                  <a:pt x="2673277" y="2729869"/>
                </a:lnTo>
                <a:close/>
                <a:moveTo>
                  <a:pt x="2376146" y="2729869"/>
                </a:moveTo>
                <a:lnTo>
                  <a:pt x="2190279" y="2754770"/>
                </a:lnTo>
                <a:cubicBezTo>
                  <a:pt x="2040871" y="2775205"/>
                  <a:pt x="1893156" y="2797886"/>
                  <a:pt x="1752829" y="2831854"/>
                </a:cubicBezTo>
                <a:cubicBezTo>
                  <a:pt x="1747316" y="2830235"/>
                  <a:pt x="1744363" y="2830222"/>
                  <a:pt x="1743084" y="2830914"/>
                </a:cubicBezTo>
                <a:cubicBezTo>
                  <a:pt x="1739247" y="2832992"/>
                  <a:pt x="1750472" y="2841416"/>
                  <a:pt x="1752829" y="2831854"/>
                </a:cubicBezTo>
                <a:cubicBezTo>
                  <a:pt x="1901908" y="2810350"/>
                  <a:pt x="2051829" y="2789755"/>
                  <a:pt x="2201280" y="2768721"/>
                </a:cubicBezTo>
                <a:lnTo>
                  <a:pt x="2464588" y="2729869"/>
                </a:lnTo>
                <a:close/>
                <a:moveTo>
                  <a:pt x="1786116" y="2729869"/>
                </a:moveTo>
                <a:lnTo>
                  <a:pt x="1777304" y="2732546"/>
                </a:lnTo>
                <a:cubicBezTo>
                  <a:pt x="1790515" y="2724999"/>
                  <a:pt x="1786381" y="2741775"/>
                  <a:pt x="1786381" y="2741775"/>
                </a:cubicBezTo>
                <a:cubicBezTo>
                  <a:pt x="1772177" y="2753347"/>
                  <a:pt x="1726090" y="2748446"/>
                  <a:pt x="1724105" y="2756498"/>
                </a:cubicBezTo>
                <a:lnTo>
                  <a:pt x="1895449" y="2729869"/>
                </a:lnTo>
                <a:close/>
                <a:moveTo>
                  <a:pt x="3763221" y="2571894"/>
                </a:moveTo>
                <a:cubicBezTo>
                  <a:pt x="3761008" y="2572595"/>
                  <a:pt x="3758581" y="2575005"/>
                  <a:pt x="3755917" y="2580058"/>
                </a:cubicBezTo>
                <a:lnTo>
                  <a:pt x="3674394" y="2600094"/>
                </a:lnTo>
                <a:lnTo>
                  <a:pt x="3674394" y="2634866"/>
                </a:lnTo>
                <a:lnTo>
                  <a:pt x="3696599" y="2628838"/>
                </a:lnTo>
                <a:cubicBezTo>
                  <a:pt x="3722620" y="2619210"/>
                  <a:pt x="3773835" y="2603309"/>
                  <a:pt x="3774993" y="2598613"/>
                </a:cubicBezTo>
                <a:cubicBezTo>
                  <a:pt x="3775985" y="2594587"/>
                  <a:pt x="3749394" y="2583496"/>
                  <a:pt x="3755917" y="2580058"/>
                </a:cubicBezTo>
                <a:cubicBezTo>
                  <a:pt x="3764994" y="2589286"/>
                  <a:pt x="3799028" y="2597038"/>
                  <a:pt x="3777969" y="2586535"/>
                </a:cubicBezTo>
                <a:cubicBezTo>
                  <a:pt x="3774565" y="2583074"/>
                  <a:pt x="3769858" y="2569792"/>
                  <a:pt x="3763221" y="2571894"/>
                </a:cubicBezTo>
                <a:close/>
                <a:moveTo>
                  <a:pt x="3700514" y="2543870"/>
                </a:moveTo>
                <a:lnTo>
                  <a:pt x="3674394" y="2550272"/>
                </a:lnTo>
                <a:lnTo>
                  <a:pt x="3674394" y="2558539"/>
                </a:lnTo>
                <a:lnTo>
                  <a:pt x="3697371" y="2556618"/>
                </a:lnTo>
                <a:cubicBezTo>
                  <a:pt x="3690884" y="2557994"/>
                  <a:pt x="3684379" y="2560401"/>
                  <a:pt x="3677277" y="2562831"/>
                </a:cubicBezTo>
                <a:lnTo>
                  <a:pt x="3674394" y="2563603"/>
                </a:lnTo>
                <a:lnTo>
                  <a:pt x="3674394" y="2578765"/>
                </a:lnTo>
                <a:lnTo>
                  <a:pt x="3700622" y="2570359"/>
                </a:lnTo>
                <a:cubicBezTo>
                  <a:pt x="3712082" y="2566015"/>
                  <a:pt x="3719672" y="2562088"/>
                  <a:pt x="3720416" y="2559068"/>
                </a:cubicBezTo>
                <a:cubicBezTo>
                  <a:pt x="3723558" y="2546320"/>
                  <a:pt x="3712971" y="2562409"/>
                  <a:pt x="3697371" y="2556618"/>
                </a:cubicBezTo>
                <a:cubicBezTo>
                  <a:pt x="3691841" y="2556030"/>
                  <a:pt x="3730081" y="2542882"/>
                  <a:pt x="3700514" y="2543870"/>
                </a:cubicBezTo>
                <a:close/>
                <a:moveTo>
                  <a:pt x="4508324" y="1897071"/>
                </a:moveTo>
                <a:lnTo>
                  <a:pt x="4509820" y="1900715"/>
                </a:lnTo>
                <a:cubicBezTo>
                  <a:pt x="4509820" y="1900715"/>
                  <a:pt x="4507825" y="1895855"/>
                  <a:pt x="4508324" y="1897071"/>
                </a:cubicBezTo>
                <a:close/>
                <a:moveTo>
                  <a:pt x="4484642" y="1834000"/>
                </a:moveTo>
                <a:cubicBezTo>
                  <a:pt x="4482492" y="1842723"/>
                  <a:pt x="4557892" y="1897565"/>
                  <a:pt x="4561034" y="1884816"/>
                </a:cubicBezTo>
                <a:cubicBezTo>
                  <a:pt x="4563019" y="1876763"/>
                  <a:pt x="4486626" y="1825948"/>
                  <a:pt x="4484642" y="1834000"/>
                </a:cubicBezTo>
                <a:close/>
                <a:moveTo>
                  <a:pt x="4420162" y="1788583"/>
                </a:moveTo>
                <a:lnTo>
                  <a:pt x="4407021" y="1792005"/>
                </a:lnTo>
                <a:cubicBezTo>
                  <a:pt x="4407021" y="1792005"/>
                  <a:pt x="4424535" y="1793868"/>
                  <a:pt x="4420162" y="1788583"/>
                </a:cubicBezTo>
                <a:close/>
                <a:moveTo>
                  <a:pt x="4463766" y="1776693"/>
                </a:moveTo>
                <a:cubicBezTo>
                  <a:pt x="4468235" y="1785431"/>
                  <a:pt x="4483834" y="1791222"/>
                  <a:pt x="4515789" y="1803572"/>
                </a:cubicBezTo>
                <a:cubicBezTo>
                  <a:pt x="4528930" y="1800148"/>
                  <a:pt x="4464924" y="1771996"/>
                  <a:pt x="4463766" y="1776693"/>
                </a:cubicBezTo>
                <a:close/>
                <a:moveTo>
                  <a:pt x="4522508" y="1736191"/>
                </a:moveTo>
                <a:cubicBezTo>
                  <a:pt x="4520666" y="1737727"/>
                  <a:pt x="4526342" y="1744442"/>
                  <a:pt x="4544714" y="1759135"/>
                </a:cubicBezTo>
                <a:cubicBezTo>
                  <a:pt x="4553624" y="1769034"/>
                  <a:pt x="4581208" y="1776098"/>
                  <a:pt x="4602267" y="1786600"/>
                </a:cubicBezTo>
                <a:cubicBezTo>
                  <a:pt x="4601220" y="1773578"/>
                  <a:pt x="4528034" y="1731581"/>
                  <a:pt x="4522508" y="1736191"/>
                </a:cubicBezTo>
                <a:close/>
                <a:moveTo>
                  <a:pt x="294981" y="1713189"/>
                </a:moveTo>
                <a:cubicBezTo>
                  <a:pt x="296162" y="1713799"/>
                  <a:pt x="300464" y="1715189"/>
                  <a:pt x="306153" y="1716983"/>
                </a:cubicBezTo>
                <a:lnTo>
                  <a:pt x="314953" y="1719795"/>
                </a:lnTo>
                <a:lnTo>
                  <a:pt x="313474" y="1719951"/>
                </a:lnTo>
                <a:cubicBezTo>
                  <a:pt x="304952" y="1718299"/>
                  <a:pt x="291437" y="1711357"/>
                  <a:pt x="294981" y="1713189"/>
                </a:cubicBezTo>
                <a:close/>
                <a:moveTo>
                  <a:pt x="4129139" y="1706681"/>
                </a:moveTo>
                <a:cubicBezTo>
                  <a:pt x="4138145" y="1720033"/>
                  <a:pt x="4166720" y="1723072"/>
                  <a:pt x="4188606" y="1730219"/>
                </a:cubicBezTo>
                <a:cubicBezTo>
                  <a:pt x="4205198" y="1731983"/>
                  <a:pt x="4266227" y="1772214"/>
                  <a:pt x="4292722" y="1779851"/>
                </a:cubicBezTo>
                <a:cubicBezTo>
                  <a:pt x="4343349" y="1789365"/>
                  <a:pt x="4257221" y="1758862"/>
                  <a:pt x="4247152" y="1753659"/>
                </a:cubicBezTo>
                <a:cubicBezTo>
                  <a:pt x="4226258" y="1742486"/>
                  <a:pt x="4210728" y="1732572"/>
                  <a:pt x="4188606" y="1730219"/>
                </a:cubicBezTo>
                <a:cubicBezTo>
                  <a:pt x="4173242" y="1719634"/>
                  <a:pt x="4152183" y="1709132"/>
                  <a:pt x="4129139" y="1706681"/>
                </a:cubicBezTo>
                <a:close/>
                <a:moveTo>
                  <a:pt x="320213" y="1700984"/>
                </a:moveTo>
                <a:lnTo>
                  <a:pt x="320224" y="1701035"/>
                </a:lnTo>
                <a:lnTo>
                  <a:pt x="300607" y="1705076"/>
                </a:lnTo>
                <a:cubicBezTo>
                  <a:pt x="300528" y="1705105"/>
                  <a:pt x="303389" y="1704512"/>
                  <a:pt x="308860" y="1703367"/>
                </a:cubicBezTo>
                <a:close/>
                <a:moveTo>
                  <a:pt x="4092646" y="1689717"/>
                </a:moveTo>
                <a:cubicBezTo>
                  <a:pt x="4088497" y="1689276"/>
                  <a:pt x="4080068" y="1691092"/>
                  <a:pt x="4078835" y="1692317"/>
                </a:cubicBezTo>
                <a:cubicBezTo>
                  <a:pt x="4078424" y="1692724"/>
                  <a:pt x="4078813" y="1693067"/>
                  <a:pt x="4080426" y="1693238"/>
                </a:cubicBezTo>
                <a:cubicBezTo>
                  <a:pt x="4080426" y="1693238"/>
                  <a:pt x="4091487" y="1694414"/>
                  <a:pt x="4092646" y="1689717"/>
                </a:cubicBezTo>
                <a:close/>
                <a:moveTo>
                  <a:pt x="4710791" y="1685290"/>
                </a:moveTo>
                <a:cubicBezTo>
                  <a:pt x="4709933" y="1685519"/>
                  <a:pt x="4709334" y="1686091"/>
                  <a:pt x="4709086" y="1687097"/>
                </a:cubicBezTo>
                <a:cubicBezTo>
                  <a:pt x="4706936" y="1695820"/>
                  <a:pt x="4733526" y="1706911"/>
                  <a:pt x="4735511" y="1698858"/>
                </a:cubicBezTo>
                <a:cubicBezTo>
                  <a:pt x="4735511" y="1698858"/>
                  <a:pt x="4716798" y="1683689"/>
                  <a:pt x="4710791" y="1685290"/>
                </a:cubicBezTo>
                <a:close/>
                <a:moveTo>
                  <a:pt x="4687393" y="1660260"/>
                </a:moveTo>
                <a:cubicBezTo>
                  <a:pt x="4686615" y="1660790"/>
                  <a:pt x="4686009" y="1661748"/>
                  <a:pt x="4685638" y="1663258"/>
                </a:cubicBezTo>
                <a:cubicBezTo>
                  <a:pt x="4682496" y="1676006"/>
                  <a:pt x="4704548" y="1682484"/>
                  <a:pt x="4707689" y="1669734"/>
                </a:cubicBezTo>
                <a:cubicBezTo>
                  <a:pt x="4706677" y="1673843"/>
                  <a:pt x="4692832" y="1656556"/>
                  <a:pt x="4687393" y="1660260"/>
                </a:cubicBezTo>
                <a:close/>
                <a:moveTo>
                  <a:pt x="4070374" y="1615048"/>
                </a:moveTo>
                <a:cubicBezTo>
                  <a:pt x="4069382" y="1619074"/>
                  <a:pt x="4074912" y="1619663"/>
                  <a:pt x="4085973" y="1620838"/>
                </a:cubicBezTo>
                <a:cubicBezTo>
                  <a:pt x="4083823" y="1629562"/>
                  <a:pt x="4096964" y="1626138"/>
                  <a:pt x="4108025" y="1627314"/>
                </a:cubicBezTo>
                <a:cubicBezTo>
                  <a:pt x="4103487" y="1622701"/>
                  <a:pt x="4091503" y="1621426"/>
                  <a:pt x="4085973" y="1620838"/>
                </a:cubicBezTo>
                <a:cubicBezTo>
                  <a:pt x="4081435" y="1616224"/>
                  <a:pt x="4075904" y="1615635"/>
                  <a:pt x="4070374" y="1615048"/>
                </a:cubicBezTo>
                <a:close/>
                <a:moveTo>
                  <a:pt x="3835951" y="1578491"/>
                </a:moveTo>
                <a:lnTo>
                  <a:pt x="3833769" y="1578613"/>
                </a:lnTo>
                <a:lnTo>
                  <a:pt x="3831853" y="1578719"/>
                </a:lnTo>
                <a:lnTo>
                  <a:pt x="3832375" y="1578690"/>
                </a:lnTo>
                <a:close/>
                <a:moveTo>
                  <a:pt x="3837488" y="1578405"/>
                </a:moveTo>
                <a:lnTo>
                  <a:pt x="3836381" y="1578467"/>
                </a:lnTo>
                <a:lnTo>
                  <a:pt x="3835951" y="1578491"/>
                </a:lnTo>
                <a:close/>
                <a:moveTo>
                  <a:pt x="3844918" y="1577991"/>
                </a:moveTo>
                <a:lnTo>
                  <a:pt x="3840738" y="1578224"/>
                </a:lnTo>
                <a:lnTo>
                  <a:pt x="3837488" y="1578405"/>
                </a:lnTo>
                <a:close/>
                <a:moveTo>
                  <a:pt x="3844918" y="1577991"/>
                </a:moveTo>
                <a:cubicBezTo>
                  <a:pt x="3850449" y="1578578"/>
                  <a:pt x="3867041" y="1580344"/>
                  <a:pt x="3865883" y="1585040"/>
                </a:cubicBezTo>
                <a:lnTo>
                  <a:pt x="3843761" y="1582687"/>
                </a:lnTo>
                <a:close/>
                <a:moveTo>
                  <a:pt x="303830" y="1568595"/>
                </a:moveTo>
                <a:lnTo>
                  <a:pt x="304111" y="1569555"/>
                </a:lnTo>
                <a:cubicBezTo>
                  <a:pt x="304440" y="1570118"/>
                  <a:pt x="302703" y="1569946"/>
                  <a:pt x="293450" y="1571028"/>
                </a:cubicBezTo>
                <a:cubicBezTo>
                  <a:pt x="292696" y="1571206"/>
                  <a:pt x="294320" y="1570825"/>
                  <a:pt x="298026" y="1569956"/>
                </a:cubicBezTo>
                <a:close/>
                <a:moveTo>
                  <a:pt x="3906037" y="1567963"/>
                </a:moveTo>
                <a:cubicBezTo>
                  <a:pt x="3903060" y="1580042"/>
                  <a:pt x="3921636" y="1573754"/>
                  <a:pt x="3933619" y="1575028"/>
                </a:cubicBezTo>
                <a:cubicBezTo>
                  <a:pt x="3931635" y="1583080"/>
                  <a:pt x="4074912" y="1619663"/>
                  <a:pt x="3982332" y="1588471"/>
                </a:cubicBezTo>
                <a:cubicBezTo>
                  <a:pt x="3965740" y="1586706"/>
                  <a:pt x="3955741" y="1577380"/>
                  <a:pt x="3933619" y="1575028"/>
                </a:cubicBezTo>
                <a:cubicBezTo>
                  <a:pt x="3935769" y="1566306"/>
                  <a:pt x="3910575" y="1572577"/>
                  <a:pt x="3906037" y="1567963"/>
                </a:cubicBezTo>
                <a:close/>
                <a:moveTo>
                  <a:pt x="3818328" y="1566900"/>
                </a:moveTo>
                <a:cubicBezTo>
                  <a:pt x="3817336" y="1570926"/>
                  <a:pt x="3798830" y="1573090"/>
                  <a:pt x="3799822" y="1569064"/>
                </a:cubicBezTo>
                <a:cubicBezTo>
                  <a:pt x="3798439" y="1568917"/>
                  <a:pt x="3798501" y="1568665"/>
                  <a:pt x="3799474" y="1568381"/>
                </a:cubicBezTo>
                <a:cubicBezTo>
                  <a:pt x="3802388" y="1567529"/>
                  <a:pt x="3813488" y="1566386"/>
                  <a:pt x="3818328" y="1566900"/>
                </a:cubicBezTo>
                <a:close/>
                <a:moveTo>
                  <a:pt x="3802395" y="1535597"/>
                </a:moveTo>
                <a:cubicBezTo>
                  <a:pt x="3798247" y="1535156"/>
                  <a:pt x="3783690" y="1535932"/>
                  <a:pt x="3779003" y="1536596"/>
                </a:cubicBezTo>
                <a:cubicBezTo>
                  <a:pt x="3777441" y="1536817"/>
                  <a:pt x="3776976" y="1537026"/>
                  <a:pt x="3778358" y="1537173"/>
                </a:cubicBezTo>
                <a:cubicBezTo>
                  <a:pt x="3782897" y="1541787"/>
                  <a:pt x="3801403" y="1539623"/>
                  <a:pt x="3802395" y="1535597"/>
                </a:cubicBezTo>
                <a:close/>
                <a:moveTo>
                  <a:pt x="4439083" y="1520927"/>
                </a:moveTo>
                <a:cubicBezTo>
                  <a:pt x="4434748" y="1517110"/>
                  <a:pt x="4472262" y="1534009"/>
                  <a:pt x="4490592" y="1548869"/>
                </a:cubicBezTo>
                <a:cubicBezTo>
                  <a:pt x="4478539" y="1551720"/>
                  <a:pt x="4469699" y="1537696"/>
                  <a:pt x="4459629" y="1532494"/>
                </a:cubicBezTo>
                <a:cubicBezTo>
                  <a:pt x="4446623" y="1525775"/>
                  <a:pt x="4440528" y="1522200"/>
                  <a:pt x="4439083" y="1520927"/>
                </a:cubicBezTo>
                <a:close/>
                <a:moveTo>
                  <a:pt x="3747396" y="1520797"/>
                </a:moveTo>
                <a:cubicBezTo>
                  <a:pt x="3741865" y="1520209"/>
                  <a:pt x="3723194" y="1523044"/>
                  <a:pt x="3723194" y="1523044"/>
                </a:cubicBezTo>
                <a:cubicBezTo>
                  <a:pt x="3727731" y="1527658"/>
                  <a:pt x="3751769" y="1526082"/>
                  <a:pt x="3747396" y="1520797"/>
                </a:cubicBezTo>
                <a:close/>
                <a:moveTo>
                  <a:pt x="3707830" y="1512459"/>
                </a:moveTo>
                <a:lnTo>
                  <a:pt x="3695777" y="1515308"/>
                </a:lnTo>
                <a:cubicBezTo>
                  <a:pt x="3694619" y="1520005"/>
                  <a:pt x="3713290" y="1517170"/>
                  <a:pt x="3707830" y="1512459"/>
                </a:cubicBezTo>
                <a:close/>
                <a:moveTo>
                  <a:pt x="3396246" y="1444897"/>
                </a:moveTo>
                <a:lnTo>
                  <a:pt x="3384028" y="1448417"/>
                </a:lnTo>
                <a:cubicBezTo>
                  <a:pt x="3388566" y="1453031"/>
                  <a:pt x="3400620" y="1450182"/>
                  <a:pt x="3396246" y="1444897"/>
                </a:cubicBezTo>
                <a:close/>
                <a:moveTo>
                  <a:pt x="3328657" y="1436523"/>
                </a:moveTo>
                <a:cubicBezTo>
                  <a:pt x="3327057" y="1436635"/>
                  <a:pt x="3326662" y="1436981"/>
                  <a:pt x="3328036" y="1437643"/>
                </a:cubicBezTo>
                <a:cubicBezTo>
                  <a:pt x="3326878" y="1442340"/>
                  <a:pt x="3345549" y="1439506"/>
                  <a:pt x="3345549" y="1439506"/>
                </a:cubicBezTo>
                <a:cubicBezTo>
                  <a:pt x="3410073" y="1446367"/>
                  <a:pt x="3339857" y="1435737"/>
                  <a:pt x="3328657" y="1436523"/>
                </a:cubicBezTo>
                <a:close/>
                <a:moveTo>
                  <a:pt x="3182290" y="1406039"/>
                </a:moveTo>
                <a:cubicBezTo>
                  <a:pt x="3183069" y="1406477"/>
                  <a:pt x="3194207" y="1408780"/>
                  <a:pt x="3222244" y="1413999"/>
                </a:cubicBezTo>
                <a:cubicBezTo>
                  <a:pt x="3233235" y="1419300"/>
                  <a:pt x="3248835" y="1425090"/>
                  <a:pt x="3278402" y="1424102"/>
                </a:cubicBezTo>
                <a:cubicBezTo>
                  <a:pt x="3270850" y="1420201"/>
                  <a:pt x="3179954" y="1404725"/>
                  <a:pt x="3182290" y="1406039"/>
                </a:cubicBezTo>
                <a:close/>
                <a:moveTo>
                  <a:pt x="2340919" y="1398485"/>
                </a:moveTo>
                <a:cubicBezTo>
                  <a:pt x="2337061" y="1398649"/>
                  <a:pt x="2335106" y="1398998"/>
                  <a:pt x="2334618" y="1399478"/>
                </a:cubicBezTo>
                <a:cubicBezTo>
                  <a:pt x="2331689" y="1402362"/>
                  <a:pt x="2381598" y="1409994"/>
                  <a:pt x="2390585" y="1410949"/>
                </a:cubicBezTo>
                <a:cubicBezTo>
                  <a:pt x="2928782" y="1510871"/>
                  <a:pt x="3485316" y="1582444"/>
                  <a:pt x="3942900" y="1725438"/>
                </a:cubicBezTo>
                <a:cubicBezTo>
                  <a:pt x="4072138" y="1772922"/>
                  <a:pt x="4194690" y="1824513"/>
                  <a:pt x="4315327" y="1880034"/>
                </a:cubicBezTo>
                <a:cubicBezTo>
                  <a:pt x="4307812" y="1887498"/>
                  <a:pt x="4398313" y="1923288"/>
                  <a:pt x="4399306" y="1919262"/>
                </a:cubicBezTo>
                <a:cubicBezTo>
                  <a:pt x="4401455" y="1910538"/>
                  <a:pt x="4337379" y="1886510"/>
                  <a:pt x="4315327" y="1880034"/>
                </a:cubicBezTo>
                <a:cubicBezTo>
                  <a:pt x="4219789" y="1814788"/>
                  <a:pt x="4085184" y="1766045"/>
                  <a:pt x="3942900" y="1725438"/>
                </a:cubicBezTo>
                <a:cubicBezTo>
                  <a:pt x="3863459" y="1690825"/>
                  <a:pt x="3682530" y="1641976"/>
                  <a:pt x="3571208" y="1617744"/>
                </a:cubicBezTo>
                <a:cubicBezTo>
                  <a:pt x="3248634" y="1544882"/>
                  <a:pt x="2901953" y="1477720"/>
                  <a:pt x="2544520" y="1427317"/>
                </a:cubicBezTo>
                <a:cubicBezTo>
                  <a:pt x="2487370" y="1421241"/>
                  <a:pt x="2421310" y="1405265"/>
                  <a:pt x="2358630" y="1398599"/>
                </a:cubicBezTo>
                <a:cubicBezTo>
                  <a:pt x="2350535" y="1398341"/>
                  <a:pt x="2344776" y="1398320"/>
                  <a:pt x="2340919" y="1398485"/>
                </a:cubicBezTo>
                <a:close/>
                <a:moveTo>
                  <a:pt x="3161064" y="1398133"/>
                </a:moveTo>
                <a:cubicBezTo>
                  <a:pt x="3146127" y="1398288"/>
                  <a:pt x="3124325" y="1402554"/>
                  <a:pt x="3120921" y="1399093"/>
                </a:cubicBezTo>
                <a:cubicBezTo>
                  <a:pt x="3129005" y="1412347"/>
                  <a:pt x="3172776" y="1399787"/>
                  <a:pt x="3172776" y="1399787"/>
                </a:cubicBezTo>
                <a:cubicBezTo>
                  <a:pt x="3170258" y="1398487"/>
                  <a:pt x="3166043" y="1398081"/>
                  <a:pt x="3161064" y="1398133"/>
                </a:cubicBezTo>
                <a:close/>
                <a:moveTo>
                  <a:pt x="2444205" y="1335397"/>
                </a:moveTo>
                <a:cubicBezTo>
                  <a:pt x="2438674" y="1334809"/>
                  <a:pt x="2437682" y="1338836"/>
                  <a:pt x="2437682" y="1338836"/>
                </a:cubicBezTo>
                <a:cubicBezTo>
                  <a:pt x="2422320" y="1341678"/>
                  <a:pt x="2409516" y="1345653"/>
                  <a:pt x="2400428" y="1349420"/>
                </a:cubicBezTo>
                <a:cubicBezTo>
                  <a:pt x="2391342" y="1353189"/>
                  <a:pt x="2385971" y="1356749"/>
                  <a:pt x="2385475" y="1358761"/>
                </a:cubicBezTo>
                <a:cubicBezTo>
                  <a:pt x="2382333" y="1371511"/>
                  <a:pt x="2449315" y="1387585"/>
                  <a:pt x="2411900" y="1370523"/>
                </a:cubicBezTo>
                <a:cubicBezTo>
                  <a:pt x="2476898" y="1394650"/>
                  <a:pt x="2546100" y="1397877"/>
                  <a:pt x="2613319" y="1409156"/>
                </a:cubicBezTo>
                <a:cubicBezTo>
                  <a:pt x="2893939" y="1460341"/>
                  <a:pt x="3350476" y="1538497"/>
                  <a:pt x="3632492" y="1607046"/>
                </a:cubicBezTo>
                <a:cubicBezTo>
                  <a:pt x="3681205" y="1620489"/>
                  <a:pt x="3741664" y="1640001"/>
                  <a:pt x="3776762" y="1639601"/>
                </a:cubicBezTo>
                <a:cubicBezTo>
                  <a:pt x="3771232" y="1639015"/>
                  <a:pt x="3801956" y="1633330"/>
                  <a:pt x="3807486" y="1633918"/>
                </a:cubicBezTo>
                <a:cubicBezTo>
                  <a:pt x="3836061" y="1636956"/>
                  <a:pt x="3856956" y="1648129"/>
                  <a:pt x="3884538" y="1655193"/>
                </a:cubicBezTo>
                <a:cubicBezTo>
                  <a:pt x="3912120" y="1662258"/>
                  <a:pt x="3940695" y="1665296"/>
                  <a:pt x="3968278" y="1672362"/>
                </a:cubicBezTo>
                <a:cubicBezTo>
                  <a:pt x="4055398" y="1698840"/>
                  <a:pt x="4160435" y="1748570"/>
                  <a:pt x="4262093" y="1788989"/>
                </a:cubicBezTo>
                <a:cubicBezTo>
                  <a:pt x="4330707" y="1817631"/>
                  <a:pt x="4404782" y="1850985"/>
                  <a:pt x="4459193" y="1891200"/>
                </a:cubicBezTo>
                <a:cubicBezTo>
                  <a:pt x="4469262" y="1896402"/>
                  <a:pt x="4512612" y="1935442"/>
                  <a:pt x="4514762" y="1926719"/>
                </a:cubicBezTo>
                <a:cubicBezTo>
                  <a:pt x="4519889" y="1905917"/>
                  <a:pt x="4369351" y="1825872"/>
                  <a:pt x="4349213" y="1815467"/>
                </a:cubicBezTo>
                <a:cubicBezTo>
                  <a:pt x="4176623" y="1728945"/>
                  <a:pt x="3984869" y="1674125"/>
                  <a:pt x="3784038" y="1610078"/>
                </a:cubicBezTo>
                <a:cubicBezTo>
                  <a:pt x="3739934" y="1597125"/>
                  <a:pt x="3694768" y="1592322"/>
                  <a:pt x="3657353" y="1575261"/>
                </a:cubicBezTo>
                <a:cubicBezTo>
                  <a:pt x="3647283" y="1570058"/>
                  <a:pt x="3631755" y="1560144"/>
                  <a:pt x="3621852" y="1554271"/>
                </a:cubicBezTo>
                <a:cubicBezTo>
                  <a:pt x="3534565" y="1528463"/>
                  <a:pt x="3431328" y="1517486"/>
                  <a:pt x="3337685" y="1494444"/>
                </a:cubicBezTo>
                <a:cubicBezTo>
                  <a:pt x="3047066" y="1433933"/>
                  <a:pt x="2734894" y="1391786"/>
                  <a:pt x="2444205" y="1335397"/>
                </a:cubicBezTo>
                <a:close/>
                <a:moveTo>
                  <a:pt x="2532749" y="1319400"/>
                </a:moveTo>
                <a:cubicBezTo>
                  <a:pt x="2531656" y="1319994"/>
                  <a:pt x="2538547" y="1322018"/>
                  <a:pt x="2558100" y="1326163"/>
                </a:cubicBezTo>
                <a:cubicBezTo>
                  <a:pt x="2613264" y="1340292"/>
                  <a:pt x="2726406" y="1357143"/>
                  <a:pt x="2783554" y="1363219"/>
                </a:cubicBezTo>
                <a:cubicBezTo>
                  <a:pt x="3165500" y="1429312"/>
                  <a:pt x="3496746" y="1490012"/>
                  <a:pt x="3843761" y="1582687"/>
                </a:cubicBezTo>
                <a:cubicBezTo>
                  <a:pt x="3835324" y="1590054"/>
                  <a:pt x="3870351" y="1593778"/>
                  <a:pt x="3865883" y="1585040"/>
                </a:cubicBezTo>
                <a:cubicBezTo>
                  <a:pt x="3872335" y="1585727"/>
                  <a:pt x="3888928" y="1587490"/>
                  <a:pt x="3887935" y="1591516"/>
                </a:cubicBezTo>
                <a:cubicBezTo>
                  <a:pt x="3961605" y="1603482"/>
                  <a:pt x="4076712" y="1658415"/>
                  <a:pt x="4164825" y="1680867"/>
                </a:cubicBezTo>
                <a:cubicBezTo>
                  <a:pt x="3944496" y="1623009"/>
                  <a:pt x="4200256" y="1705981"/>
                  <a:pt x="4199852" y="1684591"/>
                </a:cubicBezTo>
                <a:cubicBezTo>
                  <a:pt x="4199852" y="1684591"/>
                  <a:pt x="4123793" y="1659288"/>
                  <a:pt x="4112802" y="1653988"/>
                </a:cubicBezTo>
                <a:cubicBezTo>
                  <a:pt x="3686700" y="1506080"/>
                  <a:pt x="3186154" y="1418425"/>
                  <a:pt x="2631841" y="1334004"/>
                </a:cubicBezTo>
                <a:cubicBezTo>
                  <a:pt x="2611154" y="1328706"/>
                  <a:pt x="2536025" y="1317618"/>
                  <a:pt x="2532749" y="1319400"/>
                </a:cubicBezTo>
                <a:close/>
                <a:moveTo>
                  <a:pt x="2583716" y="1307726"/>
                </a:moveTo>
                <a:cubicBezTo>
                  <a:pt x="2580961" y="1307554"/>
                  <a:pt x="2579860" y="1307614"/>
                  <a:pt x="2580022" y="1307858"/>
                </a:cubicBezTo>
                <a:cubicBezTo>
                  <a:pt x="2580992" y="1309317"/>
                  <a:pt x="2627431" y="1317353"/>
                  <a:pt x="2634982" y="1321255"/>
                </a:cubicBezTo>
                <a:cubicBezTo>
                  <a:pt x="2690974" y="1332029"/>
                  <a:pt x="2747132" y="1342132"/>
                  <a:pt x="2803289" y="1352235"/>
                </a:cubicBezTo>
                <a:cubicBezTo>
                  <a:pt x="2916595" y="1368414"/>
                  <a:pt x="2984736" y="1379792"/>
                  <a:pt x="3053938" y="1383019"/>
                </a:cubicBezTo>
                <a:cubicBezTo>
                  <a:pt x="3073840" y="1398219"/>
                  <a:pt x="3150653" y="1397435"/>
                  <a:pt x="3088043" y="1386646"/>
                </a:cubicBezTo>
                <a:cubicBezTo>
                  <a:pt x="3076983" y="1385470"/>
                  <a:pt x="3064929" y="1388319"/>
                  <a:pt x="3053938" y="1383019"/>
                </a:cubicBezTo>
                <a:cubicBezTo>
                  <a:pt x="2981260" y="1367028"/>
                  <a:pt x="2812884" y="1340172"/>
                  <a:pt x="2693125" y="1323306"/>
                </a:cubicBezTo>
                <a:cubicBezTo>
                  <a:pt x="2643419" y="1313889"/>
                  <a:pt x="2649943" y="1310450"/>
                  <a:pt x="2597332" y="1308989"/>
                </a:cubicBezTo>
                <a:cubicBezTo>
                  <a:pt x="2590879" y="1308302"/>
                  <a:pt x="2586471" y="1307898"/>
                  <a:pt x="2583716" y="1307726"/>
                </a:cubicBezTo>
                <a:close/>
                <a:moveTo>
                  <a:pt x="2771642" y="1252156"/>
                </a:moveTo>
                <a:cubicBezTo>
                  <a:pt x="2757493" y="1251394"/>
                  <a:pt x="2745858" y="1252308"/>
                  <a:pt x="2739063" y="1255890"/>
                </a:cubicBezTo>
                <a:cubicBezTo>
                  <a:pt x="2712807" y="1270312"/>
                  <a:pt x="2759131" y="1270418"/>
                  <a:pt x="2815122" y="1281192"/>
                </a:cubicBezTo>
                <a:cubicBezTo>
                  <a:pt x="3024152" y="1315813"/>
                  <a:pt x="3220111" y="1349733"/>
                  <a:pt x="3421459" y="1392490"/>
                </a:cubicBezTo>
                <a:cubicBezTo>
                  <a:pt x="3628409" y="1431711"/>
                  <a:pt x="3805721" y="1476043"/>
                  <a:pt x="3993173" y="1521454"/>
                </a:cubicBezTo>
                <a:cubicBezTo>
                  <a:pt x="4052711" y="1540868"/>
                  <a:pt x="4096815" y="1553821"/>
                  <a:pt x="4173866" y="1575098"/>
                </a:cubicBezTo>
                <a:cubicBezTo>
                  <a:pt x="4220358" y="1601387"/>
                  <a:pt x="4312017" y="1632480"/>
                  <a:pt x="4370728" y="1655249"/>
                </a:cubicBezTo>
                <a:cubicBezTo>
                  <a:pt x="4418212" y="1677514"/>
                  <a:pt x="4362644" y="1641995"/>
                  <a:pt x="4346123" y="1636106"/>
                </a:cubicBezTo>
                <a:cubicBezTo>
                  <a:pt x="4293108" y="1613255"/>
                  <a:pt x="4239100" y="1594429"/>
                  <a:pt x="4173866" y="1575098"/>
                </a:cubicBezTo>
                <a:cubicBezTo>
                  <a:pt x="3824059" y="1447696"/>
                  <a:pt x="3366056" y="1356301"/>
                  <a:pt x="2903989" y="1277558"/>
                </a:cubicBezTo>
                <a:cubicBezTo>
                  <a:pt x="2879154" y="1271819"/>
                  <a:pt x="2814089" y="1254442"/>
                  <a:pt x="2771642" y="1252156"/>
                </a:cubicBezTo>
                <a:close/>
                <a:moveTo>
                  <a:pt x="2984176" y="1199102"/>
                </a:moveTo>
                <a:cubicBezTo>
                  <a:pt x="2980525" y="1199053"/>
                  <a:pt x="2976975" y="1199741"/>
                  <a:pt x="2975331" y="1200922"/>
                </a:cubicBezTo>
                <a:cubicBezTo>
                  <a:pt x="2974235" y="1201709"/>
                  <a:pt x="2973987" y="1202716"/>
                  <a:pt x="2975122" y="1203869"/>
                </a:cubicBezTo>
                <a:lnTo>
                  <a:pt x="2993627" y="1201705"/>
                </a:lnTo>
                <a:cubicBezTo>
                  <a:pt x="2991580" y="1199938"/>
                  <a:pt x="2987828" y="1199152"/>
                  <a:pt x="2984176" y="1199102"/>
                </a:cubicBezTo>
                <a:close/>
                <a:moveTo>
                  <a:pt x="1052192" y="1164994"/>
                </a:moveTo>
                <a:lnTo>
                  <a:pt x="995650" y="1181541"/>
                </a:lnTo>
                <a:lnTo>
                  <a:pt x="988462" y="1183050"/>
                </a:lnTo>
                <a:lnTo>
                  <a:pt x="951656" y="1190528"/>
                </a:lnTo>
                <a:lnTo>
                  <a:pt x="973567" y="1184920"/>
                </a:lnTo>
                <a:cubicBezTo>
                  <a:pt x="997820" y="1178730"/>
                  <a:pt x="1020771" y="1172895"/>
                  <a:pt x="1041977" y="1167544"/>
                </a:cubicBezTo>
                <a:close/>
                <a:moveTo>
                  <a:pt x="3044689" y="1153688"/>
                </a:moveTo>
                <a:cubicBezTo>
                  <a:pt x="3036707" y="1153389"/>
                  <a:pt x="3029421" y="1153806"/>
                  <a:pt x="3023836" y="1155415"/>
                </a:cubicBezTo>
                <a:cubicBezTo>
                  <a:pt x="3016391" y="1157560"/>
                  <a:pt x="3011970" y="1161824"/>
                  <a:pt x="3012957" y="1169331"/>
                </a:cubicBezTo>
                <a:cubicBezTo>
                  <a:pt x="3014354" y="1186695"/>
                  <a:pt x="3152689" y="1197273"/>
                  <a:pt x="3191333" y="1205514"/>
                </a:cubicBezTo>
                <a:cubicBezTo>
                  <a:pt x="3349570" y="1231292"/>
                  <a:pt x="3499370" y="1264435"/>
                  <a:pt x="3643805" y="1296320"/>
                </a:cubicBezTo>
                <a:cubicBezTo>
                  <a:pt x="3789989" y="1324947"/>
                  <a:pt x="3919298" y="1368307"/>
                  <a:pt x="4063498" y="1404987"/>
                </a:cubicBezTo>
                <a:cubicBezTo>
                  <a:pt x="4240881" y="1445196"/>
                  <a:pt x="4357972" y="1492075"/>
                  <a:pt x="4495060" y="1557607"/>
                </a:cubicBezTo>
                <a:cubicBezTo>
                  <a:pt x="4495060" y="1557607"/>
                  <a:pt x="4489600" y="1552895"/>
                  <a:pt x="4490592" y="1548869"/>
                </a:cubicBezTo>
                <a:cubicBezTo>
                  <a:pt x="4548146" y="1576336"/>
                  <a:pt x="4580434" y="1614199"/>
                  <a:pt x="4644677" y="1637555"/>
                </a:cubicBezTo>
                <a:cubicBezTo>
                  <a:pt x="4570786" y="1557397"/>
                  <a:pt x="4393991" y="1491774"/>
                  <a:pt x="4241874" y="1441169"/>
                </a:cubicBezTo>
                <a:cubicBezTo>
                  <a:pt x="3912960" y="1324940"/>
                  <a:pt x="3543658" y="1230584"/>
                  <a:pt x="3108182" y="1162931"/>
                </a:cubicBezTo>
                <a:cubicBezTo>
                  <a:pt x="3098848" y="1161939"/>
                  <a:pt x="3068636" y="1154587"/>
                  <a:pt x="3044689" y="1153688"/>
                </a:cubicBezTo>
                <a:close/>
                <a:moveTo>
                  <a:pt x="3079919" y="1140338"/>
                </a:moveTo>
                <a:cubicBezTo>
                  <a:pt x="3078414" y="1140743"/>
                  <a:pt x="3077767" y="1141449"/>
                  <a:pt x="3078210" y="1142530"/>
                </a:cubicBezTo>
                <a:cubicBezTo>
                  <a:pt x="3081756" y="1151170"/>
                  <a:pt x="3196055" y="1163324"/>
                  <a:pt x="3223638" y="1170388"/>
                </a:cubicBezTo>
                <a:cubicBezTo>
                  <a:pt x="3465614" y="1213333"/>
                  <a:pt x="3682633" y="1257756"/>
                  <a:pt x="3902962" y="1315614"/>
                </a:cubicBezTo>
                <a:cubicBezTo>
                  <a:pt x="3992162" y="1337494"/>
                  <a:pt x="4071601" y="1372108"/>
                  <a:pt x="4148888" y="1388589"/>
                </a:cubicBezTo>
                <a:cubicBezTo>
                  <a:pt x="4160872" y="1389863"/>
                  <a:pt x="4128751" y="1378184"/>
                  <a:pt x="4157326" y="1381223"/>
                </a:cubicBezTo>
                <a:cubicBezTo>
                  <a:pt x="4185900" y="1384261"/>
                  <a:pt x="4266498" y="1414178"/>
                  <a:pt x="4297626" y="1429883"/>
                </a:cubicBezTo>
                <a:cubicBezTo>
                  <a:pt x="4351633" y="1448709"/>
                  <a:pt x="4400275" y="1466275"/>
                  <a:pt x="4436769" y="1483240"/>
                </a:cubicBezTo>
                <a:cubicBezTo>
                  <a:pt x="4119102" y="1321383"/>
                  <a:pt x="3636070" y="1235591"/>
                  <a:pt x="3158404" y="1151057"/>
                </a:cubicBezTo>
                <a:cubicBezTo>
                  <a:pt x="3143079" y="1149428"/>
                  <a:pt x="3090459" y="1137506"/>
                  <a:pt x="3079919" y="1140338"/>
                </a:cubicBezTo>
                <a:close/>
                <a:moveTo>
                  <a:pt x="1478177" y="1044690"/>
                </a:moveTo>
                <a:cubicBezTo>
                  <a:pt x="1465580" y="1047827"/>
                  <a:pt x="1408539" y="1068741"/>
                  <a:pt x="1353810" y="1089386"/>
                </a:cubicBezTo>
                <a:lnTo>
                  <a:pt x="1340567" y="1094416"/>
                </a:lnTo>
                <a:lnTo>
                  <a:pt x="1295958" y="1108402"/>
                </a:lnTo>
                <a:cubicBezTo>
                  <a:pt x="1239952" y="1125676"/>
                  <a:pt x="1174272" y="1145458"/>
                  <a:pt x="1103635" y="1166511"/>
                </a:cubicBezTo>
                <a:lnTo>
                  <a:pt x="979515" y="1203259"/>
                </a:lnTo>
                <a:lnTo>
                  <a:pt x="841578" y="1240313"/>
                </a:lnTo>
                <a:cubicBezTo>
                  <a:pt x="644385" y="1293216"/>
                  <a:pt x="449689" y="1345102"/>
                  <a:pt x="454805" y="1342063"/>
                </a:cubicBezTo>
                <a:cubicBezTo>
                  <a:pt x="456511" y="1341050"/>
                  <a:pt x="710067" y="1265431"/>
                  <a:pt x="964340" y="1190703"/>
                </a:cubicBezTo>
                <a:lnTo>
                  <a:pt x="995650" y="1181541"/>
                </a:lnTo>
                <a:lnTo>
                  <a:pt x="1089446" y="1161844"/>
                </a:lnTo>
                <a:cubicBezTo>
                  <a:pt x="1148148" y="1148993"/>
                  <a:pt x="1186358" y="1139137"/>
                  <a:pt x="1184585" y="1134816"/>
                </a:cubicBezTo>
                <a:cubicBezTo>
                  <a:pt x="1183951" y="1133070"/>
                  <a:pt x="1151768" y="1140314"/>
                  <a:pt x="1099928" y="1153074"/>
                </a:cubicBezTo>
                <a:lnTo>
                  <a:pt x="1052192" y="1164994"/>
                </a:lnTo>
                <a:lnTo>
                  <a:pt x="1151255" y="1136004"/>
                </a:lnTo>
                <a:cubicBezTo>
                  <a:pt x="1330457" y="1083831"/>
                  <a:pt x="1474747" y="1042777"/>
                  <a:pt x="1478177" y="1044690"/>
                </a:cubicBezTo>
                <a:close/>
                <a:moveTo>
                  <a:pt x="3395305" y="1022694"/>
                </a:moveTo>
                <a:cubicBezTo>
                  <a:pt x="3369285" y="1032321"/>
                  <a:pt x="3519085" y="1065465"/>
                  <a:pt x="3524615" y="1066053"/>
                </a:cubicBezTo>
                <a:cubicBezTo>
                  <a:pt x="3569711" y="1074980"/>
                  <a:pt x="3636765" y="1086929"/>
                  <a:pt x="3687391" y="1096444"/>
                </a:cubicBezTo>
                <a:cubicBezTo>
                  <a:pt x="3832819" y="1124303"/>
                  <a:pt x="3913416" y="1154221"/>
                  <a:pt x="4033175" y="1171086"/>
                </a:cubicBezTo>
                <a:cubicBezTo>
                  <a:pt x="4224929" y="1225906"/>
                  <a:pt x="4443678" y="1313205"/>
                  <a:pt x="4618322" y="1387552"/>
                </a:cubicBezTo>
                <a:cubicBezTo>
                  <a:pt x="4624774" y="1388237"/>
                  <a:pt x="4650372" y="1403353"/>
                  <a:pt x="4652357" y="1395302"/>
                </a:cubicBezTo>
                <a:cubicBezTo>
                  <a:pt x="4654341" y="1387250"/>
                  <a:pt x="4519807" y="1334383"/>
                  <a:pt x="4509903" y="1328510"/>
                </a:cubicBezTo>
                <a:cubicBezTo>
                  <a:pt x="4372745" y="1267101"/>
                  <a:pt x="4205027" y="1210707"/>
                  <a:pt x="4033175" y="1171086"/>
                </a:cubicBezTo>
                <a:cubicBezTo>
                  <a:pt x="3896421" y="1131066"/>
                  <a:pt x="3712585" y="1090172"/>
                  <a:pt x="3550801" y="1055754"/>
                </a:cubicBezTo>
                <a:cubicBezTo>
                  <a:pt x="3517689" y="1048102"/>
                  <a:pt x="3401829" y="1019256"/>
                  <a:pt x="3395305" y="1022694"/>
                </a:cubicBezTo>
                <a:close/>
                <a:moveTo>
                  <a:pt x="1526179" y="975896"/>
                </a:moveTo>
                <a:cubicBezTo>
                  <a:pt x="1522549" y="975849"/>
                  <a:pt x="1518956" y="976532"/>
                  <a:pt x="1517399" y="977722"/>
                </a:cubicBezTo>
                <a:cubicBezTo>
                  <a:pt x="1516361" y="978515"/>
                  <a:pt x="1516228" y="979534"/>
                  <a:pt x="1517593" y="980712"/>
                </a:cubicBezTo>
                <a:lnTo>
                  <a:pt x="1535177" y="978450"/>
                </a:lnTo>
                <a:cubicBezTo>
                  <a:pt x="1533475" y="976720"/>
                  <a:pt x="1529809" y="975943"/>
                  <a:pt x="1526179" y="975896"/>
                </a:cubicBezTo>
                <a:close/>
                <a:moveTo>
                  <a:pt x="3638895" y="890221"/>
                </a:moveTo>
                <a:cubicBezTo>
                  <a:pt x="3637903" y="894247"/>
                  <a:pt x="3636746" y="898944"/>
                  <a:pt x="3632373" y="893659"/>
                </a:cubicBezTo>
                <a:cubicBezTo>
                  <a:pt x="3632373" y="893659"/>
                  <a:pt x="3632620" y="892652"/>
                  <a:pt x="3633560" y="891719"/>
                </a:cubicBezTo>
                <a:cubicBezTo>
                  <a:pt x="3634499" y="890787"/>
                  <a:pt x="3636130" y="889927"/>
                  <a:pt x="3638895" y="890221"/>
                </a:cubicBezTo>
                <a:close/>
                <a:moveTo>
                  <a:pt x="3671439" y="877156"/>
                </a:moveTo>
                <a:cubicBezTo>
                  <a:pt x="3663924" y="884619"/>
                  <a:pt x="3655487" y="891986"/>
                  <a:pt x="3638895" y="890221"/>
                </a:cubicBezTo>
                <a:cubicBezTo>
                  <a:pt x="3647935" y="888084"/>
                  <a:pt x="3651870" y="880756"/>
                  <a:pt x="3660661" y="878011"/>
                </a:cubicBezTo>
                <a:cubicBezTo>
                  <a:pt x="3663591" y="877096"/>
                  <a:pt x="3667061" y="876690"/>
                  <a:pt x="3671439" y="877156"/>
                </a:cubicBezTo>
                <a:close/>
                <a:moveTo>
                  <a:pt x="3678127" y="873047"/>
                </a:moveTo>
                <a:cubicBezTo>
                  <a:pt x="3676969" y="877744"/>
                  <a:pt x="3675977" y="881770"/>
                  <a:pt x="3671439" y="877156"/>
                </a:cubicBezTo>
                <a:cubicBezTo>
                  <a:pt x="3671439" y="877156"/>
                  <a:pt x="3671729" y="875981"/>
                  <a:pt x="3672709" y="874880"/>
                </a:cubicBezTo>
                <a:cubicBezTo>
                  <a:pt x="3673689" y="873780"/>
                  <a:pt x="3675362" y="872753"/>
                  <a:pt x="3678127" y="873047"/>
                </a:cubicBezTo>
                <a:close/>
                <a:moveTo>
                  <a:pt x="1651273" y="768383"/>
                </a:moveTo>
                <a:cubicBezTo>
                  <a:pt x="1647125" y="767941"/>
                  <a:pt x="1639215" y="769812"/>
                  <a:pt x="1637852" y="771023"/>
                </a:cubicBezTo>
                <a:cubicBezTo>
                  <a:pt x="1637398" y="771426"/>
                  <a:pt x="1637672" y="771757"/>
                  <a:pt x="1639055" y="771903"/>
                </a:cubicBezTo>
                <a:cubicBezTo>
                  <a:pt x="1639055" y="771903"/>
                  <a:pt x="1650116" y="773079"/>
                  <a:pt x="1651273" y="768383"/>
                </a:cubicBezTo>
                <a:close/>
                <a:moveTo>
                  <a:pt x="1599203" y="706233"/>
                </a:moveTo>
                <a:cubicBezTo>
                  <a:pt x="1598462" y="705184"/>
                  <a:pt x="1597500" y="705426"/>
                  <a:pt x="1596292" y="707450"/>
                </a:cubicBezTo>
                <a:cubicBezTo>
                  <a:pt x="1580105" y="727074"/>
                  <a:pt x="1587031" y="745025"/>
                  <a:pt x="1591569" y="749639"/>
                </a:cubicBezTo>
                <a:cubicBezTo>
                  <a:pt x="1598791" y="784148"/>
                  <a:pt x="1604390" y="713572"/>
                  <a:pt x="1599203" y="706233"/>
                </a:cubicBezTo>
                <a:close/>
                <a:moveTo>
                  <a:pt x="3618924" y="680521"/>
                </a:moveTo>
                <a:cubicBezTo>
                  <a:pt x="3614872" y="681607"/>
                  <a:pt x="3610128" y="684545"/>
                  <a:pt x="3605833" y="690458"/>
                </a:cubicBezTo>
                <a:cubicBezTo>
                  <a:pt x="3605833" y="690458"/>
                  <a:pt x="3600303" y="689871"/>
                  <a:pt x="3599310" y="693897"/>
                </a:cubicBezTo>
                <a:cubicBezTo>
                  <a:pt x="3604841" y="694485"/>
                  <a:pt x="3605833" y="690458"/>
                  <a:pt x="3605833" y="690458"/>
                </a:cubicBezTo>
                <a:cubicBezTo>
                  <a:pt x="3636996" y="690674"/>
                  <a:pt x="3631078" y="677262"/>
                  <a:pt x="3618924" y="680521"/>
                </a:cubicBezTo>
                <a:close/>
                <a:moveTo>
                  <a:pt x="1667686" y="665378"/>
                </a:moveTo>
                <a:cubicBezTo>
                  <a:pt x="1666778" y="665593"/>
                  <a:pt x="1665771" y="666378"/>
                  <a:pt x="1664688" y="667898"/>
                </a:cubicBezTo>
                <a:cubicBezTo>
                  <a:pt x="1657172" y="675363"/>
                  <a:pt x="1654030" y="688111"/>
                  <a:pt x="1665092" y="689288"/>
                </a:cubicBezTo>
                <a:cubicBezTo>
                  <a:pt x="1675577" y="690402"/>
                  <a:pt x="1674043" y="663880"/>
                  <a:pt x="1667686" y="665378"/>
                </a:cubicBezTo>
                <a:close/>
                <a:moveTo>
                  <a:pt x="2764194" y="654979"/>
                </a:moveTo>
                <a:lnTo>
                  <a:pt x="2763648" y="657196"/>
                </a:lnTo>
                <a:lnTo>
                  <a:pt x="2763508" y="657762"/>
                </a:lnTo>
                <a:close/>
                <a:moveTo>
                  <a:pt x="2764764" y="652667"/>
                </a:moveTo>
                <a:lnTo>
                  <a:pt x="2764194" y="654979"/>
                </a:lnTo>
                <a:lnTo>
                  <a:pt x="2764345" y="654366"/>
                </a:lnTo>
                <a:close/>
                <a:moveTo>
                  <a:pt x="2771795" y="647648"/>
                </a:moveTo>
                <a:cubicBezTo>
                  <a:pt x="2773561" y="646716"/>
                  <a:pt x="2775175" y="646888"/>
                  <a:pt x="2777904" y="649244"/>
                </a:cubicBezTo>
                <a:cubicBezTo>
                  <a:pt x="2777904" y="649244"/>
                  <a:pt x="2776747" y="653941"/>
                  <a:pt x="2764764" y="652667"/>
                </a:cubicBezTo>
                <a:cubicBezTo>
                  <a:pt x="2768108" y="650612"/>
                  <a:pt x="2770028" y="648579"/>
                  <a:pt x="2771795" y="647648"/>
                </a:cubicBezTo>
                <a:close/>
                <a:moveTo>
                  <a:pt x="2794008" y="638417"/>
                </a:moveTo>
                <a:cubicBezTo>
                  <a:pt x="2784110" y="639597"/>
                  <a:pt x="2750944" y="649735"/>
                  <a:pt x="2735197" y="653655"/>
                </a:cubicBezTo>
                <a:cubicBezTo>
                  <a:pt x="2678452" y="668967"/>
                  <a:pt x="2664413" y="679869"/>
                  <a:pt x="2600980" y="699290"/>
                </a:cubicBezTo>
                <a:cubicBezTo>
                  <a:pt x="2585204" y="703810"/>
                  <a:pt x="2564264" y="711051"/>
                  <a:pt x="2555984" y="714904"/>
                </a:cubicBezTo>
                <a:cubicBezTo>
                  <a:pt x="2547704" y="718758"/>
                  <a:pt x="2552082" y="719223"/>
                  <a:pt x="2586942" y="710191"/>
                </a:cubicBezTo>
                <a:cubicBezTo>
                  <a:pt x="2624024" y="701740"/>
                  <a:pt x="2699511" y="679469"/>
                  <a:pt x="2736593" y="671017"/>
                </a:cubicBezTo>
                <a:cubicBezTo>
                  <a:pt x="2749734" y="667595"/>
                  <a:pt x="2817541" y="653459"/>
                  <a:pt x="2777904" y="649244"/>
                </a:cubicBezTo>
                <a:cubicBezTo>
                  <a:pt x="2797508" y="640225"/>
                  <a:pt x="2799947" y="637709"/>
                  <a:pt x="2794008" y="638417"/>
                </a:cubicBezTo>
                <a:close/>
                <a:moveTo>
                  <a:pt x="2860742" y="620181"/>
                </a:moveTo>
                <a:cubicBezTo>
                  <a:pt x="2866272" y="620769"/>
                  <a:pt x="2866272" y="620769"/>
                  <a:pt x="2859749" y="624206"/>
                </a:cubicBezTo>
                <a:close/>
                <a:moveTo>
                  <a:pt x="1690426" y="590093"/>
                </a:moveTo>
                <a:cubicBezTo>
                  <a:pt x="1689829" y="590351"/>
                  <a:pt x="1689236" y="591322"/>
                  <a:pt x="1688740" y="593334"/>
                </a:cubicBezTo>
                <a:cubicBezTo>
                  <a:pt x="1682217" y="596773"/>
                  <a:pt x="1685598" y="606084"/>
                  <a:pt x="1693279" y="597949"/>
                </a:cubicBezTo>
                <a:cubicBezTo>
                  <a:pt x="1694022" y="594929"/>
                  <a:pt x="1692214" y="589314"/>
                  <a:pt x="1690426" y="590093"/>
                </a:cubicBezTo>
                <a:close/>
                <a:moveTo>
                  <a:pt x="3674833" y="552505"/>
                </a:moveTo>
                <a:cubicBezTo>
                  <a:pt x="3673675" y="557202"/>
                  <a:pt x="3673675" y="557202"/>
                  <a:pt x="3668145" y="556613"/>
                </a:cubicBezTo>
                <a:cubicBezTo>
                  <a:pt x="3668723" y="554265"/>
                  <a:pt x="3670396" y="553238"/>
                  <a:pt x="3671923" y="552798"/>
                </a:cubicBezTo>
                <a:cubicBezTo>
                  <a:pt x="3673450" y="552357"/>
                  <a:pt x="3674833" y="552505"/>
                  <a:pt x="3674833" y="552505"/>
                </a:cubicBezTo>
                <a:close/>
                <a:moveTo>
                  <a:pt x="3682278" y="549165"/>
                </a:moveTo>
                <a:cubicBezTo>
                  <a:pt x="3681286" y="553191"/>
                  <a:pt x="3681286" y="553191"/>
                  <a:pt x="3674833" y="552505"/>
                </a:cubicBezTo>
                <a:cubicBezTo>
                  <a:pt x="3675329" y="550491"/>
                  <a:pt x="3677191" y="549657"/>
                  <a:pt x="3678927" y="549325"/>
                </a:cubicBezTo>
                <a:cubicBezTo>
                  <a:pt x="3680664" y="548992"/>
                  <a:pt x="3682278" y="549165"/>
                  <a:pt x="3682278" y="549165"/>
                </a:cubicBezTo>
                <a:close/>
                <a:moveTo>
                  <a:pt x="3688676" y="546230"/>
                </a:moveTo>
                <a:cubicBezTo>
                  <a:pt x="3690183" y="545873"/>
                  <a:pt x="3691566" y="546020"/>
                  <a:pt x="3694331" y="546314"/>
                </a:cubicBezTo>
                <a:cubicBezTo>
                  <a:pt x="3693338" y="550340"/>
                  <a:pt x="3693338" y="550340"/>
                  <a:pt x="3682278" y="549165"/>
                </a:cubicBezTo>
                <a:cubicBezTo>
                  <a:pt x="3685539" y="547445"/>
                  <a:pt x="3687170" y="546586"/>
                  <a:pt x="3688676" y="546230"/>
                </a:cubicBezTo>
                <a:close/>
                <a:moveTo>
                  <a:pt x="3836651" y="467800"/>
                </a:moveTo>
                <a:cubicBezTo>
                  <a:pt x="3835659" y="471827"/>
                  <a:pt x="3829136" y="475265"/>
                  <a:pt x="3818075" y="474088"/>
                </a:cubicBezTo>
                <a:cubicBezTo>
                  <a:pt x="3821336" y="472370"/>
                  <a:pt x="3824597" y="470651"/>
                  <a:pt x="3827735" y="469435"/>
                </a:cubicBezTo>
                <a:cubicBezTo>
                  <a:pt x="3830872" y="468219"/>
                  <a:pt x="3833886" y="467506"/>
                  <a:pt x="3836651" y="467800"/>
                </a:cubicBezTo>
                <a:close/>
                <a:moveTo>
                  <a:pt x="3190759" y="416248"/>
                </a:moveTo>
                <a:cubicBezTo>
                  <a:pt x="3188540" y="416615"/>
                  <a:pt x="3186868" y="417642"/>
                  <a:pt x="3186289" y="419990"/>
                </a:cubicBezTo>
                <a:cubicBezTo>
                  <a:pt x="3191819" y="420578"/>
                  <a:pt x="3197351" y="421167"/>
                  <a:pt x="3198508" y="416470"/>
                </a:cubicBezTo>
                <a:cubicBezTo>
                  <a:pt x="3195743" y="416175"/>
                  <a:pt x="3192977" y="415881"/>
                  <a:pt x="3190759" y="416248"/>
                </a:cubicBezTo>
                <a:close/>
                <a:moveTo>
                  <a:pt x="3504411" y="411126"/>
                </a:moveTo>
                <a:cubicBezTo>
                  <a:pt x="3497889" y="414563"/>
                  <a:pt x="3491366" y="418002"/>
                  <a:pt x="3485835" y="417414"/>
                </a:cubicBezTo>
                <a:cubicBezTo>
                  <a:pt x="3486332" y="415400"/>
                  <a:pt x="3488210" y="413534"/>
                  <a:pt x="3491348" y="412319"/>
                </a:cubicBezTo>
                <a:cubicBezTo>
                  <a:pt x="3494485" y="411103"/>
                  <a:pt x="3498882" y="410538"/>
                  <a:pt x="3504411" y="411126"/>
                </a:cubicBezTo>
                <a:close/>
                <a:moveTo>
                  <a:pt x="3524076" y="404266"/>
                </a:moveTo>
                <a:cubicBezTo>
                  <a:pt x="3517388" y="408374"/>
                  <a:pt x="3510864" y="411812"/>
                  <a:pt x="3504411" y="411126"/>
                </a:cubicBezTo>
                <a:cubicBezTo>
                  <a:pt x="3504908" y="409112"/>
                  <a:pt x="3507058" y="407104"/>
                  <a:pt x="3510468" y="405744"/>
                </a:cubicBezTo>
                <a:cubicBezTo>
                  <a:pt x="3513877" y="404386"/>
                  <a:pt x="3518545" y="403678"/>
                  <a:pt x="3524076" y="404266"/>
                </a:cubicBezTo>
                <a:close/>
                <a:moveTo>
                  <a:pt x="3526327" y="400889"/>
                </a:moveTo>
                <a:cubicBezTo>
                  <a:pt x="3527833" y="400533"/>
                  <a:pt x="3530598" y="400827"/>
                  <a:pt x="3536129" y="401415"/>
                </a:cubicBezTo>
                <a:cubicBezTo>
                  <a:pt x="3529606" y="404853"/>
                  <a:pt x="3529606" y="404853"/>
                  <a:pt x="3524076" y="404266"/>
                </a:cubicBezTo>
                <a:cubicBezTo>
                  <a:pt x="3524572" y="402252"/>
                  <a:pt x="3524819" y="401245"/>
                  <a:pt x="3526327" y="400889"/>
                </a:cubicBezTo>
                <a:close/>
                <a:moveTo>
                  <a:pt x="3542652" y="397978"/>
                </a:moveTo>
                <a:cubicBezTo>
                  <a:pt x="3541660" y="402003"/>
                  <a:pt x="3536129" y="401415"/>
                  <a:pt x="3536129" y="401415"/>
                </a:cubicBezTo>
                <a:cubicBezTo>
                  <a:pt x="3536129" y="401415"/>
                  <a:pt x="3536377" y="400409"/>
                  <a:pt x="3537316" y="399476"/>
                </a:cubicBezTo>
                <a:cubicBezTo>
                  <a:pt x="3538255" y="398543"/>
                  <a:pt x="3539886" y="397684"/>
                  <a:pt x="3542652" y="397978"/>
                </a:cubicBezTo>
                <a:close/>
                <a:moveTo>
                  <a:pt x="3502023" y="397789"/>
                </a:moveTo>
                <a:cubicBezTo>
                  <a:pt x="3495501" y="401226"/>
                  <a:pt x="3488812" y="405335"/>
                  <a:pt x="3483282" y="404747"/>
                </a:cubicBezTo>
                <a:cubicBezTo>
                  <a:pt x="3483861" y="402399"/>
                  <a:pt x="3485781" y="400365"/>
                  <a:pt x="3488939" y="399066"/>
                </a:cubicBezTo>
                <a:cubicBezTo>
                  <a:pt x="3492097" y="397766"/>
                  <a:pt x="3496493" y="397201"/>
                  <a:pt x="3502023" y="397789"/>
                </a:cubicBezTo>
                <a:close/>
                <a:moveTo>
                  <a:pt x="3261776" y="397720"/>
                </a:moveTo>
                <a:cubicBezTo>
                  <a:pt x="3250716" y="396543"/>
                  <a:pt x="3237741" y="399296"/>
                  <a:pt x="3230059" y="407430"/>
                </a:cubicBezTo>
                <a:cubicBezTo>
                  <a:pt x="3224530" y="406842"/>
                  <a:pt x="3218077" y="406156"/>
                  <a:pt x="3217084" y="410181"/>
                </a:cubicBezTo>
                <a:cubicBezTo>
                  <a:pt x="3223537" y="410868"/>
                  <a:pt x="3229067" y="411456"/>
                  <a:pt x="3230059" y="407430"/>
                </a:cubicBezTo>
                <a:cubicBezTo>
                  <a:pt x="3241121" y="408607"/>
                  <a:pt x="3254096" y="405854"/>
                  <a:pt x="3261776" y="397720"/>
                </a:cubicBezTo>
                <a:close/>
                <a:moveTo>
                  <a:pt x="3543395" y="394960"/>
                </a:moveTo>
                <a:lnTo>
                  <a:pt x="3542652" y="397978"/>
                </a:lnTo>
                <a:lnTo>
                  <a:pt x="3543093" y="396184"/>
                </a:lnTo>
                <a:close/>
                <a:moveTo>
                  <a:pt x="3543977" y="392599"/>
                </a:moveTo>
                <a:lnTo>
                  <a:pt x="3543830" y="393197"/>
                </a:lnTo>
                <a:lnTo>
                  <a:pt x="3543395" y="394960"/>
                </a:lnTo>
                <a:close/>
                <a:moveTo>
                  <a:pt x="3521521" y="391599"/>
                </a:moveTo>
                <a:cubicBezTo>
                  <a:pt x="3514998" y="395036"/>
                  <a:pt x="3507554" y="398377"/>
                  <a:pt x="3502023" y="397789"/>
                </a:cubicBezTo>
                <a:cubicBezTo>
                  <a:pt x="3502520" y="395776"/>
                  <a:pt x="3504399" y="393910"/>
                  <a:pt x="3507651" y="392706"/>
                </a:cubicBezTo>
                <a:cubicBezTo>
                  <a:pt x="3510904" y="391503"/>
                  <a:pt x="3515530" y="390962"/>
                  <a:pt x="3521521" y="391599"/>
                </a:cubicBezTo>
                <a:close/>
                <a:moveTo>
                  <a:pt x="3540263" y="384640"/>
                </a:moveTo>
                <a:cubicBezTo>
                  <a:pt x="3533741" y="388078"/>
                  <a:pt x="3527053" y="392187"/>
                  <a:pt x="3521521" y="391599"/>
                </a:cubicBezTo>
                <a:cubicBezTo>
                  <a:pt x="3522101" y="389251"/>
                  <a:pt x="3524021" y="387216"/>
                  <a:pt x="3527179" y="385917"/>
                </a:cubicBezTo>
                <a:cubicBezTo>
                  <a:pt x="3530336" y="384618"/>
                  <a:pt x="3534733" y="384052"/>
                  <a:pt x="3540263" y="384640"/>
                </a:cubicBezTo>
                <a:close/>
                <a:moveTo>
                  <a:pt x="2324746" y="319426"/>
                </a:moveTo>
                <a:cubicBezTo>
                  <a:pt x="2317065" y="327561"/>
                  <a:pt x="2305012" y="330411"/>
                  <a:pt x="2293029" y="329137"/>
                </a:cubicBezTo>
                <a:cubicBezTo>
                  <a:pt x="2297331" y="325118"/>
                  <a:pt x="2302494" y="322396"/>
                  <a:pt x="2307965" y="320827"/>
                </a:cubicBezTo>
                <a:cubicBezTo>
                  <a:pt x="2313436" y="319257"/>
                  <a:pt x="2319216" y="318838"/>
                  <a:pt x="2324746" y="319426"/>
                </a:cubicBezTo>
                <a:close/>
                <a:moveTo>
                  <a:pt x="2329532" y="316320"/>
                </a:moveTo>
                <a:cubicBezTo>
                  <a:pt x="2331960" y="316062"/>
                  <a:pt x="2334956" y="316381"/>
                  <a:pt x="2337722" y="316675"/>
                </a:cubicBezTo>
                <a:cubicBezTo>
                  <a:pt x="2336729" y="320701"/>
                  <a:pt x="2331198" y="320112"/>
                  <a:pt x="2324746" y="319426"/>
                </a:cubicBezTo>
                <a:cubicBezTo>
                  <a:pt x="2325242" y="317413"/>
                  <a:pt x="2327103" y="316579"/>
                  <a:pt x="2329532" y="316320"/>
                </a:cubicBezTo>
                <a:close/>
                <a:moveTo>
                  <a:pt x="2357219" y="310485"/>
                </a:moveTo>
                <a:cubicBezTo>
                  <a:pt x="2356227" y="314511"/>
                  <a:pt x="2348782" y="317850"/>
                  <a:pt x="2337722" y="316675"/>
                </a:cubicBezTo>
                <a:cubicBezTo>
                  <a:pt x="2338217" y="314661"/>
                  <a:pt x="2340096" y="312795"/>
                  <a:pt x="2343348" y="311592"/>
                </a:cubicBezTo>
                <a:cubicBezTo>
                  <a:pt x="2346601" y="310389"/>
                  <a:pt x="2351228" y="309848"/>
                  <a:pt x="2357219" y="310485"/>
                </a:cubicBezTo>
                <a:close/>
                <a:moveTo>
                  <a:pt x="2361689" y="306743"/>
                </a:moveTo>
                <a:cubicBezTo>
                  <a:pt x="2363908" y="306376"/>
                  <a:pt x="2366673" y="306670"/>
                  <a:pt x="2369438" y="306964"/>
                </a:cubicBezTo>
                <a:cubicBezTo>
                  <a:pt x="2368280" y="311661"/>
                  <a:pt x="2362750" y="311073"/>
                  <a:pt x="2357219" y="310485"/>
                </a:cubicBezTo>
                <a:cubicBezTo>
                  <a:pt x="2357798" y="308136"/>
                  <a:pt x="2359470" y="307109"/>
                  <a:pt x="2361689" y="306743"/>
                </a:cubicBezTo>
                <a:close/>
                <a:moveTo>
                  <a:pt x="3629165" y="261885"/>
                </a:moveTo>
                <a:cubicBezTo>
                  <a:pt x="3628627" y="264066"/>
                  <a:pt x="3625747" y="265438"/>
                  <a:pt x="3622239" y="266055"/>
                </a:cubicBezTo>
                <a:lnTo>
                  <a:pt x="3621864" y="266042"/>
                </a:lnTo>
                <a:close/>
                <a:moveTo>
                  <a:pt x="3302181" y="91292"/>
                </a:moveTo>
                <a:cubicBezTo>
                  <a:pt x="3305434" y="90089"/>
                  <a:pt x="3308447" y="89376"/>
                  <a:pt x="3313482" y="91977"/>
                </a:cubicBezTo>
                <a:cubicBezTo>
                  <a:pt x="3305966" y="99441"/>
                  <a:pt x="3287460" y="101605"/>
                  <a:pt x="3269877" y="103867"/>
                </a:cubicBezTo>
                <a:cubicBezTo>
                  <a:pt x="3270869" y="99840"/>
                  <a:pt x="3276400" y="100428"/>
                  <a:pt x="3277392" y="96403"/>
                </a:cubicBezTo>
                <a:cubicBezTo>
                  <a:pt x="3282923" y="96991"/>
                  <a:pt x="3289445" y="93553"/>
                  <a:pt x="3289445" y="93553"/>
                </a:cubicBezTo>
                <a:cubicBezTo>
                  <a:pt x="3295437" y="94190"/>
                  <a:pt x="3298929" y="92496"/>
                  <a:pt x="3302181" y="91292"/>
                </a:cubicBezTo>
                <a:close/>
                <a:moveTo>
                  <a:pt x="3333898" y="81581"/>
                </a:moveTo>
                <a:cubicBezTo>
                  <a:pt x="3337151" y="80378"/>
                  <a:pt x="3340164" y="79665"/>
                  <a:pt x="3345199" y="82267"/>
                </a:cubicBezTo>
                <a:cubicBezTo>
                  <a:pt x="3337518" y="90401"/>
                  <a:pt x="3326457" y="89226"/>
                  <a:pt x="3313482" y="91977"/>
                </a:cubicBezTo>
                <a:cubicBezTo>
                  <a:pt x="3314474" y="87951"/>
                  <a:pt x="3320005" y="88540"/>
                  <a:pt x="3321163" y="83843"/>
                </a:cubicBezTo>
                <a:cubicBezTo>
                  <a:pt x="3327154" y="84480"/>
                  <a:pt x="3330646" y="82785"/>
                  <a:pt x="3333898" y="81581"/>
                </a:cubicBezTo>
                <a:close/>
                <a:moveTo>
                  <a:pt x="3350011" y="77614"/>
                </a:moveTo>
                <a:cubicBezTo>
                  <a:pt x="3352448" y="76840"/>
                  <a:pt x="3355444" y="77159"/>
                  <a:pt x="3358174" y="79515"/>
                </a:cubicBezTo>
                <a:cubicBezTo>
                  <a:pt x="3358174" y="79515"/>
                  <a:pt x="3350729" y="82855"/>
                  <a:pt x="3345199" y="82267"/>
                </a:cubicBezTo>
                <a:cubicBezTo>
                  <a:pt x="3345695" y="80253"/>
                  <a:pt x="3347573" y="78388"/>
                  <a:pt x="3350011" y="77614"/>
                </a:cubicBezTo>
                <a:close/>
                <a:moveTo>
                  <a:pt x="3360106" y="74556"/>
                </a:moveTo>
                <a:cubicBezTo>
                  <a:pt x="3361045" y="73623"/>
                  <a:pt x="3362427" y="73770"/>
                  <a:pt x="3364697" y="76077"/>
                </a:cubicBezTo>
                <a:cubicBezTo>
                  <a:pt x="3364697" y="76077"/>
                  <a:pt x="3363704" y="80103"/>
                  <a:pt x="3358174" y="79515"/>
                </a:cubicBezTo>
                <a:cubicBezTo>
                  <a:pt x="3358669" y="77502"/>
                  <a:pt x="3359166" y="75489"/>
                  <a:pt x="3360106" y="74556"/>
                </a:cubicBezTo>
                <a:close/>
                <a:moveTo>
                  <a:pt x="3365689" y="72051"/>
                </a:moveTo>
                <a:lnTo>
                  <a:pt x="3376750" y="73227"/>
                </a:lnTo>
                <a:cubicBezTo>
                  <a:pt x="3376750" y="73227"/>
                  <a:pt x="3370227" y="76665"/>
                  <a:pt x="3364697" y="76077"/>
                </a:cubicBezTo>
                <a:close/>
                <a:moveTo>
                  <a:pt x="3377907" y="68530"/>
                </a:moveTo>
                <a:cubicBezTo>
                  <a:pt x="3377907" y="68530"/>
                  <a:pt x="3383439" y="69119"/>
                  <a:pt x="3376750" y="73227"/>
                </a:cubicBezTo>
                <a:close/>
                <a:moveTo>
                  <a:pt x="3776005" y="0"/>
                </a:moveTo>
                <a:cubicBezTo>
                  <a:pt x="3776005" y="0"/>
                  <a:pt x="3767332" y="12160"/>
                  <a:pt x="3761801" y="11573"/>
                </a:cubicBezTo>
                <a:cubicBezTo>
                  <a:pt x="3772862" y="12748"/>
                  <a:pt x="3900961" y="-8059"/>
                  <a:pt x="3835542" y="19414"/>
                </a:cubicBezTo>
                <a:cubicBezTo>
                  <a:pt x="3796310" y="36588"/>
                  <a:pt x="3845541" y="28740"/>
                  <a:pt x="3845541" y="28740"/>
                </a:cubicBezTo>
                <a:cubicBezTo>
                  <a:pt x="3827439" y="52292"/>
                  <a:pt x="3757078" y="53763"/>
                  <a:pt x="3715862" y="78989"/>
                </a:cubicBezTo>
                <a:cubicBezTo>
                  <a:pt x="3714870" y="83015"/>
                  <a:pt x="3713712" y="87712"/>
                  <a:pt x="3707188" y="91150"/>
                </a:cubicBezTo>
                <a:cubicBezTo>
                  <a:pt x="3699745" y="94489"/>
                  <a:pt x="3600221" y="118336"/>
                  <a:pt x="3598236" y="126388"/>
                </a:cubicBezTo>
                <a:lnTo>
                  <a:pt x="3673488" y="108912"/>
                </a:lnTo>
                <a:cubicBezTo>
                  <a:pt x="3692230" y="101954"/>
                  <a:pt x="3806713" y="67303"/>
                  <a:pt x="3734842" y="94091"/>
                </a:cubicBezTo>
                <a:cubicBezTo>
                  <a:pt x="3678026" y="113527"/>
                  <a:pt x="3612773" y="140328"/>
                  <a:pt x="3561392" y="156900"/>
                </a:cubicBezTo>
                <a:cubicBezTo>
                  <a:pt x="3511336" y="168102"/>
                  <a:pt x="3584438" y="159350"/>
                  <a:pt x="3585595" y="154653"/>
                </a:cubicBezTo>
                <a:cubicBezTo>
                  <a:pt x="3587983" y="167990"/>
                  <a:pt x="3472508" y="206666"/>
                  <a:pt x="3561797" y="178289"/>
                </a:cubicBezTo>
                <a:cubicBezTo>
                  <a:pt x="3580468" y="175454"/>
                  <a:pt x="3598052" y="173192"/>
                  <a:pt x="3622088" y="171617"/>
                </a:cubicBezTo>
                <a:cubicBezTo>
                  <a:pt x="3653806" y="161907"/>
                  <a:pt x="3631753" y="155430"/>
                  <a:pt x="3661250" y="158566"/>
                </a:cubicBezTo>
                <a:cubicBezTo>
                  <a:pt x="3654798" y="157880"/>
                  <a:pt x="3675691" y="169054"/>
                  <a:pt x="3682380" y="164945"/>
                </a:cubicBezTo>
                <a:cubicBezTo>
                  <a:pt x="3656123" y="179367"/>
                  <a:pt x="3514462" y="228342"/>
                  <a:pt x="3589783" y="206742"/>
                </a:cubicBezTo>
                <a:cubicBezTo>
                  <a:pt x="3621500" y="197031"/>
                  <a:pt x="3645536" y="195457"/>
                  <a:pt x="3666192" y="184570"/>
                </a:cubicBezTo>
                <a:cubicBezTo>
                  <a:pt x="3671722" y="185158"/>
                  <a:pt x="3763162" y="148057"/>
                  <a:pt x="3767701" y="152671"/>
                </a:cubicBezTo>
                <a:cubicBezTo>
                  <a:pt x="3773231" y="153259"/>
                  <a:pt x="3683706" y="186432"/>
                  <a:pt x="3677254" y="185746"/>
                </a:cubicBezTo>
                <a:cubicBezTo>
                  <a:pt x="3611836" y="213219"/>
                  <a:pt x="3688079" y="191716"/>
                  <a:pt x="3719795" y="182006"/>
                </a:cubicBezTo>
                <a:cubicBezTo>
                  <a:pt x="3758036" y="168858"/>
                  <a:pt x="3770089" y="166009"/>
                  <a:pt x="3800813" y="160324"/>
                </a:cubicBezTo>
                <a:cubicBezTo>
                  <a:pt x="3791148" y="176511"/>
                  <a:pt x="3731849" y="179157"/>
                  <a:pt x="3729864" y="187208"/>
                </a:cubicBezTo>
                <a:cubicBezTo>
                  <a:pt x="3733246" y="196519"/>
                  <a:pt x="3795521" y="181795"/>
                  <a:pt x="3808662" y="178373"/>
                </a:cubicBezTo>
                <a:cubicBezTo>
                  <a:pt x="3820716" y="175523"/>
                  <a:pt x="3912155" y="138422"/>
                  <a:pt x="3871930" y="159623"/>
                </a:cubicBezTo>
                <a:cubicBezTo>
                  <a:pt x="3803535" y="199174"/>
                  <a:pt x="3701106" y="230974"/>
                  <a:pt x="3620088" y="252657"/>
                </a:cubicBezTo>
                <a:cubicBezTo>
                  <a:pt x="3603733" y="259525"/>
                  <a:pt x="3605465" y="264013"/>
                  <a:pt x="3611554" y="265694"/>
                </a:cubicBezTo>
                <a:lnTo>
                  <a:pt x="3621864" y="266042"/>
                </a:lnTo>
                <a:lnTo>
                  <a:pt x="3592991" y="282484"/>
                </a:lnTo>
                <a:cubicBezTo>
                  <a:pt x="3577980" y="287257"/>
                  <a:pt x="3561029" y="290791"/>
                  <a:pt x="3545170" y="295646"/>
                </a:cubicBezTo>
                <a:cubicBezTo>
                  <a:pt x="3449193" y="328132"/>
                  <a:pt x="3356762" y="369259"/>
                  <a:pt x="3273829" y="394869"/>
                </a:cubicBezTo>
                <a:cubicBezTo>
                  <a:pt x="3374275" y="371121"/>
                  <a:pt x="3524918" y="327922"/>
                  <a:pt x="3635029" y="287987"/>
                </a:cubicBezTo>
                <a:cubicBezTo>
                  <a:pt x="3660057" y="282385"/>
                  <a:pt x="3796258" y="228698"/>
                  <a:pt x="3736537" y="256088"/>
                </a:cubicBezTo>
                <a:cubicBezTo>
                  <a:pt x="3675656" y="288176"/>
                  <a:pt x="3593882" y="309089"/>
                  <a:pt x="3541439" y="333810"/>
                </a:cubicBezTo>
                <a:cubicBezTo>
                  <a:pt x="3530379" y="332634"/>
                  <a:pt x="3522933" y="335974"/>
                  <a:pt x="3521941" y="340000"/>
                </a:cubicBezTo>
                <a:cubicBezTo>
                  <a:pt x="3510881" y="338824"/>
                  <a:pt x="3504192" y="342932"/>
                  <a:pt x="3503200" y="346958"/>
                </a:cubicBezTo>
                <a:cubicBezTo>
                  <a:pt x="3491217" y="345685"/>
                  <a:pt x="3491217" y="345685"/>
                  <a:pt x="3490225" y="349710"/>
                </a:cubicBezTo>
                <a:cubicBezTo>
                  <a:pt x="3496677" y="350397"/>
                  <a:pt x="3496677" y="350397"/>
                  <a:pt x="3503200" y="346958"/>
                </a:cubicBezTo>
                <a:cubicBezTo>
                  <a:pt x="3508731" y="347546"/>
                  <a:pt x="3515253" y="344108"/>
                  <a:pt x="3521941" y="340000"/>
                </a:cubicBezTo>
                <a:cubicBezTo>
                  <a:pt x="3528394" y="340686"/>
                  <a:pt x="3534917" y="337248"/>
                  <a:pt x="3541439" y="333810"/>
                </a:cubicBezTo>
                <a:cubicBezTo>
                  <a:pt x="3571999" y="328796"/>
                  <a:pt x="3610238" y="315648"/>
                  <a:pt x="3655923" y="299160"/>
                </a:cubicBezTo>
                <a:cubicBezTo>
                  <a:pt x="3673672" y="296227"/>
                  <a:pt x="3755042" y="253925"/>
                  <a:pt x="3766103" y="255100"/>
                </a:cubicBezTo>
                <a:cubicBezTo>
                  <a:pt x="3776172" y="260302"/>
                  <a:pt x="3730252" y="281586"/>
                  <a:pt x="3717277" y="284338"/>
                </a:cubicBezTo>
                <a:cubicBezTo>
                  <a:pt x="3691186" y="298089"/>
                  <a:pt x="3673672" y="296227"/>
                  <a:pt x="3653939" y="307213"/>
                </a:cubicBezTo>
                <a:cubicBezTo>
                  <a:pt x="3633283" y="318098"/>
                  <a:pt x="3590741" y="321837"/>
                  <a:pt x="3558031" y="335575"/>
                </a:cubicBezTo>
                <a:cubicBezTo>
                  <a:pt x="3526244" y="349409"/>
                  <a:pt x="3587598" y="334587"/>
                  <a:pt x="3601731" y="327138"/>
                </a:cubicBezTo>
                <a:cubicBezTo>
                  <a:pt x="3626760" y="321536"/>
                  <a:pt x="3644344" y="319275"/>
                  <a:pt x="3653939" y="307213"/>
                </a:cubicBezTo>
                <a:cubicBezTo>
                  <a:pt x="3690029" y="302786"/>
                  <a:pt x="3702247" y="299266"/>
                  <a:pt x="3741313" y="282763"/>
                </a:cubicBezTo>
                <a:cubicBezTo>
                  <a:pt x="3760977" y="275901"/>
                  <a:pt x="3836299" y="254303"/>
                  <a:pt x="3785013" y="274326"/>
                </a:cubicBezTo>
                <a:cubicBezTo>
                  <a:pt x="3677457" y="326927"/>
                  <a:pt x="3503604" y="368348"/>
                  <a:pt x="3417696" y="406036"/>
                </a:cubicBezTo>
                <a:cubicBezTo>
                  <a:pt x="3435209" y="407899"/>
                  <a:pt x="3438351" y="395149"/>
                  <a:pt x="3461396" y="397600"/>
                </a:cubicBezTo>
                <a:cubicBezTo>
                  <a:pt x="3434217" y="411925"/>
                  <a:pt x="3463784" y="410937"/>
                  <a:pt x="3483282" y="404747"/>
                </a:cubicBezTo>
                <a:cubicBezTo>
                  <a:pt x="3436605" y="425262"/>
                  <a:pt x="3436605" y="425262"/>
                  <a:pt x="3485835" y="417414"/>
                </a:cubicBezTo>
                <a:cubicBezTo>
                  <a:pt x="3375891" y="456678"/>
                  <a:pt x="3260180" y="500149"/>
                  <a:pt x="3152219" y="531361"/>
                </a:cubicBezTo>
                <a:cubicBezTo>
                  <a:pt x="3133643" y="537649"/>
                  <a:pt x="3110599" y="535198"/>
                  <a:pt x="3097388" y="542745"/>
                </a:cubicBezTo>
                <a:cubicBezTo>
                  <a:pt x="3090936" y="542059"/>
                  <a:pt x="3086801" y="558835"/>
                  <a:pt x="3086801" y="558835"/>
                </a:cubicBezTo>
                <a:cubicBezTo>
                  <a:pt x="3081270" y="558247"/>
                  <a:pt x="3083421" y="549524"/>
                  <a:pt x="3083421" y="549524"/>
                </a:cubicBezTo>
                <a:cubicBezTo>
                  <a:pt x="3060376" y="547073"/>
                  <a:pt x="3013464" y="572383"/>
                  <a:pt x="2975390" y="584859"/>
                </a:cubicBezTo>
                <a:cubicBezTo>
                  <a:pt x="2930698" y="597321"/>
                  <a:pt x="2881397" y="609294"/>
                  <a:pt x="2860742" y="620181"/>
                </a:cubicBezTo>
                <a:cubicBezTo>
                  <a:pt x="2855210" y="619592"/>
                  <a:pt x="2859749" y="624206"/>
                  <a:pt x="2859749" y="624206"/>
                </a:cubicBezTo>
                <a:cubicBezTo>
                  <a:pt x="2858757" y="628233"/>
                  <a:pt x="2821510" y="637355"/>
                  <a:pt x="2819525" y="645407"/>
                </a:cubicBezTo>
                <a:cubicBezTo>
                  <a:pt x="2824063" y="650022"/>
                  <a:pt x="2862303" y="636872"/>
                  <a:pt x="2855615" y="640981"/>
                </a:cubicBezTo>
                <a:cubicBezTo>
                  <a:pt x="2986855" y="607425"/>
                  <a:pt x="3107861" y="569336"/>
                  <a:pt x="3222344" y="534687"/>
                </a:cubicBezTo>
                <a:cubicBezTo>
                  <a:pt x="3267106" y="518100"/>
                  <a:pt x="3312861" y="497487"/>
                  <a:pt x="3355569" y="493077"/>
                </a:cubicBezTo>
                <a:cubicBezTo>
                  <a:pt x="3355569" y="493077"/>
                  <a:pt x="3341366" y="504651"/>
                  <a:pt x="3346896" y="505239"/>
                </a:cubicBezTo>
                <a:cubicBezTo>
                  <a:pt x="3373486" y="516329"/>
                  <a:pt x="3491182" y="464806"/>
                  <a:pt x="3502173" y="470106"/>
                </a:cubicBezTo>
                <a:lnTo>
                  <a:pt x="3455331" y="491291"/>
                </a:lnTo>
                <a:cubicBezTo>
                  <a:pt x="3447816" y="498755"/>
                  <a:pt x="3493500" y="482266"/>
                  <a:pt x="3512076" y="475979"/>
                </a:cubicBezTo>
                <a:cubicBezTo>
                  <a:pt x="3544785" y="462242"/>
                  <a:pt x="3557996" y="454696"/>
                  <a:pt x="3575509" y="456559"/>
                </a:cubicBezTo>
                <a:cubicBezTo>
                  <a:pt x="3598554" y="459008"/>
                  <a:pt x="3607061" y="447519"/>
                  <a:pt x="3638778" y="437808"/>
                </a:cubicBezTo>
                <a:cubicBezTo>
                  <a:pt x="3650831" y="434959"/>
                  <a:pt x="3715022" y="416306"/>
                  <a:pt x="3687843" y="430631"/>
                </a:cubicBezTo>
                <a:cubicBezTo>
                  <a:pt x="3667353" y="440847"/>
                  <a:pt x="3599546" y="454982"/>
                  <a:pt x="3600943" y="472345"/>
                </a:cubicBezTo>
                <a:cubicBezTo>
                  <a:pt x="3609783" y="486370"/>
                  <a:pt x="3639182" y="459197"/>
                  <a:pt x="3645705" y="455760"/>
                </a:cubicBezTo>
                <a:cubicBezTo>
                  <a:pt x="3658680" y="453007"/>
                  <a:pt x="3662227" y="461648"/>
                  <a:pt x="3662227" y="461648"/>
                </a:cubicBezTo>
                <a:cubicBezTo>
                  <a:pt x="3679740" y="463510"/>
                  <a:pt x="3797436" y="411987"/>
                  <a:pt x="3763734" y="429749"/>
                </a:cubicBezTo>
                <a:cubicBezTo>
                  <a:pt x="3730033" y="447512"/>
                  <a:pt x="3671138" y="471547"/>
                  <a:pt x="3651569" y="481861"/>
                </a:cubicBezTo>
                <a:cubicBezTo>
                  <a:pt x="3652561" y="477834"/>
                  <a:pt x="3580620" y="508746"/>
                  <a:pt x="3580620" y="508746"/>
                </a:cubicBezTo>
                <a:cubicBezTo>
                  <a:pt x="3589696" y="517974"/>
                  <a:pt x="3636444" y="493335"/>
                  <a:pt x="3651569" y="481861"/>
                </a:cubicBezTo>
                <a:cubicBezTo>
                  <a:pt x="3698649" y="482735"/>
                  <a:pt x="3708314" y="466549"/>
                  <a:pt x="3758608" y="450550"/>
                </a:cubicBezTo>
                <a:cubicBezTo>
                  <a:pt x="3765130" y="447113"/>
                  <a:pt x="3841374" y="425611"/>
                  <a:pt x="3845912" y="430224"/>
                </a:cubicBezTo>
                <a:cubicBezTo>
                  <a:pt x="3850451" y="434839"/>
                  <a:pt x="3819725" y="440523"/>
                  <a:pt x="3819725" y="440523"/>
                </a:cubicBezTo>
                <a:cubicBezTo>
                  <a:pt x="3800157" y="450837"/>
                  <a:pt x="3797015" y="463586"/>
                  <a:pt x="3789570" y="466926"/>
                </a:cubicBezTo>
                <a:cubicBezTo>
                  <a:pt x="3755869" y="484689"/>
                  <a:pt x="3732755" y="486362"/>
                  <a:pt x="3694515" y="499511"/>
                </a:cubicBezTo>
                <a:lnTo>
                  <a:pt x="3454892" y="589024"/>
                </a:lnTo>
                <a:cubicBezTo>
                  <a:pt x="3442838" y="591874"/>
                  <a:pt x="3377420" y="619346"/>
                  <a:pt x="3433174" y="608060"/>
                </a:cubicBezTo>
                <a:cubicBezTo>
                  <a:pt x="3458272" y="598334"/>
                  <a:pt x="3490981" y="584598"/>
                  <a:pt x="3516175" y="578326"/>
                </a:cubicBezTo>
                <a:cubicBezTo>
                  <a:pt x="3580436" y="555549"/>
                  <a:pt x="3642309" y="519437"/>
                  <a:pt x="3699053" y="504125"/>
                </a:cubicBezTo>
                <a:cubicBezTo>
                  <a:pt x="3705577" y="500686"/>
                  <a:pt x="3715645" y="505889"/>
                  <a:pt x="3722098" y="506574"/>
                </a:cubicBezTo>
                <a:cubicBezTo>
                  <a:pt x="3758187" y="502149"/>
                  <a:pt x="3775533" y="477827"/>
                  <a:pt x="3818075" y="474088"/>
                </a:cubicBezTo>
                <a:cubicBezTo>
                  <a:pt x="3808480" y="486152"/>
                  <a:pt x="3770406" y="498629"/>
                  <a:pt x="3725478" y="515886"/>
                </a:cubicBezTo>
                <a:cubicBezTo>
                  <a:pt x="3704988" y="526102"/>
                  <a:pt x="3588284" y="573600"/>
                  <a:pt x="3668145" y="556613"/>
                </a:cubicBezTo>
                <a:cubicBezTo>
                  <a:pt x="3639974" y="574964"/>
                  <a:pt x="3609415" y="579977"/>
                  <a:pt x="3564652" y="596564"/>
                </a:cubicBezTo>
                <a:cubicBezTo>
                  <a:pt x="3558129" y="600001"/>
                  <a:pt x="3412334" y="665752"/>
                  <a:pt x="3506326" y="641317"/>
                </a:cubicBezTo>
                <a:cubicBezTo>
                  <a:pt x="3569594" y="622566"/>
                  <a:pt x="3726452" y="557994"/>
                  <a:pt x="3806242" y="545131"/>
                </a:cubicBezTo>
                <a:cubicBezTo>
                  <a:pt x="3842331" y="540706"/>
                  <a:pt x="3859915" y="538444"/>
                  <a:pt x="3833658" y="552867"/>
                </a:cubicBezTo>
                <a:cubicBezTo>
                  <a:pt x="3806645" y="566521"/>
                  <a:pt x="3714049" y="608318"/>
                  <a:pt x="3701002" y="615194"/>
                </a:cubicBezTo>
                <a:cubicBezTo>
                  <a:pt x="3714049" y="608318"/>
                  <a:pt x="3683893" y="634721"/>
                  <a:pt x="3678363" y="634133"/>
                </a:cubicBezTo>
                <a:cubicBezTo>
                  <a:pt x="3689353" y="639433"/>
                  <a:pt x="3715445" y="625681"/>
                  <a:pt x="3735108" y="618820"/>
                </a:cubicBezTo>
                <a:cubicBezTo>
                  <a:pt x="3747162" y="615971"/>
                  <a:pt x="3823405" y="594469"/>
                  <a:pt x="3776729" y="614983"/>
                </a:cubicBezTo>
                <a:cubicBezTo>
                  <a:pt x="3758152" y="621271"/>
                  <a:pt x="3628474" y="671519"/>
                  <a:pt x="3633011" y="676134"/>
                </a:cubicBezTo>
                <a:cubicBezTo>
                  <a:pt x="3641924" y="686033"/>
                  <a:pt x="3729982" y="639622"/>
                  <a:pt x="3729982" y="639622"/>
                </a:cubicBezTo>
                <a:cubicBezTo>
                  <a:pt x="3762691" y="625885"/>
                  <a:pt x="3860652" y="585346"/>
                  <a:pt x="3818278" y="615270"/>
                </a:cubicBezTo>
                <a:cubicBezTo>
                  <a:pt x="3796795" y="629512"/>
                  <a:pt x="3689003" y="686908"/>
                  <a:pt x="3781601" y="645111"/>
                </a:cubicBezTo>
                <a:cubicBezTo>
                  <a:pt x="3827355" y="624498"/>
                  <a:pt x="3820832" y="627936"/>
                  <a:pt x="3876585" y="616651"/>
                </a:cubicBezTo>
                <a:cubicBezTo>
                  <a:pt x="3861460" y="628125"/>
                  <a:pt x="3842884" y="634413"/>
                  <a:pt x="3827759" y="645888"/>
                </a:cubicBezTo>
                <a:cubicBezTo>
                  <a:pt x="3822228" y="645300"/>
                  <a:pt x="3822228" y="645300"/>
                  <a:pt x="3821236" y="649325"/>
                </a:cubicBezTo>
                <a:cubicBezTo>
                  <a:pt x="3815705" y="648737"/>
                  <a:pt x="3815705" y="648737"/>
                  <a:pt x="3814714" y="652763"/>
                </a:cubicBezTo>
                <a:cubicBezTo>
                  <a:pt x="3809183" y="652175"/>
                  <a:pt x="3809183" y="652175"/>
                  <a:pt x="3808025" y="656872"/>
                </a:cubicBezTo>
                <a:cubicBezTo>
                  <a:pt x="3813556" y="657460"/>
                  <a:pt x="3814714" y="652763"/>
                  <a:pt x="3814714" y="652763"/>
                </a:cubicBezTo>
                <a:cubicBezTo>
                  <a:pt x="3820244" y="653351"/>
                  <a:pt x="3821236" y="649325"/>
                  <a:pt x="3821236" y="649325"/>
                </a:cubicBezTo>
                <a:cubicBezTo>
                  <a:pt x="3826767" y="649913"/>
                  <a:pt x="3827759" y="645888"/>
                  <a:pt x="3827759" y="645888"/>
                </a:cubicBezTo>
                <a:cubicBezTo>
                  <a:pt x="3861460" y="628125"/>
                  <a:pt x="3922744" y="617427"/>
                  <a:pt x="3876989" y="638039"/>
                </a:cubicBezTo>
                <a:cubicBezTo>
                  <a:pt x="3837757" y="655214"/>
                  <a:pt x="3822632" y="666688"/>
                  <a:pt x="3782408" y="687889"/>
                </a:cubicBezTo>
                <a:cubicBezTo>
                  <a:pt x="3770355" y="690738"/>
                  <a:pt x="3716990" y="715362"/>
                  <a:pt x="3715006" y="723413"/>
                </a:cubicBezTo>
                <a:cubicBezTo>
                  <a:pt x="3719948" y="749417"/>
                  <a:pt x="3842534" y="681888"/>
                  <a:pt x="3851612" y="691115"/>
                </a:cubicBezTo>
                <a:cubicBezTo>
                  <a:pt x="3857071" y="695828"/>
                  <a:pt x="3833035" y="697404"/>
                  <a:pt x="3831877" y="702101"/>
                </a:cubicBezTo>
                <a:cubicBezTo>
                  <a:pt x="3811387" y="712316"/>
                  <a:pt x="3774543" y="742828"/>
                  <a:pt x="3768021" y="746266"/>
                </a:cubicBezTo>
                <a:cubicBezTo>
                  <a:pt x="3754975" y="753141"/>
                  <a:pt x="3677574" y="779341"/>
                  <a:pt x="3674431" y="792089"/>
                </a:cubicBezTo>
                <a:cubicBezTo>
                  <a:pt x="3675994" y="808781"/>
                  <a:pt x="3748286" y="757251"/>
                  <a:pt x="3756372" y="770505"/>
                </a:cubicBezTo>
                <a:cubicBezTo>
                  <a:pt x="3765282" y="780404"/>
                  <a:pt x="3703006" y="795128"/>
                  <a:pt x="3700030" y="807206"/>
                </a:cubicBezTo>
                <a:cubicBezTo>
                  <a:pt x="3708282" y="846644"/>
                  <a:pt x="3852348" y="738018"/>
                  <a:pt x="3803855" y="792768"/>
                </a:cubicBezTo>
                <a:cubicBezTo>
                  <a:pt x="3781216" y="811707"/>
                  <a:pt x="3775685" y="811119"/>
                  <a:pt x="3742975" y="824856"/>
                </a:cubicBezTo>
                <a:cubicBezTo>
                  <a:pt x="3709274" y="842618"/>
                  <a:pt x="3615851" y="887771"/>
                  <a:pt x="3575462" y="909642"/>
                </a:cubicBezTo>
                <a:cubicBezTo>
                  <a:pt x="3520277" y="941646"/>
                  <a:pt x="3600656" y="903369"/>
                  <a:pt x="3632373" y="893659"/>
                </a:cubicBezTo>
                <a:cubicBezTo>
                  <a:pt x="3608575" y="917295"/>
                  <a:pt x="3552821" y="928581"/>
                  <a:pt x="3506074" y="953219"/>
                </a:cubicBezTo>
                <a:cubicBezTo>
                  <a:pt x="3484427" y="968131"/>
                  <a:pt x="3510613" y="957833"/>
                  <a:pt x="3496410" y="969406"/>
                </a:cubicBezTo>
                <a:cubicBezTo>
                  <a:pt x="3473770" y="988345"/>
                  <a:pt x="3424704" y="995521"/>
                  <a:pt x="3429007" y="1004931"/>
                </a:cubicBezTo>
                <a:cubicBezTo>
                  <a:pt x="3426030" y="1017009"/>
                  <a:pt x="3471196" y="1021812"/>
                  <a:pt x="3521657" y="1031998"/>
                </a:cubicBezTo>
                <a:cubicBezTo>
                  <a:pt x="3577815" y="1042101"/>
                  <a:pt x="3678076" y="1065156"/>
                  <a:pt x="3755197" y="1082309"/>
                </a:cubicBezTo>
                <a:cubicBezTo>
                  <a:pt x="3901546" y="1110266"/>
                  <a:pt x="4026153" y="1149681"/>
                  <a:pt x="4176048" y="1186279"/>
                </a:cubicBezTo>
                <a:cubicBezTo>
                  <a:pt x="4242109" y="1202255"/>
                  <a:pt x="4308335" y="1217559"/>
                  <a:pt x="4367803" y="1241098"/>
                </a:cubicBezTo>
                <a:cubicBezTo>
                  <a:pt x="4529068" y="1296807"/>
                  <a:pt x="4703642" y="1375278"/>
                  <a:pt x="4806107" y="1458475"/>
                </a:cubicBezTo>
                <a:cubicBezTo>
                  <a:pt x="4865978" y="1503402"/>
                  <a:pt x="4887442" y="1535293"/>
                  <a:pt x="4919213" y="1594448"/>
                </a:cubicBezTo>
                <a:cubicBezTo>
                  <a:pt x="4930607" y="1621136"/>
                  <a:pt x="4942002" y="1647826"/>
                  <a:pt x="4943399" y="1665189"/>
                </a:cubicBezTo>
                <a:cubicBezTo>
                  <a:pt x="4937095" y="1736820"/>
                  <a:pt x="4874214" y="1849947"/>
                  <a:pt x="4833991" y="1871148"/>
                </a:cubicBezTo>
                <a:lnTo>
                  <a:pt x="4821016" y="1873899"/>
                </a:lnTo>
                <a:lnTo>
                  <a:pt x="4818865" y="1882622"/>
                </a:lnTo>
                <a:cubicBezTo>
                  <a:pt x="4811351" y="1890087"/>
                  <a:pt x="4796155" y="1905685"/>
                  <a:pt x="4794171" y="1913737"/>
                </a:cubicBezTo>
                <a:cubicBezTo>
                  <a:pt x="4793013" y="1918434"/>
                  <a:pt x="4804074" y="1919611"/>
                  <a:pt x="4803082" y="1923637"/>
                </a:cubicBezTo>
                <a:cubicBezTo>
                  <a:pt x="4798359" y="1965826"/>
                  <a:pt x="4707254" y="2028441"/>
                  <a:pt x="4682464" y="2056101"/>
                </a:cubicBezTo>
                <a:cubicBezTo>
                  <a:pt x="4667433" y="2071030"/>
                  <a:pt x="4658172" y="2108605"/>
                  <a:pt x="4637516" y="2119492"/>
                </a:cubicBezTo>
                <a:cubicBezTo>
                  <a:pt x="4644205" y="2115384"/>
                  <a:pt x="4645785" y="2085942"/>
                  <a:pt x="4650324" y="2090556"/>
                </a:cubicBezTo>
                <a:cubicBezTo>
                  <a:pt x="4645785" y="2085942"/>
                  <a:pt x="4611092" y="2107731"/>
                  <a:pt x="4614473" y="2117042"/>
                </a:cubicBezTo>
                <a:cubicBezTo>
                  <a:pt x="4614473" y="2117042"/>
                  <a:pt x="4630002" y="2126957"/>
                  <a:pt x="4630994" y="2122931"/>
                </a:cubicBezTo>
                <a:cubicBezTo>
                  <a:pt x="4623479" y="2130394"/>
                  <a:pt x="4609346" y="2137843"/>
                  <a:pt x="4599847" y="2153359"/>
                </a:cubicBezTo>
                <a:cubicBezTo>
                  <a:pt x="4593158" y="2157467"/>
                  <a:pt x="4595713" y="2170134"/>
                  <a:pt x="4593563" y="2178857"/>
                </a:cubicBezTo>
                <a:cubicBezTo>
                  <a:pt x="4585055" y="2190347"/>
                  <a:pt x="4564399" y="2201233"/>
                  <a:pt x="4562415" y="2209286"/>
                </a:cubicBezTo>
                <a:cubicBezTo>
                  <a:pt x="4548616" y="2242248"/>
                  <a:pt x="4556279" y="2307100"/>
                  <a:pt x="4542242" y="2318002"/>
                </a:cubicBezTo>
                <a:cubicBezTo>
                  <a:pt x="4534632" y="2322013"/>
                  <a:pt x="4526713" y="2308088"/>
                  <a:pt x="4526713" y="2308088"/>
                </a:cubicBezTo>
                <a:cubicBezTo>
                  <a:pt x="4516056" y="2328302"/>
                  <a:pt x="4531251" y="2312702"/>
                  <a:pt x="4533640" y="2326040"/>
                </a:cubicBezTo>
                <a:cubicBezTo>
                  <a:pt x="4531823" y="2360275"/>
                  <a:pt x="4477632" y="2388254"/>
                  <a:pt x="4457380" y="2420529"/>
                </a:cubicBezTo>
                <a:cubicBezTo>
                  <a:pt x="4447715" y="2436717"/>
                  <a:pt x="4449276" y="2453408"/>
                  <a:pt x="4440604" y="2465570"/>
                </a:cubicBezTo>
                <a:cubicBezTo>
                  <a:pt x="4411774" y="2513459"/>
                  <a:pt x="4374931" y="2543971"/>
                  <a:pt x="4351868" y="2587654"/>
                </a:cubicBezTo>
                <a:lnTo>
                  <a:pt x="4345749" y="2612480"/>
                </a:lnTo>
                <a:cubicBezTo>
                  <a:pt x="4324435" y="2652906"/>
                  <a:pt x="4286599" y="2687444"/>
                  <a:pt x="4259824" y="2723158"/>
                </a:cubicBezTo>
                <a:cubicBezTo>
                  <a:pt x="4240659" y="2754860"/>
                  <a:pt x="4222322" y="2783208"/>
                  <a:pt x="4203228" y="2810786"/>
                </a:cubicBezTo>
                <a:cubicBezTo>
                  <a:pt x="4137959" y="2910577"/>
                  <a:pt x="4070960" y="2967491"/>
                  <a:pt x="3961183" y="3032940"/>
                </a:cubicBezTo>
                <a:cubicBezTo>
                  <a:pt x="3685454" y="3199867"/>
                  <a:pt x="3358879" y="3289086"/>
                  <a:pt x="2986784" y="3394121"/>
                </a:cubicBezTo>
                <a:cubicBezTo>
                  <a:pt x="3009828" y="3396571"/>
                  <a:pt x="2990165" y="3403432"/>
                  <a:pt x="2984634" y="3402844"/>
                </a:cubicBezTo>
                <a:cubicBezTo>
                  <a:pt x="2983642" y="3406871"/>
                  <a:pt x="2985038" y="3424234"/>
                  <a:pt x="2979508" y="3423646"/>
                </a:cubicBezTo>
                <a:cubicBezTo>
                  <a:pt x="2998418" y="3442871"/>
                  <a:pt x="3075363" y="3397328"/>
                  <a:pt x="3091954" y="3399092"/>
                </a:cubicBezTo>
                <a:cubicBezTo>
                  <a:pt x="3410818" y="3309359"/>
                  <a:pt x="3729787" y="3127374"/>
                  <a:pt x="4164489" y="3018136"/>
                </a:cubicBezTo>
                <a:cubicBezTo>
                  <a:pt x="4220646" y="3028238"/>
                  <a:pt x="3620280" y="3316422"/>
                  <a:pt x="3737209" y="3432361"/>
                </a:cubicBezTo>
                <a:cubicBezTo>
                  <a:pt x="3854138" y="3548299"/>
                  <a:pt x="4859539" y="3717207"/>
                  <a:pt x="4866061" y="3713769"/>
                </a:cubicBezTo>
                <a:lnTo>
                  <a:pt x="4845002" y="3703267"/>
                </a:lnTo>
                <a:cubicBezTo>
                  <a:pt x="4841072" y="3701945"/>
                  <a:pt x="4806143" y="3692214"/>
                  <a:pt x="4751906" y="3677239"/>
                </a:cubicBezTo>
                <a:lnTo>
                  <a:pt x="4715974" y="3667334"/>
                </a:lnTo>
                <a:lnTo>
                  <a:pt x="4729547" y="3669257"/>
                </a:lnTo>
                <a:lnTo>
                  <a:pt x="4746900" y="3674046"/>
                </a:lnTo>
                <a:cubicBezTo>
                  <a:pt x="4764727" y="3678963"/>
                  <a:pt x="4780764" y="3683383"/>
                  <a:pt x="4794659" y="3687209"/>
                </a:cubicBezTo>
                <a:lnTo>
                  <a:pt x="4796469" y="3687707"/>
                </a:lnTo>
                <a:lnTo>
                  <a:pt x="4796464" y="3688141"/>
                </a:lnTo>
                <a:lnTo>
                  <a:pt x="4796310" y="3688128"/>
                </a:lnTo>
                <a:cubicBezTo>
                  <a:pt x="4795777" y="3688241"/>
                  <a:pt x="4795772" y="3688564"/>
                  <a:pt x="4796454" y="3689153"/>
                </a:cubicBezTo>
                <a:lnTo>
                  <a:pt x="4796464" y="3688141"/>
                </a:lnTo>
                <a:lnTo>
                  <a:pt x="4798661" y="3688309"/>
                </a:lnTo>
                <a:lnTo>
                  <a:pt x="4829568" y="3696805"/>
                </a:lnTo>
                <a:cubicBezTo>
                  <a:pt x="4977729" y="3737419"/>
                  <a:pt x="4807870" y="3689850"/>
                  <a:pt x="4799325" y="3688360"/>
                </a:cubicBezTo>
                <a:lnTo>
                  <a:pt x="4798661" y="3688309"/>
                </a:lnTo>
                <a:lnTo>
                  <a:pt x="4796469" y="3687707"/>
                </a:lnTo>
                <a:lnTo>
                  <a:pt x="4796492" y="3685244"/>
                </a:lnTo>
                <a:cubicBezTo>
                  <a:pt x="4799444" y="3678044"/>
                  <a:pt x="4820561" y="3683453"/>
                  <a:pt x="4820561" y="3683453"/>
                </a:cubicBezTo>
                <a:cubicBezTo>
                  <a:pt x="4821057" y="3681441"/>
                  <a:pt x="4778443" y="3675876"/>
                  <a:pt x="4738039" y="3670461"/>
                </a:cubicBezTo>
                <a:lnTo>
                  <a:pt x="4729547" y="3669257"/>
                </a:lnTo>
                <a:lnTo>
                  <a:pt x="4691700" y="3658813"/>
                </a:lnTo>
                <a:lnTo>
                  <a:pt x="4723552" y="3659441"/>
                </a:lnTo>
                <a:cubicBezTo>
                  <a:pt x="4778586" y="3666423"/>
                  <a:pt x="4833259" y="3685664"/>
                  <a:pt x="4877306" y="3668141"/>
                </a:cubicBezTo>
                <a:cubicBezTo>
                  <a:pt x="4867642" y="3684328"/>
                  <a:pt x="4894820" y="3670003"/>
                  <a:pt x="4910420" y="3675794"/>
                </a:cubicBezTo>
                <a:cubicBezTo>
                  <a:pt x="4910420" y="3675794"/>
                  <a:pt x="4912738" y="3693255"/>
                  <a:pt x="4922807" y="3698457"/>
                </a:cubicBezTo>
                <a:cubicBezTo>
                  <a:pt x="4893240" y="3699445"/>
                  <a:pt x="4843606" y="3685904"/>
                  <a:pt x="4837083" y="3689341"/>
                </a:cubicBezTo>
                <a:cubicBezTo>
                  <a:pt x="4830560" y="3692779"/>
                  <a:pt x="4846159" y="3698570"/>
                  <a:pt x="4852612" y="3699256"/>
                </a:cubicBezTo>
                <a:cubicBezTo>
                  <a:pt x="4863673" y="3700432"/>
                  <a:pt x="4910753" y="3701306"/>
                  <a:pt x="4925196" y="3711794"/>
                </a:cubicBezTo>
                <a:cubicBezTo>
                  <a:pt x="4936186" y="3717094"/>
                  <a:pt x="4933209" y="3729172"/>
                  <a:pt x="4937582" y="3734458"/>
                </a:cubicBezTo>
                <a:cubicBezTo>
                  <a:pt x="4936590" y="3738483"/>
                  <a:pt x="4954174" y="3736221"/>
                  <a:pt x="4954174" y="3736221"/>
                </a:cubicBezTo>
                <a:cubicBezTo>
                  <a:pt x="4953182" y="3740247"/>
                  <a:pt x="4946659" y="3743686"/>
                  <a:pt x="4946659" y="3743686"/>
                </a:cubicBezTo>
                <a:cubicBezTo>
                  <a:pt x="4946659" y="3743686"/>
                  <a:pt x="4984075" y="3760746"/>
                  <a:pt x="4995136" y="3761923"/>
                </a:cubicBezTo>
                <a:cubicBezTo>
                  <a:pt x="4988613" y="3765361"/>
                  <a:pt x="4976963" y="3789600"/>
                  <a:pt x="4982494" y="3790188"/>
                </a:cubicBezTo>
                <a:cubicBezTo>
                  <a:pt x="5003554" y="3800691"/>
                  <a:pt x="5041224" y="3766824"/>
                  <a:pt x="5049308" y="3780078"/>
                </a:cubicBezTo>
                <a:cubicBezTo>
                  <a:pt x="5057227" y="3794003"/>
                  <a:pt x="5042786" y="3783516"/>
                  <a:pt x="5028652" y="3790965"/>
                </a:cubicBezTo>
                <a:cubicBezTo>
                  <a:pt x="5002396" y="3805388"/>
                  <a:pt x="5011473" y="3814616"/>
                  <a:pt x="5025675" y="3803043"/>
                </a:cubicBezTo>
                <a:cubicBezTo>
                  <a:pt x="5060370" y="3781255"/>
                  <a:pt x="5056569" y="3823542"/>
                  <a:pt x="5050116" y="3822856"/>
                </a:cubicBezTo>
                <a:cubicBezTo>
                  <a:pt x="5055577" y="3827568"/>
                  <a:pt x="5089278" y="3809806"/>
                  <a:pt x="5092658" y="3819117"/>
                </a:cubicBezTo>
                <a:cubicBezTo>
                  <a:pt x="5094055" y="3836480"/>
                  <a:pt x="5061107" y="3828157"/>
                  <a:pt x="5059950" y="3832854"/>
                </a:cubicBezTo>
                <a:cubicBezTo>
                  <a:pt x="5052434" y="3840318"/>
                  <a:pt x="5075478" y="3842768"/>
                  <a:pt x="5067041" y="3850134"/>
                </a:cubicBezTo>
                <a:cubicBezTo>
                  <a:pt x="5047308" y="3861118"/>
                  <a:pt x="5027406" y="3845920"/>
                  <a:pt x="5020717" y="3850029"/>
                </a:cubicBezTo>
                <a:cubicBezTo>
                  <a:pt x="5020717" y="3850029"/>
                  <a:pt x="5016748" y="3866132"/>
                  <a:pt x="5010296" y="3865446"/>
                </a:cubicBezTo>
                <a:cubicBezTo>
                  <a:pt x="5021121" y="3871417"/>
                  <a:pt x="5037713" y="3873182"/>
                  <a:pt x="5037713" y="3873182"/>
                </a:cubicBezTo>
                <a:cubicBezTo>
                  <a:pt x="5032752" y="3893312"/>
                  <a:pt x="4997085" y="3872993"/>
                  <a:pt x="5015002" y="3896244"/>
                </a:cubicBezTo>
                <a:cubicBezTo>
                  <a:pt x="5035474" y="3932162"/>
                  <a:pt x="4959250" y="3907531"/>
                  <a:pt x="4976174" y="3934807"/>
                </a:cubicBezTo>
                <a:cubicBezTo>
                  <a:pt x="4987640" y="3957374"/>
                  <a:pt x="4973197" y="3946887"/>
                  <a:pt x="4963533" y="3963072"/>
                </a:cubicBezTo>
                <a:cubicBezTo>
                  <a:pt x="4962541" y="3967100"/>
                  <a:pt x="4971452" y="3976997"/>
                  <a:pt x="4978141" y="3972889"/>
                </a:cubicBezTo>
                <a:cubicBezTo>
                  <a:pt x="4970460" y="3981024"/>
                  <a:pt x="4937750" y="3994761"/>
                  <a:pt x="4920167" y="3997022"/>
                </a:cubicBezTo>
                <a:cubicBezTo>
                  <a:pt x="4913714" y="3996336"/>
                  <a:pt x="4891663" y="3989860"/>
                  <a:pt x="4890670" y="3993886"/>
                </a:cubicBezTo>
                <a:cubicBezTo>
                  <a:pt x="4872094" y="4000174"/>
                  <a:pt x="4892988" y="4011346"/>
                  <a:pt x="4874482" y="4013511"/>
                </a:cubicBezTo>
                <a:cubicBezTo>
                  <a:pt x="4916033" y="4013797"/>
                  <a:pt x="4931228" y="3998198"/>
                  <a:pt x="4914048" y="4021849"/>
                </a:cubicBezTo>
                <a:cubicBezTo>
                  <a:pt x="4904453" y="4033912"/>
                  <a:pt x="4873490" y="4017536"/>
                  <a:pt x="4892400" y="4036762"/>
                </a:cubicBezTo>
                <a:cubicBezTo>
                  <a:pt x="4911310" y="4055987"/>
                  <a:pt x="4889423" y="4048840"/>
                  <a:pt x="4862244" y="4063165"/>
                </a:cubicBezTo>
                <a:cubicBezTo>
                  <a:pt x="4842582" y="4070025"/>
                  <a:pt x="4852579" y="4079351"/>
                  <a:pt x="4844899" y="4087487"/>
                </a:cubicBezTo>
                <a:cubicBezTo>
                  <a:pt x="4843906" y="4091513"/>
                  <a:pt x="4826393" y="4089650"/>
                  <a:pt x="4826393" y="4089650"/>
                </a:cubicBezTo>
                <a:cubicBezTo>
                  <a:pt x="4819871" y="4093087"/>
                  <a:pt x="4835470" y="4098877"/>
                  <a:pt x="4823416" y="4101728"/>
                </a:cubicBezTo>
                <a:cubicBezTo>
                  <a:pt x="4796238" y="4116053"/>
                  <a:pt x="4811364" y="4104578"/>
                  <a:pt x="4792692" y="4107413"/>
                </a:cubicBezTo>
                <a:cubicBezTo>
                  <a:pt x="4803754" y="4108588"/>
                  <a:pt x="4741478" y="4123312"/>
                  <a:pt x="4783193" y="4122928"/>
                </a:cubicBezTo>
                <a:cubicBezTo>
                  <a:pt x="4834812" y="4128417"/>
                  <a:pt x="4776504" y="4127037"/>
                  <a:pt x="4775512" y="4131063"/>
                </a:cubicBezTo>
                <a:cubicBezTo>
                  <a:pt x="4771377" y="4147838"/>
                  <a:pt x="4808625" y="4138716"/>
                  <a:pt x="4810021" y="4156079"/>
                </a:cubicBezTo>
                <a:cubicBezTo>
                  <a:pt x="4811418" y="4173442"/>
                  <a:pt x="4790524" y="4162268"/>
                  <a:pt x="4780859" y="4178455"/>
                </a:cubicBezTo>
                <a:cubicBezTo>
                  <a:pt x="4780859" y="4178455"/>
                  <a:pt x="4802910" y="4184932"/>
                  <a:pt x="4803902" y="4180906"/>
                </a:cubicBezTo>
                <a:cubicBezTo>
                  <a:pt x="4802910" y="4184932"/>
                  <a:pt x="4782255" y="4195818"/>
                  <a:pt x="4775732" y="4199257"/>
                </a:cubicBezTo>
                <a:cubicBezTo>
                  <a:pt x="4769209" y="4202695"/>
                  <a:pt x="4764671" y="4198081"/>
                  <a:pt x="4759140" y="4197492"/>
                </a:cubicBezTo>
                <a:cubicBezTo>
                  <a:pt x="4738485" y="4208379"/>
                  <a:pt x="4761528" y="4210829"/>
                  <a:pt x="4747490" y="4221731"/>
                </a:cubicBezTo>
                <a:lnTo>
                  <a:pt x="4697268" y="4233606"/>
                </a:lnTo>
                <a:cubicBezTo>
                  <a:pt x="4660020" y="4242729"/>
                  <a:pt x="4691149" y="4258432"/>
                  <a:pt x="4695688" y="4263046"/>
                </a:cubicBezTo>
                <a:lnTo>
                  <a:pt x="4691553" y="4279822"/>
                </a:lnTo>
                <a:cubicBezTo>
                  <a:pt x="4708074" y="4285710"/>
                  <a:pt x="4719723" y="4261471"/>
                  <a:pt x="4722113" y="4274808"/>
                </a:cubicBezTo>
                <a:cubicBezTo>
                  <a:pt x="4727976" y="4300910"/>
                  <a:pt x="4710058" y="4277657"/>
                  <a:pt x="4691957" y="4301211"/>
                </a:cubicBezTo>
                <a:cubicBezTo>
                  <a:pt x="4690799" y="4305908"/>
                  <a:pt x="4690211" y="4331322"/>
                  <a:pt x="4690211" y="4331322"/>
                </a:cubicBezTo>
                <a:cubicBezTo>
                  <a:pt x="4667501" y="4354386"/>
                  <a:pt x="4642068" y="4338598"/>
                  <a:pt x="4632403" y="4354785"/>
                </a:cubicBezTo>
                <a:cubicBezTo>
                  <a:pt x="4631410" y="4358811"/>
                  <a:pt x="4645853" y="4369299"/>
                  <a:pt x="4647011" y="4364602"/>
                </a:cubicBezTo>
                <a:cubicBezTo>
                  <a:pt x="4638338" y="4376762"/>
                  <a:pt x="4609763" y="4373724"/>
                  <a:pt x="4617681" y="4387649"/>
                </a:cubicBezTo>
                <a:cubicBezTo>
                  <a:pt x="4627681" y="4396975"/>
                  <a:pt x="4590433" y="4406097"/>
                  <a:pt x="4589441" y="4410123"/>
                </a:cubicBezTo>
                <a:cubicBezTo>
                  <a:pt x="4596367" y="4428074"/>
                  <a:pt x="4631226" y="4405615"/>
                  <a:pt x="4628084" y="4418364"/>
                </a:cubicBezTo>
                <a:cubicBezTo>
                  <a:pt x="4630472" y="4431702"/>
                  <a:pt x="4598518" y="4419351"/>
                  <a:pt x="4593391" y="4440152"/>
                </a:cubicBezTo>
                <a:cubicBezTo>
                  <a:pt x="4591241" y="4448875"/>
                  <a:pt x="4622958" y="4439165"/>
                  <a:pt x="4600317" y="4458104"/>
                </a:cubicBezTo>
                <a:lnTo>
                  <a:pt x="4589257" y="4456927"/>
                </a:lnTo>
                <a:cubicBezTo>
                  <a:pt x="4589257" y="4456927"/>
                  <a:pt x="4592802" y="4465568"/>
                  <a:pt x="4586114" y="4469677"/>
                </a:cubicBezTo>
                <a:cubicBezTo>
                  <a:pt x="4573068" y="4476552"/>
                  <a:pt x="4555554" y="4474690"/>
                  <a:pt x="4548040" y="4482154"/>
                </a:cubicBezTo>
                <a:cubicBezTo>
                  <a:pt x="4549032" y="4478128"/>
                  <a:pt x="4543502" y="4477539"/>
                  <a:pt x="4542510" y="4481566"/>
                </a:cubicBezTo>
                <a:cubicBezTo>
                  <a:pt x="4536056" y="4480879"/>
                  <a:pt x="4530526" y="4480292"/>
                  <a:pt x="4529369" y="4484989"/>
                </a:cubicBezTo>
                <a:cubicBezTo>
                  <a:pt x="4507483" y="4477841"/>
                  <a:pt x="4509800" y="4495303"/>
                  <a:pt x="4528376" y="4489015"/>
                </a:cubicBezTo>
                <a:cubicBezTo>
                  <a:pt x="4517720" y="4509228"/>
                  <a:pt x="4527788" y="4514430"/>
                  <a:pt x="4512592" y="4530028"/>
                </a:cubicBezTo>
                <a:cubicBezTo>
                  <a:pt x="4519115" y="4526591"/>
                  <a:pt x="4517131" y="4534642"/>
                  <a:pt x="4510608" y="4538081"/>
                </a:cubicBezTo>
                <a:cubicBezTo>
                  <a:pt x="4501935" y="4550241"/>
                  <a:pt x="4470384" y="4559280"/>
                  <a:pt x="4469227" y="4563977"/>
                </a:cubicBezTo>
                <a:cubicBezTo>
                  <a:pt x="4468482" y="4566998"/>
                  <a:pt x="4478933" y="4578566"/>
                  <a:pt x="4485112" y="4580483"/>
                </a:cubicBezTo>
                <a:lnTo>
                  <a:pt x="4487026" y="4580533"/>
                </a:lnTo>
                <a:lnTo>
                  <a:pt x="4480830" y="4586067"/>
                </a:lnTo>
                <a:cubicBezTo>
                  <a:pt x="4457526" y="4601015"/>
                  <a:pt x="4411874" y="4599022"/>
                  <a:pt x="4396698" y="4620304"/>
                </a:cubicBezTo>
                <a:cubicBezTo>
                  <a:pt x="4395705" y="4624330"/>
                  <a:pt x="4406766" y="4625506"/>
                  <a:pt x="4412297" y="4626094"/>
                </a:cubicBezTo>
                <a:cubicBezTo>
                  <a:pt x="4415772" y="4638859"/>
                  <a:pt x="4382730" y="4627082"/>
                  <a:pt x="4386040" y="4640517"/>
                </a:cubicBezTo>
                <a:cubicBezTo>
                  <a:pt x="4395116" y="4649745"/>
                  <a:pt x="4442785" y="4625205"/>
                  <a:pt x="4446332" y="4633845"/>
                </a:cubicBezTo>
                <a:cubicBezTo>
                  <a:pt x="4455408" y="4643073"/>
                  <a:pt x="4393132" y="4657797"/>
                  <a:pt x="4386444" y="4661906"/>
                </a:cubicBezTo>
                <a:cubicBezTo>
                  <a:pt x="4372477" y="4668684"/>
                  <a:pt x="4374795" y="4686145"/>
                  <a:pt x="4355297" y="4692335"/>
                </a:cubicBezTo>
                <a:cubicBezTo>
                  <a:pt x="4341093" y="4703907"/>
                  <a:pt x="4305995" y="4704306"/>
                  <a:pt x="4293021" y="4707059"/>
                </a:cubicBezTo>
                <a:cubicBezTo>
                  <a:pt x="4285340" y="4715193"/>
                  <a:pt x="4315072" y="4713535"/>
                  <a:pt x="4310534" y="4708920"/>
                </a:cubicBezTo>
                <a:cubicBezTo>
                  <a:pt x="4332990" y="4736787"/>
                  <a:pt x="4226610" y="4738557"/>
                  <a:pt x="4211415" y="4754157"/>
                </a:cubicBezTo>
                <a:cubicBezTo>
                  <a:pt x="4211415" y="4754157"/>
                  <a:pt x="4190171" y="4790458"/>
                  <a:pt x="4191328" y="4785761"/>
                </a:cubicBezTo>
                <a:cubicBezTo>
                  <a:pt x="4190171" y="4790458"/>
                  <a:pt x="4214373" y="4788211"/>
                  <a:pt x="4226426" y="4785362"/>
                </a:cubicBezTo>
                <a:cubicBezTo>
                  <a:pt x="4257906" y="4780447"/>
                  <a:pt x="4267572" y="4764260"/>
                  <a:pt x="4308200" y="4764448"/>
                </a:cubicBezTo>
                <a:cubicBezTo>
                  <a:pt x="4292012" y="4784073"/>
                  <a:pt x="4171595" y="4796746"/>
                  <a:pt x="4112864" y="4820110"/>
                </a:cubicBezTo>
                <a:cubicBezTo>
                  <a:pt x="4106176" y="4824219"/>
                  <a:pt x="4072475" y="4841981"/>
                  <a:pt x="4073632" y="4837284"/>
                </a:cubicBezTo>
                <a:cubicBezTo>
                  <a:pt x="4065030" y="4845321"/>
                  <a:pt x="4080559" y="4855235"/>
                  <a:pt x="4074036" y="4858673"/>
                </a:cubicBezTo>
                <a:cubicBezTo>
                  <a:pt x="4059903" y="4866122"/>
                  <a:pt x="4022418" y="4853185"/>
                  <a:pt x="4010199" y="4856705"/>
                </a:cubicBezTo>
                <a:cubicBezTo>
                  <a:pt x="4004668" y="4856117"/>
                  <a:pt x="4009207" y="4860731"/>
                  <a:pt x="4009207" y="4860731"/>
                </a:cubicBezTo>
                <a:cubicBezTo>
                  <a:pt x="3982193" y="4874385"/>
                  <a:pt x="3950072" y="4862707"/>
                  <a:pt x="3902000" y="4865858"/>
                </a:cubicBezTo>
                <a:cubicBezTo>
                  <a:pt x="3871276" y="4871542"/>
                  <a:pt x="3838566" y="4885278"/>
                  <a:pt x="3801485" y="4893730"/>
                </a:cubicBezTo>
                <a:lnTo>
                  <a:pt x="3474575" y="4957436"/>
                </a:lnTo>
                <a:cubicBezTo>
                  <a:pt x="3063433" y="5032841"/>
                  <a:pt x="2548300" y="5123357"/>
                  <a:pt x="2153180" y="5179809"/>
                </a:cubicBezTo>
                <a:cubicBezTo>
                  <a:pt x="2037301" y="5197097"/>
                  <a:pt x="1891619" y="5220166"/>
                  <a:pt x="1765670" y="5232250"/>
                </a:cubicBezTo>
                <a:cubicBezTo>
                  <a:pt x="1668368" y="5243250"/>
                  <a:pt x="2578177" y="5141822"/>
                  <a:pt x="2497231" y="5159381"/>
                </a:cubicBezTo>
                <a:cubicBezTo>
                  <a:pt x="2454617" y="5167245"/>
                  <a:pt x="2332652" y="5185547"/>
                  <a:pt x="2319440" y="5193093"/>
                </a:cubicBezTo>
                <a:cubicBezTo>
                  <a:pt x="2300864" y="5199381"/>
                  <a:pt x="2287986" y="5201666"/>
                  <a:pt x="2237003" y="5211723"/>
                </a:cubicBezTo>
                <a:cubicBezTo>
                  <a:pt x="2186019" y="5221781"/>
                  <a:pt x="2088029" y="5239535"/>
                  <a:pt x="2013543" y="5253440"/>
                </a:cubicBezTo>
                <a:cubicBezTo>
                  <a:pt x="2000567" y="5256192"/>
                  <a:pt x="1973078" y="5267707"/>
                  <a:pt x="1978538" y="5272419"/>
                </a:cubicBezTo>
                <a:cubicBezTo>
                  <a:pt x="1980926" y="5285756"/>
                  <a:pt x="1898613" y="5281800"/>
                  <a:pt x="1901994" y="5291111"/>
                </a:cubicBezTo>
                <a:cubicBezTo>
                  <a:pt x="1901002" y="5295137"/>
                  <a:pt x="1854222" y="5312308"/>
                  <a:pt x="1847700" y="5315745"/>
                </a:cubicBezTo>
                <a:cubicBezTo>
                  <a:pt x="1842169" y="5315157"/>
                  <a:pt x="1376203" y="5353065"/>
                  <a:pt x="1281904" y="5360529"/>
                </a:cubicBezTo>
                <a:cubicBezTo>
                  <a:pt x="1287435" y="5361118"/>
                  <a:pt x="1648823" y="5336617"/>
                  <a:pt x="1849662" y="5321370"/>
                </a:cubicBezTo>
                <a:lnTo>
                  <a:pt x="2486940" y="5269048"/>
                </a:lnTo>
                <a:cubicBezTo>
                  <a:pt x="2485782" y="5273745"/>
                  <a:pt x="1761788" y="5337847"/>
                  <a:pt x="1766327" y="5342461"/>
                </a:cubicBezTo>
                <a:lnTo>
                  <a:pt x="1764377" y="5344424"/>
                </a:lnTo>
                <a:lnTo>
                  <a:pt x="1733253" y="5347202"/>
                </a:lnTo>
                <a:lnTo>
                  <a:pt x="1725792" y="5347821"/>
                </a:lnTo>
                <a:lnTo>
                  <a:pt x="1708396" y="5346456"/>
                </a:lnTo>
                <a:cubicBezTo>
                  <a:pt x="1700410" y="5346348"/>
                  <a:pt x="1694192" y="5347227"/>
                  <a:pt x="1692023" y="5350268"/>
                </a:cubicBezTo>
                <a:cubicBezTo>
                  <a:pt x="1691616" y="5350483"/>
                  <a:pt x="1695175" y="5350303"/>
                  <a:pt x="1702211" y="5349776"/>
                </a:cubicBezTo>
                <a:lnTo>
                  <a:pt x="1725792" y="5347821"/>
                </a:lnTo>
                <a:lnTo>
                  <a:pt x="1735370" y="5348573"/>
                </a:lnTo>
                <a:cubicBezTo>
                  <a:pt x="1744607" y="5349485"/>
                  <a:pt x="1753327" y="5350214"/>
                  <a:pt x="1759248" y="5349586"/>
                </a:cubicBezTo>
                <a:lnTo>
                  <a:pt x="1764377" y="5344424"/>
                </a:lnTo>
                <a:lnTo>
                  <a:pt x="1782193" y="5342833"/>
                </a:lnTo>
                <a:cubicBezTo>
                  <a:pt x="2028771" y="5320423"/>
                  <a:pt x="2696210" y="5255489"/>
                  <a:pt x="2702258" y="5252777"/>
                </a:cubicBezTo>
                <a:cubicBezTo>
                  <a:pt x="2688126" y="5260225"/>
                  <a:pt x="2529185" y="5273216"/>
                  <a:pt x="2545198" y="5273668"/>
                </a:cubicBezTo>
                <a:cubicBezTo>
                  <a:pt x="2561211" y="5274120"/>
                  <a:pt x="2713957" y="5261549"/>
                  <a:pt x="2798336" y="5255489"/>
                </a:cubicBezTo>
                <a:cubicBezTo>
                  <a:pt x="2795626" y="5259290"/>
                  <a:pt x="2635316" y="5279331"/>
                  <a:pt x="2415666" y="5304909"/>
                </a:cubicBezTo>
                <a:lnTo>
                  <a:pt x="2391118" y="5307740"/>
                </a:lnTo>
                <a:lnTo>
                  <a:pt x="2240640" y="5321863"/>
                </a:lnTo>
                <a:cubicBezTo>
                  <a:pt x="1836328" y="5359940"/>
                  <a:pt x="1387420" y="5402918"/>
                  <a:pt x="1210410" y="5416947"/>
                </a:cubicBezTo>
                <a:lnTo>
                  <a:pt x="1187622" y="5418674"/>
                </a:lnTo>
                <a:lnTo>
                  <a:pt x="1176757" y="5419498"/>
                </a:lnTo>
                <a:cubicBezTo>
                  <a:pt x="1147496" y="5421580"/>
                  <a:pt x="1131758" y="5422223"/>
                  <a:pt x="1132657" y="5421092"/>
                </a:cubicBezTo>
                <a:cubicBezTo>
                  <a:pt x="1134641" y="5413040"/>
                  <a:pt x="1156764" y="5415393"/>
                  <a:pt x="1174277" y="5417255"/>
                </a:cubicBezTo>
                <a:cubicBezTo>
                  <a:pt x="1164374" y="5411382"/>
                  <a:pt x="1149837" y="5397442"/>
                  <a:pt x="1155368" y="5398030"/>
                </a:cubicBezTo>
                <a:cubicBezTo>
                  <a:pt x="1137783" y="5400292"/>
                  <a:pt x="1139180" y="5417654"/>
                  <a:pt x="1124808" y="5403043"/>
                </a:cubicBezTo>
                <a:cubicBezTo>
                  <a:pt x="1115732" y="5393816"/>
                  <a:pt x="1137450" y="5374779"/>
                  <a:pt x="1143903" y="5375465"/>
                </a:cubicBezTo>
                <a:cubicBezTo>
                  <a:pt x="1143572" y="5376806"/>
                  <a:pt x="859197" y="5380217"/>
                  <a:pt x="813025" y="5377082"/>
                </a:cubicBezTo>
                <a:cubicBezTo>
                  <a:pt x="766854" y="5373947"/>
                  <a:pt x="887370" y="5361794"/>
                  <a:pt x="866877" y="5356659"/>
                </a:cubicBezTo>
                <a:cubicBezTo>
                  <a:pt x="846382" y="5351523"/>
                  <a:pt x="638438" y="5345423"/>
                  <a:pt x="690061" y="5346268"/>
                </a:cubicBezTo>
                <a:cubicBezTo>
                  <a:pt x="741682" y="5347113"/>
                  <a:pt x="1161487" y="5373202"/>
                  <a:pt x="1176612" y="5361727"/>
                </a:cubicBezTo>
                <a:cubicBezTo>
                  <a:pt x="1189657" y="5354852"/>
                  <a:pt x="739563" y="5330394"/>
                  <a:pt x="744103" y="5335008"/>
                </a:cubicBezTo>
                <a:cubicBezTo>
                  <a:pt x="728574" y="5325094"/>
                  <a:pt x="1047016" y="5316845"/>
                  <a:pt x="1128723" y="5318075"/>
                </a:cubicBezTo>
                <a:cubicBezTo>
                  <a:pt x="1210431" y="5319305"/>
                  <a:pt x="1214852" y="5348579"/>
                  <a:pt x="1234350" y="5342389"/>
                </a:cubicBezTo>
                <a:cubicBezTo>
                  <a:pt x="1254083" y="5331405"/>
                  <a:pt x="1187857" y="5316100"/>
                  <a:pt x="1192396" y="5320713"/>
                </a:cubicBezTo>
                <a:cubicBezTo>
                  <a:pt x="1175874" y="5314826"/>
                  <a:pt x="1179016" y="5302077"/>
                  <a:pt x="1175471" y="5293437"/>
                </a:cubicBezTo>
                <a:cubicBezTo>
                  <a:pt x="1167551" y="5279511"/>
                  <a:pt x="1154410" y="5282934"/>
                  <a:pt x="1155568" y="5278237"/>
                </a:cubicBezTo>
                <a:cubicBezTo>
                  <a:pt x="1156561" y="5274212"/>
                  <a:pt x="1178208" y="5259298"/>
                  <a:pt x="1185724" y="5251835"/>
                </a:cubicBezTo>
                <a:cubicBezTo>
                  <a:pt x="1184732" y="5255860"/>
                  <a:pt x="1207775" y="5258311"/>
                  <a:pt x="1203237" y="5253697"/>
                </a:cubicBezTo>
                <a:cubicBezTo>
                  <a:pt x="1213306" y="5258899"/>
                  <a:pt x="1211156" y="5267622"/>
                  <a:pt x="1229827" y="5264788"/>
                </a:cubicBezTo>
                <a:cubicBezTo>
                  <a:pt x="1229827" y="5264788"/>
                  <a:pt x="1226351" y="5252023"/>
                  <a:pt x="1219829" y="5255461"/>
                </a:cubicBezTo>
                <a:cubicBezTo>
                  <a:pt x="1258990" y="5242410"/>
                  <a:pt x="1234200" y="5270072"/>
                  <a:pt x="1255848" y="5255160"/>
                </a:cubicBezTo>
                <a:cubicBezTo>
                  <a:pt x="1270051" y="5243587"/>
                  <a:pt x="1777854" y="5220342"/>
                  <a:pt x="1762325" y="5210427"/>
                </a:cubicBezTo>
                <a:cubicBezTo>
                  <a:pt x="1757787" y="5205813"/>
                  <a:pt x="1760661" y="5206894"/>
                  <a:pt x="1790886" y="5202963"/>
                </a:cubicBezTo>
                <a:cubicBezTo>
                  <a:pt x="1821110" y="5199032"/>
                  <a:pt x="1948730" y="5191136"/>
                  <a:pt x="1943671" y="5186841"/>
                </a:cubicBezTo>
                <a:cubicBezTo>
                  <a:pt x="1938612" y="5182548"/>
                  <a:pt x="1564996" y="5186051"/>
                  <a:pt x="1760532" y="5177198"/>
                </a:cubicBezTo>
                <a:cubicBezTo>
                  <a:pt x="1768046" y="5169734"/>
                  <a:pt x="1831556" y="5191492"/>
                  <a:pt x="1845592" y="5180590"/>
                </a:cubicBezTo>
                <a:cubicBezTo>
                  <a:pt x="1852281" y="5176482"/>
                  <a:pt x="1875251" y="5178004"/>
                  <a:pt x="1890211" y="5167201"/>
                </a:cubicBezTo>
                <a:cubicBezTo>
                  <a:pt x="1897891" y="5159066"/>
                  <a:pt x="1930468" y="5177614"/>
                  <a:pt x="1922550" y="5163687"/>
                </a:cubicBezTo>
                <a:lnTo>
                  <a:pt x="2095891" y="5146729"/>
                </a:lnTo>
                <a:cubicBezTo>
                  <a:pt x="2074832" y="5136226"/>
                  <a:pt x="2010625" y="5140503"/>
                  <a:pt x="2006087" y="5135889"/>
                </a:cubicBezTo>
                <a:cubicBezTo>
                  <a:pt x="2005095" y="5139915"/>
                  <a:pt x="1851259" y="5129404"/>
                  <a:pt x="1861633" y="5124488"/>
                </a:cubicBezTo>
                <a:cubicBezTo>
                  <a:pt x="1872008" y="5119571"/>
                  <a:pt x="2076179" y="5124436"/>
                  <a:pt x="2068331" y="5106386"/>
                </a:cubicBezTo>
                <a:lnTo>
                  <a:pt x="1953395" y="5115214"/>
                </a:lnTo>
                <a:cubicBezTo>
                  <a:pt x="1939945" y="5100700"/>
                  <a:pt x="2084816" y="5100860"/>
                  <a:pt x="2075739" y="5091632"/>
                </a:cubicBezTo>
                <a:cubicBezTo>
                  <a:pt x="2069287" y="5090946"/>
                  <a:pt x="2271602" y="5086704"/>
                  <a:pt x="2278126" y="5083266"/>
                </a:cubicBezTo>
                <a:cubicBezTo>
                  <a:pt x="2285570" y="5079927"/>
                  <a:pt x="2204718" y="5070321"/>
                  <a:pt x="2207130" y="5064255"/>
                </a:cubicBezTo>
                <a:cubicBezTo>
                  <a:pt x="2209543" y="5058188"/>
                  <a:pt x="2290620" y="5054922"/>
                  <a:pt x="2292604" y="5046870"/>
                </a:cubicBezTo>
                <a:cubicBezTo>
                  <a:pt x="2291208" y="5029507"/>
                  <a:pt x="2128256" y="5035890"/>
                  <a:pt x="2134778" y="5032453"/>
                </a:cubicBezTo>
                <a:cubicBezTo>
                  <a:pt x="2141466" y="5028343"/>
                  <a:pt x="2029600" y="5036399"/>
                  <a:pt x="2038274" y="5024238"/>
                </a:cubicBezTo>
                <a:cubicBezTo>
                  <a:pt x="2039266" y="5020212"/>
                  <a:pt x="2245773" y="5019283"/>
                  <a:pt x="2253217" y="5015943"/>
                </a:cubicBezTo>
                <a:cubicBezTo>
                  <a:pt x="2254209" y="5011917"/>
                  <a:pt x="2140840" y="5023935"/>
                  <a:pt x="2149513" y="5011774"/>
                </a:cubicBezTo>
                <a:cubicBezTo>
                  <a:pt x="2148521" y="5015800"/>
                  <a:pt x="2205240" y="5004195"/>
                  <a:pt x="2212401" y="5001035"/>
                </a:cubicBezTo>
                <a:cubicBezTo>
                  <a:pt x="2219562" y="4997876"/>
                  <a:pt x="2170829" y="5007728"/>
                  <a:pt x="2192476" y="4992814"/>
                </a:cubicBezTo>
                <a:cubicBezTo>
                  <a:pt x="2203336" y="4983296"/>
                  <a:pt x="2183007" y="4980011"/>
                  <a:pt x="2163660" y="4978984"/>
                </a:cubicBezTo>
                <a:lnTo>
                  <a:pt x="2140842" y="4978657"/>
                </a:lnTo>
                <a:lnTo>
                  <a:pt x="2176874" y="4968056"/>
                </a:lnTo>
                <a:cubicBezTo>
                  <a:pt x="2174486" y="4954720"/>
                  <a:pt x="2160814" y="4957149"/>
                  <a:pt x="2192531" y="4947438"/>
                </a:cubicBezTo>
                <a:cubicBezTo>
                  <a:pt x="2199054" y="4944001"/>
                  <a:pt x="2236741" y="4943534"/>
                  <a:pt x="2244186" y="4940195"/>
                </a:cubicBezTo>
                <a:cubicBezTo>
                  <a:pt x="2242035" y="4939966"/>
                  <a:pt x="2162817" y="4934256"/>
                  <a:pt x="2198502" y="4929807"/>
                </a:cubicBezTo>
                <a:cubicBezTo>
                  <a:pt x="2234187" y="4925357"/>
                  <a:pt x="2444913" y="4918792"/>
                  <a:pt x="2458295" y="4913497"/>
                </a:cubicBezTo>
                <a:cubicBezTo>
                  <a:pt x="2471676" y="4908202"/>
                  <a:pt x="2338626" y="4903191"/>
                  <a:pt x="2278792" y="4898038"/>
                </a:cubicBezTo>
                <a:cubicBezTo>
                  <a:pt x="2285315" y="4894599"/>
                  <a:pt x="2300049" y="4856003"/>
                  <a:pt x="2309125" y="4865231"/>
                </a:cubicBezTo>
                <a:cubicBezTo>
                  <a:pt x="2305491" y="4861746"/>
                  <a:pt x="2293138" y="4859792"/>
                  <a:pt x="2276548" y="4858885"/>
                </a:cubicBezTo>
                <a:lnTo>
                  <a:pt x="2247546" y="4858854"/>
                </a:lnTo>
                <a:lnTo>
                  <a:pt x="2249233" y="4850541"/>
                </a:lnTo>
                <a:cubicBezTo>
                  <a:pt x="2249484" y="4846755"/>
                  <a:pt x="2251665" y="4843158"/>
                  <a:pt x="2263139" y="4840180"/>
                </a:cubicBezTo>
                <a:cubicBezTo>
                  <a:pt x="2286088" y="4834224"/>
                  <a:pt x="2344109" y="4830927"/>
                  <a:pt x="2384594" y="4826301"/>
                </a:cubicBezTo>
                <a:cubicBezTo>
                  <a:pt x="2393196" y="4818264"/>
                  <a:pt x="2444028" y="4825557"/>
                  <a:pt x="2450716" y="4821448"/>
                </a:cubicBezTo>
                <a:cubicBezTo>
                  <a:pt x="2445184" y="4820860"/>
                  <a:pt x="2527863" y="4806879"/>
                  <a:pt x="2575108" y="4807083"/>
                </a:cubicBezTo>
                <a:cubicBezTo>
                  <a:pt x="2599145" y="4805507"/>
                  <a:pt x="2453094" y="4800374"/>
                  <a:pt x="2437476" y="4791248"/>
                </a:cubicBezTo>
                <a:cubicBezTo>
                  <a:pt x="2421858" y="4782122"/>
                  <a:pt x="2520968" y="4760668"/>
                  <a:pt x="2481403" y="4752328"/>
                </a:cubicBezTo>
                <a:cubicBezTo>
                  <a:pt x="2416334" y="4732327"/>
                  <a:pt x="2555195" y="4735550"/>
                  <a:pt x="2547277" y="4721625"/>
                </a:cubicBezTo>
                <a:cubicBezTo>
                  <a:pt x="2547525" y="4720618"/>
                  <a:pt x="2543326" y="4719267"/>
                  <a:pt x="2536784" y="4717860"/>
                </a:cubicBezTo>
                <a:lnTo>
                  <a:pt x="2519553" y="4714980"/>
                </a:lnTo>
                <a:lnTo>
                  <a:pt x="2573298" y="4714878"/>
                </a:lnTo>
                <a:cubicBezTo>
                  <a:pt x="2593025" y="4714536"/>
                  <a:pt x="2610119" y="4713860"/>
                  <a:pt x="2619142" y="4712754"/>
                </a:cubicBezTo>
                <a:cubicBezTo>
                  <a:pt x="2625830" y="4708644"/>
                  <a:pt x="2653249" y="4689502"/>
                  <a:pt x="2607090" y="4688727"/>
                </a:cubicBezTo>
                <a:cubicBezTo>
                  <a:pt x="2548949" y="4686675"/>
                  <a:pt x="2707641" y="4656963"/>
                  <a:pt x="2726650" y="4647758"/>
                </a:cubicBezTo>
                <a:cubicBezTo>
                  <a:pt x="2745657" y="4638552"/>
                  <a:pt x="2725677" y="4638108"/>
                  <a:pt x="2721139" y="4633494"/>
                </a:cubicBezTo>
                <a:cubicBezTo>
                  <a:pt x="2728820" y="4625360"/>
                  <a:pt x="2983688" y="4453423"/>
                  <a:pt x="2989148" y="4458136"/>
                </a:cubicBezTo>
                <a:cubicBezTo>
                  <a:pt x="3208976" y="4411410"/>
                  <a:pt x="2980428" y="4437835"/>
                  <a:pt x="2966961" y="4448814"/>
                </a:cubicBezTo>
                <a:cubicBezTo>
                  <a:pt x="2953495" y="4459793"/>
                  <a:pt x="2850873" y="4422727"/>
                  <a:pt x="2836381" y="4423026"/>
                </a:cubicBezTo>
                <a:cubicBezTo>
                  <a:pt x="2816479" y="4407827"/>
                  <a:pt x="2908911" y="4385111"/>
                  <a:pt x="2910896" y="4377059"/>
                </a:cubicBezTo>
                <a:lnTo>
                  <a:pt x="3195052" y="4215529"/>
                </a:lnTo>
                <a:cubicBezTo>
                  <a:pt x="3183205" y="4203830"/>
                  <a:pt x="3061664" y="4263112"/>
                  <a:pt x="2989095" y="4278849"/>
                </a:cubicBezTo>
                <a:cubicBezTo>
                  <a:pt x="2916526" y="4294587"/>
                  <a:pt x="2836122" y="4299585"/>
                  <a:pt x="2759636" y="4309953"/>
                </a:cubicBezTo>
                <a:cubicBezTo>
                  <a:pt x="2696533" y="4318419"/>
                  <a:pt x="2600815" y="4345834"/>
                  <a:pt x="2610480" y="4329648"/>
                </a:cubicBezTo>
                <a:cubicBezTo>
                  <a:pt x="2617002" y="4326209"/>
                  <a:pt x="2103094" y="4495816"/>
                  <a:pt x="1714575" y="4556824"/>
                </a:cubicBezTo>
                <a:cubicBezTo>
                  <a:pt x="1326055" y="4617830"/>
                  <a:pt x="283901" y="4700300"/>
                  <a:pt x="279363" y="4695686"/>
                </a:cubicBezTo>
                <a:cubicBezTo>
                  <a:pt x="272436" y="4677735"/>
                  <a:pt x="1715163" y="4531409"/>
                  <a:pt x="1684199" y="4515032"/>
                </a:cubicBezTo>
                <a:cubicBezTo>
                  <a:pt x="1678669" y="4514445"/>
                  <a:pt x="-5435" y="4627333"/>
                  <a:pt x="95" y="4627921"/>
                </a:cubicBezTo>
                <a:cubicBezTo>
                  <a:pt x="-14512" y="4618105"/>
                  <a:pt x="1657609" y="4503943"/>
                  <a:pt x="1631184" y="4492181"/>
                </a:cubicBezTo>
                <a:cubicBezTo>
                  <a:pt x="1619202" y="4490906"/>
                  <a:pt x="286457" y="4600086"/>
                  <a:pt x="281918" y="4595472"/>
                </a:cubicBezTo>
                <a:cubicBezTo>
                  <a:pt x="238902" y="4581946"/>
                  <a:pt x="1511021" y="4453926"/>
                  <a:pt x="1457936" y="4435198"/>
                </a:cubicBezTo>
                <a:cubicBezTo>
                  <a:pt x="1638888" y="4403618"/>
                  <a:pt x="160891" y="4574597"/>
                  <a:pt x="15704" y="4508662"/>
                </a:cubicBezTo>
                <a:cubicBezTo>
                  <a:pt x="-11519" y="4496299"/>
                  <a:pt x="11001" y="4483363"/>
                  <a:pt x="66897" y="4470230"/>
                </a:cubicBezTo>
                <a:lnTo>
                  <a:pt x="71560" y="4469305"/>
                </a:lnTo>
                <a:lnTo>
                  <a:pt x="107170" y="4478437"/>
                </a:lnTo>
                <a:cubicBezTo>
                  <a:pt x="298150" y="4502044"/>
                  <a:pt x="974924" y="4384417"/>
                  <a:pt x="1247649" y="4335325"/>
                </a:cubicBezTo>
                <a:lnTo>
                  <a:pt x="1291528" y="4327380"/>
                </a:lnTo>
                <a:lnTo>
                  <a:pt x="1292336" y="4327277"/>
                </a:lnTo>
                <a:cubicBezTo>
                  <a:pt x="1312689" y="4324383"/>
                  <a:pt x="1329478" y="4321633"/>
                  <a:pt x="1342096" y="4319043"/>
                </a:cubicBezTo>
                <a:cubicBezTo>
                  <a:pt x="1379949" y="4311274"/>
                  <a:pt x="1363680" y="4314275"/>
                  <a:pt x="1311343" y="4323793"/>
                </a:cubicBezTo>
                <a:lnTo>
                  <a:pt x="1291528" y="4327380"/>
                </a:lnTo>
                <a:lnTo>
                  <a:pt x="1221185" y="4336384"/>
                </a:lnTo>
                <a:cubicBezTo>
                  <a:pt x="952408" y="4368101"/>
                  <a:pt x="387741" y="4412970"/>
                  <a:pt x="133312" y="4457045"/>
                </a:cubicBezTo>
                <a:lnTo>
                  <a:pt x="71560" y="4469305"/>
                </a:lnTo>
                <a:lnTo>
                  <a:pt x="67798" y="4468339"/>
                </a:lnTo>
                <a:cubicBezTo>
                  <a:pt x="-70821" y="4394128"/>
                  <a:pt x="627328" y="3939952"/>
                  <a:pt x="510386" y="3873776"/>
                </a:cubicBezTo>
                <a:cubicBezTo>
                  <a:pt x="511378" y="3869751"/>
                  <a:pt x="525346" y="3862973"/>
                  <a:pt x="525346" y="3862973"/>
                </a:cubicBezTo>
                <a:cubicBezTo>
                  <a:pt x="522957" y="3849636"/>
                  <a:pt x="505444" y="3847773"/>
                  <a:pt x="509578" y="3830999"/>
                </a:cubicBezTo>
                <a:lnTo>
                  <a:pt x="533615" y="3829422"/>
                </a:lnTo>
                <a:lnTo>
                  <a:pt x="539734" y="3804596"/>
                </a:lnTo>
                <a:cubicBezTo>
                  <a:pt x="541883" y="3795873"/>
                  <a:pt x="561381" y="3789682"/>
                  <a:pt x="562373" y="3785656"/>
                </a:cubicBezTo>
                <a:cubicBezTo>
                  <a:pt x="564524" y="3776934"/>
                  <a:pt x="552540" y="3775659"/>
                  <a:pt x="554525" y="3767608"/>
                </a:cubicBezTo>
                <a:cubicBezTo>
                  <a:pt x="557667" y="3754858"/>
                  <a:pt x="568658" y="3760158"/>
                  <a:pt x="570642" y="3752107"/>
                </a:cubicBezTo>
                <a:cubicBezTo>
                  <a:pt x="567921" y="3713257"/>
                  <a:pt x="529276" y="3705016"/>
                  <a:pt x="545061" y="3664002"/>
                </a:cubicBezTo>
                <a:cubicBezTo>
                  <a:pt x="547045" y="3655950"/>
                  <a:pt x="558106" y="3657126"/>
                  <a:pt x="563637" y="3657714"/>
                </a:cubicBezTo>
                <a:cubicBezTo>
                  <a:pt x="562644" y="3661741"/>
                  <a:pt x="561653" y="3665767"/>
                  <a:pt x="571247" y="3653703"/>
                </a:cubicBezTo>
                <a:cubicBezTo>
                  <a:pt x="570089" y="3658400"/>
                  <a:pt x="1368236" y="3918922"/>
                  <a:pt x="1368236" y="3918922"/>
                </a:cubicBezTo>
                <a:cubicBezTo>
                  <a:pt x="1368825" y="3916532"/>
                  <a:pt x="1342104" y="3903562"/>
                  <a:pt x="1298400" y="3884106"/>
                </a:cubicBezTo>
                <a:lnTo>
                  <a:pt x="1282953" y="3877336"/>
                </a:lnTo>
                <a:lnTo>
                  <a:pt x="1336373" y="3898273"/>
                </a:lnTo>
                <a:cubicBezTo>
                  <a:pt x="1492094" y="3959020"/>
                  <a:pt x="1611148" y="4004453"/>
                  <a:pt x="1616013" y="4003421"/>
                </a:cubicBezTo>
                <a:cubicBezTo>
                  <a:pt x="1639128" y="4001747"/>
                  <a:pt x="808398" y="3643061"/>
                  <a:pt x="652871" y="3560473"/>
                </a:cubicBezTo>
                <a:cubicBezTo>
                  <a:pt x="497346" y="3477883"/>
                  <a:pt x="676336" y="3511324"/>
                  <a:pt x="682859" y="3507885"/>
                </a:cubicBezTo>
                <a:cubicBezTo>
                  <a:pt x="691296" y="3500520"/>
                  <a:pt x="713418" y="3502872"/>
                  <a:pt x="727551" y="3495423"/>
                </a:cubicBezTo>
                <a:cubicBezTo>
                  <a:pt x="734073" y="3491986"/>
                  <a:pt x="737051" y="3479907"/>
                  <a:pt x="743738" y="3475799"/>
                </a:cubicBezTo>
                <a:cubicBezTo>
                  <a:pt x="758698" y="3464995"/>
                  <a:pt x="776282" y="3462733"/>
                  <a:pt x="783963" y="3454598"/>
                </a:cubicBezTo>
                <a:cubicBezTo>
                  <a:pt x="792399" y="3447232"/>
                  <a:pt x="789090" y="3433797"/>
                  <a:pt x="797526" y="3426431"/>
                </a:cubicBezTo>
                <a:cubicBezTo>
                  <a:pt x="806199" y="3414271"/>
                  <a:pt x="823783" y="3412009"/>
                  <a:pt x="824775" y="3407982"/>
                </a:cubicBezTo>
                <a:cubicBezTo>
                  <a:pt x="846019" y="3371681"/>
                  <a:pt x="833632" y="3349017"/>
                  <a:pt x="863787" y="3322615"/>
                </a:cubicBezTo>
                <a:cubicBezTo>
                  <a:pt x="864945" y="3317918"/>
                  <a:pt x="881537" y="3319682"/>
                  <a:pt x="888981" y="3316342"/>
                </a:cubicBezTo>
                <a:cubicBezTo>
                  <a:pt x="896497" y="3308878"/>
                  <a:pt x="893116" y="3299567"/>
                  <a:pt x="899638" y="3296129"/>
                </a:cubicBezTo>
                <a:cubicBezTo>
                  <a:pt x="906161" y="3292692"/>
                  <a:pt x="907557" y="3310054"/>
                  <a:pt x="901035" y="3313493"/>
                </a:cubicBezTo>
                <a:cubicBezTo>
                  <a:pt x="921690" y="3302606"/>
                  <a:pt x="969614" y="3227137"/>
                  <a:pt x="976303" y="3223028"/>
                </a:cubicBezTo>
                <a:cubicBezTo>
                  <a:pt x="982825" y="3219590"/>
                  <a:pt x="1006861" y="3218015"/>
                  <a:pt x="1006861" y="3218015"/>
                </a:cubicBezTo>
                <a:cubicBezTo>
                  <a:pt x="1014377" y="3210551"/>
                  <a:pt x="1011988" y="3197214"/>
                  <a:pt x="1020661" y="3185053"/>
                </a:cubicBezTo>
                <a:cubicBezTo>
                  <a:pt x="1036848" y="3165428"/>
                  <a:pt x="1077002" y="3148352"/>
                  <a:pt x="1095175" y="3120675"/>
                </a:cubicBezTo>
                <a:cubicBezTo>
                  <a:pt x="1097159" y="3112623"/>
                  <a:pt x="1094770" y="3099286"/>
                  <a:pt x="1103278" y="3087796"/>
                </a:cubicBezTo>
                <a:cubicBezTo>
                  <a:pt x="1110554" y="3058272"/>
                  <a:pt x="1137733" y="3043947"/>
                  <a:pt x="1150375" y="3015682"/>
                </a:cubicBezTo>
                <a:cubicBezTo>
                  <a:pt x="1157651" y="2986158"/>
                  <a:pt x="1183672" y="2976531"/>
                  <a:pt x="1206383" y="2953468"/>
                </a:cubicBezTo>
                <a:cubicBezTo>
                  <a:pt x="1241830" y="2905594"/>
                  <a:pt x="1271177" y="2836412"/>
                  <a:pt x="1298022" y="2796575"/>
                </a:cubicBezTo>
                <a:cubicBezTo>
                  <a:pt x="1306460" y="2789209"/>
                  <a:pt x="1318678" y="2785689"/>
                  <a:pt x="1320662" y="2777636"/>
                </a:cubicBezTo>
                <a:cubicBezTo>
                  <a:pt x="1329335" y="2765476"/>
                  <a:pt x="1333470" y="2748700"/>
                  <a:pt x="1336447" y="2736623"/>
                </a:cubicBezTo>
                <a:lnTo>
                  <a:pt x="1340083" y="2733634"/>
                </a:lnTo>
                <a:cubicBezTo>
                  <a:pt x="1351092" y="2723074"/>
                  <a:pt x="1377950" y="2690080"/>
                  <a:pt x="1382789" y="2690595"/>
                </a:cubicBezTo>
                <a:cubicBezTo>
                  <a:pt x="1394772" y="2691869"/>
                  <a:pt x="1352968" y="2742512"/>
                  <a:pt x="1352968" y="2742512"/>
                </a:cubicBezTo>
                <a:cubicBezTo>
                  <a:pt x="1373106" y="2752915"/>
                  <a:pt x="1360482" y="2735047"/>
                  <a:pt x="1374686" y="2723473"/>
                </a:cubicBezTo>
                <a:cubicBezTo>
                  <a:pt x="1402856" y="2705123"/>
                  <a:pt x="1480328" y="2674801"/>
                  <a:pt x="1494296" y="2668023"/>
                </a:cubicBezTo>
                <a:cubicBezTo>
                  <a:pt x="1516347" y="2674500"/>
                  <a:pt x="1556571" y="2653299"/>
                  <a:pt x="1582758" y="2643000"/>
                </a:cubicBezTo>
                <a:cubicBezTo>
                  <a:pt x="1627982" y="2626462"/>
                  <a:pt x="1675970" y="2610220"/>
                  <a:pt x="1724133" y="2596147"/>
                </a:cubicBezTo>
                <a:lnTo>
                  <a:pt x="1755441" y="2588710"/>
                </a:lnTo>
                <a:lnTo>
                  <a:pt x="1755441" y="2573914"/>
                </a:lnTo>
                <a:lnTo>
                  <a:pt x="1683997" y="2590165"/>
                </a:lnTo>
                <a:cubicBezTo>
                  <a:pt x="1542837" y="2619997"/>
                  <a:pt x="1403428" y="2640179"/>
                  <a:pt x="1267030" y="2622216"/>
                </a:cubicBezTo>
                <a:cubicBezTo>
                  <a:pt x="994236" y="2586294"/>
                  <a:pt x="481618" y="2302624"/>
                  <a:pt x="474691" y="2284673"/>
                </a:cubicBezTo>
                <a:cubicBezTo>
                  <a:pt x="465850" y="2270650"/>
                  <a:pt x="431791" y="2294501"/>
                  <a:pt x="408736" y="2257514"/>
                </a:cubicBezTo>
                <a:cubicBezTo>
                  <a:pt x="385679" y="2220525"/>
                  <a:pt x="310923" y="2046957"/>
                  <a:pt x="336355" y="2062745"/>
                </a:cubicBezTo>
                <a:cubicBezTo>
                  <a:pt x="366326" y="2083147"/>
                  <a:pt x="291186" y="2004683"/>
                  <a:pt x="301843" y="1984470"/>
                </a:cubicBezTo>
                <a:cubicBezTo>
                  <a:pt x="302835" y="1980444"/>
                  <a:pt x="310789" y="1956132"/>
                  <a:pt x="314241" y="1946603"/>
                </a:cubicBezTo>
                <a:cubicBezTo>
                  <a:pt x="317695" y="1937074"/>
                  <a:pt x="315047" y="1934757"/>
                  <a:pt x="322562" y="1927294"/>
                </a:cubicBezTo>
                <a:cubicBezTo>
                  <a:pt x="324547" y="1919242"/>
                  <a:pt x="329830" y="1885445"/>
                  <a:pt x="318670" y="1876058"/>
                </a:cubicBezTo>
                <a:cubicBezTo>
                  <a:pt x="307509" y="1866671"/>
                  <a:pt x="256999" y="1888333"/>
                  <a:pt x="255602" y="1870970"/>
                </a:cubicBezTo>
                <a:cubicBezTo>
                  <a:pt x="256760" y="1866273"/>
                  <a:pt x="270098" y="1844580"/>
                  <a:pt x="276431" y="1836202"/>
                </a:cubicBezTo>
                <a:cubicBezTo>
                  <a:pt x="282764" y="1827824"/>
                  <a:pt x="291708" y="1828267"/>
                  <a:pt x="293601" y="1820701"/>
                </a:cubicBezTo>
                <a:cubicBezTo>
                  <a:pt x="295494" y="1813136"/>
                  <a:pt x="268057" y="1801791"/>
                  <a:pt x="287791" y="1790806"/>
                </a:cubicBezTo>
                <a:cubicBezTo>
                  <a:pt x="308447" y="1779919"/>
                  <a:pt x="254537" y="1758139"/>
                  <a:pt x="280724" y="1747840"/>
                </a:cubicBezTo>
                <a:lnTo>
                  <a:pt x="347860" y="1733976"/>
                </a:lnTo>
                <a:cubicBezTo>
                  <a:pt x="351121" y="1732256"/>
                  <a:pt x="339082" y="1727671"/>
                  <a:pt x="325638" y="1723209"/>
                </a:cubicBezTo>
                <a:lnTo>
                  <a:pt x="314953" y="1719795"/>
                </a:lnTo>
                <a:lnTo>
                  <a:pt x="319515" y="1719317"/>
                </a:lnTo>
                <a:cubicBezTo>
                  <a:pt x="321345" y="1717023"/>
                  <a:pt x="321534" y="1710725"/>
                  <a:pt x="320848" y="1703944"/>
                </a:cubicBezTo>
                <a:lnTo>
                  <a:pt x="320224" y="1701035"/>
                </a:lnTo>
                <a:lnTo>
                  <a:pt x="1160463" y="1527930"/>
                </a:lnTo>
                <a:lnTo>
                  <a:pt x="1160463" y="1524252"/>
                </a:lnTo>
                <a:lnTo>
                  <a:pt x="1133509" y="1529871"/>
                </a:lnTo>
                <a:cubicBezTo>
                  <a:pt x="928851" y="1572622"/>
                  <a:pt x="459715" y="1671655"/>
                  <a:pt x="332776" y="1698347"/>
                </a:cubicBezTo>
                <a:lnTo>
                  <a:pt x="320213" y="1700984"/>
                </a:lnTo>
                <a:lnTo>
                  <a:pt x="316931" y="1685672"/>
                </a:lnTo>
                <a:cubicBezTo>
                  <a:pt x="313590" y="1677220"/>
                  <a:pt x="304449" y="1673255"/>
                  <a:pt x="299472" y="1668603"/>
                </a:cubicBezTo>
                <a:cubicBezTo>
                  <a:pt x="294495" y="1663951"/>
                  <a:pt x="278634" y="1665124"/>
                  <a:pt x="287071" y="1657758"/>
                </a:cubicBezTo>
                <a:cubicBezTo>
                  <a:pt x="293593" y="1654320"/>
                  <a:pt x="316274" y="1646429"/>
                  <a:pt x="323719" y="1643089"/>
                </a:cubicBezTo>
                <a:lnTo>
                  <a:pt x="354145" y="1630887"/>
                </a:lnTo>
                <a:cubicBezTo>
                  <a:pt x="355302" y="1626190"/>
                  <a:pt x="382751" y="1621623"/>
                  <a:pt x="383743" y="1617597"/>
                </a:cubicBezTo>
                <a:cubicBezTo>
                  <a:pt x="417848" y="1621223"/>
                  <a:pt x="392515" y="1625592"/>
                  <a:pt x="401187" y="1613432"/>
                </a:cubicBezTo>
                <a:lnTo>
                  <a:pt x="372064" y="1605397"/>
                </a:lnTo>
                <a:cubicBezTo>
                  <a:pt x="373553" y="1599357"/>
                  <a:pt x="876767" y="1484730"/>
                  <a:pt x="1126003" y="1426678"/>
                </a:cubicBezTo>
                <a:lnTo>
                  <a:pt x="1160463" y="1418616"/>
                </a:lnTo>
                <a:lnTo>
                  <a:pt x="1160463" y="1414473"/>
                </a:lnTo>
                <a:lnTo>
                  <a:pt x="1115030" y="1424244"/>
                </a:lnTo>
                <a:cubicBezTo>
                  <a:pt x="852901" y="1480884"/>
                  <a:pt x="333918" y="1595631"/>
                  <a:pt x="339679" y="1589530"/>
                </a:cubicBezTo>
                <a:cubicBezTo>
                  <a:pt x="350336" y="1569317"/>
                  <a:pt x="893070" y="1439898"/>
                  <a:pt x="885365" y="1436813"/>
                </a:cubicBezTo>
                <a:cubicBezTo>
                  <a:pt x="878623" y="1434115"/>
                  <a:pt x="421266" y="1541079"/>
                  <a:pt x="315107" y="1565953"/>
                </a:cubicBezTo>
                <a:lnTo>
                  <a:pt x="303830" y="1568595"/>
                </a:lnTo>
                <a:lnTo>
                  <a:pt x="302382" y="1563665"/>
                </a:lnTo>
                <a:cubicBezTo>
                  <a:pt x="304128" y="1533552"/>
                  <a:pt x="331204" y="1562819"/>
                  <a:pt x="324348" y="1540744"/>
                </a:cubicBezTo>
                <a:cubicBezTo>
                  <a:pt x="316733" y="1527024"/>
                  <a:pt x="408681" y="1496196"/>
                  <a:pt x="528384" y="1462186"/>
                </a:cubicBezTo>
                <a:lnTo>
                  <a:pt x="634987" y="1433018"/>
                </a:lnTo>
                <a:lnTo>
                  <a:pt x="679958" y="1422346"/>
                </a:lnTo>
                <a:cubicBezTo>
                  <a:pt x="710827" y="1414536"/>
                  <a:pt x="744029" y="1405763"/>
                  <a:pt x="777225" y="1396804"/>
                </a:cubicBezTo>
                <a:lnTo>
                  <a:pt x="839406" y="1379754"/>
                </a:lnTo>
                <a:lnTo>
                  <a:pt x="898942" y="1364529"/>
                </a:lnTo>
                <a:cubicBezTo>
                  <a:pt x="967875" y="1346894"/>
                  <a:pt x="1017227" y="1334033"/>
                  <a:pt x="1025721" y="1330070"/>
                </a:cubicBezTo>
                <a:cubicBezTo>
                  <a:pt x="1038463" y="1324127"/>
                  <a:pt x="967005" y="1344476"/>
                  <a:pt x="874460" y="1370143"/>
                </a:cubicBezTo>
                <a:lnTo>
                  <a:pt x="839406" y="1379754"/>
                </a:lnTo>
                <a:lnTo>
                  <a:pt x="783517" y="1394046"/>
                </a:lnTo>
                <a:cubicBezTo>
                  <a:pt x="741920" y="1404735"/>
                  <a:pt x="698087" y="1416102"/>
                  <a:pt x="654678" y="1427630"/>
                </a:cubicBezTo>
                <a:lnTo>
                  <a:pt x="634987" y="1433018"/>
                </a:lnTo>
                <a:lnTo>
                  <a:pt x="596683" y="1442108"/>
                </a:lnTo>
                <a:cubicBezTo>
                  <a:pt x="548946" y="1452320"/>
                  <a:pt x="519889" y="1455570"/>
                  <a:pt x="528211" y="1445644"/>
                </a:cubicBezTo>
                <a:cubicBezTo>
                  <a:pt x="589526" y="1417983"/>
                  <a:pt x="542299" y="1429763"/>
                  <a:pt x="562032" y="1418778"/>
                </a:cubicBezTo>
                <a:cubicBezTo>
                  <a:pt x="563025" y="1414752"/>
                  <a:pt x="620951" y="1388971"/>
                  <a:pt x="626481" y="1389560"/>
                </a:cubicBezTo>
                <a:cubicBezTo>
                  <a:pt x="634162" y="1381425"/>
                  <a:pt x="207236" y="1471498"/>
                  <a:pt x="215744" y="1460009"/>
                </a:cubicBezTo>
                <a:cubicBezTo>
                  <a:pt x="216901" y="1455312"/>
                  <a:pt x="256523" y="1422995"/>
                  <a:pt x="262053" y="1423583"/>
                </a:cubicBezTo>
                <a:cubicBezTo>
                  <a:pt x="271104" y="1411807"/>
                  <a:pt x="578249" y="1321718"/>
                  <a:pt x="881575" y="1232256"/>
                </a:cubicBezTo>
                <a:lnTo>
                  <a:pt x="979515" y="1203259"/>
                </a:lnTo>
                <a:lnTo>
                  <a:pt x="986856" y="1201287"/>
                </a:lnTo>
                <a:cubicBezTo>
                  <a:pt x="1126437" y="1163756"/>
                  <a:pt x="1239674" y="1133232"/>
                  <a:pt x="1243324" y="1132457"/>
                </a:cubicBezTo>
                <a:cubicBezTo>
                  <a:pt x="1245831" y="1130916"/>
                  <a:pt x="1275942" y="1119071"/>
                  <a:pt x="1313929" y="1104536"/>
                </a:cubicBezTo>
                <a:lnTo>
                  <a:pt x="1340567" y="1094416"/>
                </a:lnTo>
                <a:lnTo>
                  <a:pt x="1372124" y="1084523"/>
                </a:lnTo>
                <a:cubicBezTo>
                  <a:pt x="1439855" y="1062831"/>
                  <a:pt x="1480513" y="1048167"/>
                  <a:pt x="1478177" y="1044690"/>
                </a:cubicBezTo>
                <a:cubicBezTo>
                  <a:pt x="1478544" y="1028807"/>
                  <a:pt x="1106314" y="1133252"/>
                  <a:pt x="829207" y="1210852"/>
                </a:cubicBezTo>
                <a:lnTo>
                  <a:pt x="765350" y="1228716"/>
                </a:lnTo>
                <a:lnTo>
                  <a:pt x="752764" y="1231313"/>
                </a:lnTo>
                <a:cubicBezTo>
                  <a:pt x="638290" y="1255489"/>
                  <a:pt x="543499" y="1277826"/>
                  <a:pt x="534176" y="1289746"/>
                </a:cubicBezTo>
                <a:cubicBezTo>
                  <a:pt x="531466" y="1293546"/>
                  <a:pt x="622695" y="1268558"/>
                  <a:pt x="749397" y="1233179"/>
                </a:cubicBezTo>
                <a:lnTo>
                  <a:pt x="765350" y="1228716"/>
                </a:lnTo>
                <a:lnTo>
                  <a:pt x="871363" y="1206841"/>
                </a:lnTo>
                <a:lnTo>
                  <a:pt x="951656" y="1190528"/>
                </a:lnTo>
                <a:lnTo>
                  <a:pt x="897337" y="1204430"/>
                </a:lnTo>
                <a:cubicBezTo>
                  <a:pt x="633148" y="1272160"/>
                  <a:pt x="282712" y="1362590"/>
                  <a:pt x="286536" y="1347073"/>
                </a:cubicBezTo>
                <a:cubicBezTo>
                  <a:pt x="287125" y="1321657"/>
                  <a:pt x="1486296" y="938823"/>
                  <a:pt x="1509928" y="915859"/>
                </a:cubicBezTo>
                <a:cubicBezTo>
                  <a:pt x="1510921" y="911833"/>
                  <a:pt x="519778" y="1236756"/>
                  <a:pt x="369520" y="1280685"/>
                </a:cubicBezTo>
                <a:cubicBezTo>
                  <a:pt x="219263" y="1324613"/>
                  <a:pt x="595579" y="1208362"/>
                  <a:pt x="608386" y="1179426"/>
                </a:cubicBezTo>
                <a:cubicBezTo>
                  <a:pt x="613347" y="1159297"/>
                  <a:pt x="767268" y="1111615"/>
                  <a:pt x="775940" y="1099455"/>
                </a:cubicBezTo>
                <a:cubicBezTo>
                  <a:pt x="777924" y="1091403"/>
                  <a:pt x="1027426" y="1016025"/>
                  <a:pt x="1031561" y="999251"/>
                </a:cubicBezTo>
                <a:cubicBezTo>
                  <a:pt x="1030165" y="981887"/>
                  <a:pt x="1225917" y="894217"/>
                  <a:pt x="1283500" y="861601"/>
                </a:cubicBezTo>
                <a:cubicBezTo>
                  <a:pt x="1341084" y="828984"/>
                  <a:pt x="1373920" y="816299"/>
                  <a:pt x="1377062" y="803550"/>
                </a:cubicBezTo>
                <a:cubicBezTo>
                  <a:pt x="1377650" y="778135"/>
                  <a:pt x="1693462" y="551144"/>
                  <a:pt x="1705516" y="548295"/>
                </a:cubicBezTo>
                <a:cubicBezTo>
                  <a:pt x="1712960" y="544954"/>
                  <a:pt x="1681059" y="601470"/>
                  <a:pt x="1711380" y="574395"/>
                </a:cubicBezTo>
                <a:cubicBezTo>
                  <a:pt x="1727568" y="554770"/>
                  <a:pt x="1762850" y="507567"/>
                  <a:pt x="1789036" y="497268"/>
                </a:cubicBezTo>
                <a:cubicBezTo>
                  <a:pt x="1809762" y="482258"/>
                  <a:pt x="1890140" y="443981"/>
                  <a:pt x="1890140" y="443981"/>
                </a:cubicBezTo>
                <a:cubicBezTo>
                  <a:pt x="1936298" y="444758"/>
                  <a:pt x="1876007" y="451430"/>
                  <a:pt x="1872038" y="467534"/>
                </a:cubicBezTo>
                <a:cubicBezTo>
                  <a:pt x="1875348" y="480969"/>
                  <a:pt x="1886006" y="460756"/>
                  <a:pt x="1891536" y="461344"/>
                </a:cubicBezTo>
                <a:cubicBezTo>
                  <a:pt x="1897067" y="461932"/>
                  <a:pt x="1913588" y="467820"/>
                  <a:pt x="1900613" y="470572"/>
                </a:cubicBezTo>
                <a:cubicBezTo>
                  <a:pt x="1925641" y="464971"/>
                  <a:pt x="1940837" y="449372"/>
                  <a:pt x="1961327" y="439156"/>
                </a:cubicBezTo>
                <a:cubicBezTo>
                  <a:pt x="2053923" y="397359"/>
                  <a:pt x="2189132" y="347698"/>
                  <a:pt x="2293029" y="329137"/>
                </a:cubicBezTo>
                <a:cubicBezTo>
                  <a:pt x="2292037" y="333163"/>
                  <a:pt x="2286506" y="332574"/>
                  <a:pt x="2285514" y="336600"/>
                </a:cubicBezTo>
                <a:cubicBezTo>
                  <a:pt x="2500512" y="274078"/>
                  <a:pt x="2748625" y="219209"/>
                  <a:pt x="2967996" y="161970"/>
                </a:cubicBezTo>
                <a:cubicBezTo>
                  <a:pt x="3104601" y="129673"/>
                  <a:pt x="3243287" y="92776"/>
                  <a:pt x="3380884" y="56452"/>
                </a:cubicBezTo>
                <a:cubicBezTo>
                  <a:pt x="3387408" y="53014"/>
                  <a:pt x="3488844" y="25240"/>
                  <a:pt x="3456302" y="38305"/>
                </a:cubicBezTo>
                <a:cubicBezTo>
                  <a:pt x="3431107" y="44578"/>
                  <a:pt x="3391875" y="61752"/>
                  <a:pt x="3377907" y="68530"/>
                </a:cubicBezTo>
                <a:cubicBezTo>
                  <a:pt x="3373369" y="63917"/>
                  <a:pt x="3366847" y="67354"/>
                  <a:pt x="3365689" y="72051"/>
                </a:cubicBezTo>
                <a:cubicBezTo>
                  <a:pt x="3348175" y="70189"/>
                  <a:pt x="3330592" y="72450"/>
                  <a:pt x="3321163" y="83843"/>
                </a:cubicBezTo>
                <a:cubicBezTo>
                  <a:pt x="3310101" y="82666"/>
                  <a:pt x="3296960" y="86089"/>
                  <a:pt x="3289445" y="93553"/>
                </a:cubicBezTo>
                <a:cubicBezTo>
                  <a:pt x="3284907" y="88939"/>
                  <a:pt x="3278384" y="92377"/>
                  <a:pt x="3277392" y="96403"/>
                </a:cubicBezTo>
                <a:cubicBezTo>
                  <a:pt x="3247825" y="97390"/>
                  <a:pt x="3216109" y="107101"/>
                  <a:pt x="3188930" y="121425"/>
                </a:cubicBezTo>
                <a:cubicBezTo>
                  <a:pt x="3177869" y="120249"/>
                  <a:pt x="3164893" y="123001"/>
                  <a:pt x="3158370" y="126439"/>
                </a:cubicBezTo>
                <a:cubicBezTo>
                  <a:pt x="3152840" y="125850"/>
                  <a:pt x="3146317" y="129288"/>
                  <a:pt x="3146317" y="129288"/>
                </a:cubicBezTo>
                <a:cubicBezTo>
                  <a:pt x="3150690" y="134574"/>
                  <a:pt x="3157378" y="130465"/>
                  <a:pt x="3158370" y="126439"/>
                </a:cubicBezTo>
                <a:cubicBezTo>
                  <a:pt x="3169432" y="127615"/>
                  <a:pt x="3182407" y="124863"/>
                  <a:pt x="3188930" y="121425"/>
                </a:cubicBezTo>
                <a:cubicBezTo>
                  <a:pt x="3218497" y="120438"/>
                  <a:pt x="3240144" y="105525"/>
                  <a:pt x="3269877" y="103867"/>
                </a:cubicBezTo>
                <a:cubicBezTo>
                  <a:pt x="3242698" y="118192"/>
                  <a:pt x="3231637" y="117015"/>
                  <a:pt x="3198928" y="130752"/>
                </a:cubicBezTo>
                <a:cubicBezTo>
                  <a:pt x="3173734" y="137024"/>
                  <a:pt x="3078915" y="164813"/>
                  <a:pt x="3159767" y="143802"/>
                </a:cubicBezTo>
                <a:cubicBezTo>
                  <a:pt x="3235018" y="126326"/>
                  <a:pt x="3358174" y="79515"/>
                  <a:pt x="3433899" y="79305"/>
                </a:cubicBezTo>
                <a:lnTo>
                  <a:pt x="3419862" y="90206"/>
                </a:lnTo>
                <a:cubicBezTo>
                  <a:pt x="3425392" y="90794"/>
                  <a:pt x="3499722" y="73220"/>
                  <a:pt x="3512696" y="70468"/>
                </a:cubicBezTo>
                <a:cubicBezTo>
                  <a:pt x="3544414" y="60757"/>
                  <a:pt x="3576130" y="51047"/>
                  <a:pt x="3601158" y="45446"/>
                </a:cubicBezTo>
                <a:cubicBezTo>
                  <a:pt x="3657975" y="26010"/>
                  <a:pt x="3746437" y="987"/>
                  <a:pt x="3776005" y="0"/>
                </a:cubicBezTo>
                <a:close/>
              </a:path>
            </a:pathLst>
          </a:custGeom>
        </p:spPr>
      </p:pic>
    </p:spTree>
    <p:extLst>
      <p:ext uri="{BB962C8B-B14F-4D97-AF65-F5344CB8AC3E}">
        <p14:creationId xmlns:p14="http://schemas.microsoft.com/office/powerpoint/2010/main" val="200773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7">
            <a:extLst>
              <a:ext uri="{FF2B5EF4-FFF2-40B4-BE49-F238E27FC236}">
                <a16:creationId xmlns:a16="http://schemas.microsoft.com/office/drawing/2014/main" id="{59F48667-3649-4316-BA98-E4EA6A9CCC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933450"/>
            <a:ext cx="8735627" cy="5753773"/>
          </a:xfrm>
          <a:prstGeom prst="rect">
            <a:avLst/>
          </a:prstGeom>
        </p:spPr>
      </p:pic>
      <p:pic>
        <p:nvPicPr>
          <p:cNvPr id="6" name="图片 28" descr="图片包含 玩偶, 玩具, 室内, 天空&#10;&#10;已生成极高可信度的说明">
            <a:extLst>
              <a:ext uri="{FF2B5EF4-FFF2-40B4-BE49-F238E27FC236}">
                <a16:creationId xmlns:a16="http://schemas.microsoft.com/office/drawing/2014/main" id="{2FC01991-4369-4CA3-97B7-399DDDC01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49815">
            <a:off x="677588" y="-54634"/>
            <a:ext cx="2268450" cy="2268448"/>
          </a:xfrm>
          <a:prstGeom prst="rect">
            <a:avLst/>
          </a:prstGeom>
        </p:spPr>
      </p:pic>
      <p:grpSp>
        <p:nvGrpSpPr>
          <p:cNvPr id="3" name="组合 14">
            <a:extLst>
              <a:ext uri="{FF2B5EF4-FFF2-40B4-BE49-F238E27FC236}">
                <a16:creationId xmlns:a16="http://schemas.microsoft.com/office/drawing/2014/main" id="{0FF9990F-5F4B-4DF8-2875-3078EC22A6C8}"/>
              </a:ext>
            </a:extLst>
          </p:cNvPr>
          <p:cNvGrpSpPr/>
          <p:nvPr/>
        </p:nvGrpSpPr>
        <p:grpSpPr>
          <a:xfrm>
            <a:off x="2209800" y="1869233"/>
            <a:ext cx="5086890" cy="1175777"/>
            <a:chOff x="-1458165" y="3139037"/>
            <a:chExt cx="9269406" cy="1715004"/>
          </a:xfrm>
        </p:grpSpPr>
        <p:sp>
          <p:nvSpPr>
            <p:cNvPr id="4" name="圆角矩形 1">
              <a:extLst>
                <a:ext uri="{FF2B5EF4-FFF2-40B4-BE49-F238E27FC236}">
                  <a16:creationId xmlns:a16="http://schemas.microsoft.com/office/drawing/2014/main" id="{6009F265-2482-85BD-0325-273D0FA6DBDE}"/>
                </a:ext>
              </a:extLst>
            </p:cNvPr>
            <p:cNvSpPr/>
            <p:nvPr/>
          </p:nvSpPr>
          <p:spPr>
            <a:xfrm>
              <a:off x="-1458165" y="3139037"/>
              <a:ext cx="8016513" cy="1067750"/>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7" name="矩形 16">
              <a:extLst>
                <a:ext uri="{FF2B5EF4-FFF2-40B4-BE49-F238E27FC236}">
                  <a16:creationId xmlns:a16="http://schemas.microsoft.com/office/drawing/2014/main" id="{EB9B995D-D3A9-3BA9-E281-89A1BBDFE6D2}"/>
                </a:ext>
              </a:extLst>
            </p:cNvPr>
            <p:cNvSpPr/>
            <p:nvPr/>
          </p:nvSpPr>
          <p:spPr>
            <a:xfrm>
              <a:off x="-763901" y="3166824"/>
              <a:ext cx="8575142" cy="1687217"/>
            </a:xfrm>
            <a:prstGeom prst="rect">
              <a:avLst/>
            </a:prstGeom>
          </p:spPr>
          <p:txBody>
            <a:bodyPr wrap="square">
              <a:spAutoFit/>
            </a:bodyPr>
            <a:lstStyle/>
            <a:p>
              <a:pPr>
                <a:lnSpc>
                  <a:spcPct val="130000"/>
                </a:lnSpc>
                <a:defRPr/>
              </a:pPr>
              <a:r>
                <a:rPr lang="vi-VN" altLang="zh-CN" sz="2800" b="1" kern="0" dirty="0">
                  <a:solidFill>
                    <a:srgbClr val="FF0000"/>
                  </a:solidFill>
                  <a:latin typeface="Times New Roman" panose="02020603050405020304" pitchFamily="18" charset="0"/>
                  <a:ea typeface="华康方圆体W7(P)" pitchFamily="82" charset="-122"/>
                  <a:cs typeface="Times New Roman" panose="02020603050405020304" pitchFamily="18" charset="0"/>
                </a:rPr>
                <a:t>III.</a:t>
              </a:r>
              <a:r>
                <a:rPr lang="nl-NL"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Đọc – </a:t>
              </a:r>
              <a:r>
                <a:rPr lang="vi-VN"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 văn bản</a:t>
              </a:r>
              <a:endParaRPr lang="vi-VN"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800" i="0" u="none" strike="noStrike" kern="0" cap="none" spc="0" normalizeH="0" baseline="0" noProof="0" dirty="0">
                <a:ln>
                  <a:noFill/>
                </a:ln>
                <a:solidFill>
                  <a:srgbClr val="FF000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sp>
        <p:nvSpPr>
          <p:cNvPr id="2" name="Hộp Văn bản 1">
            <a:extLst>
              <a:ext uri="{FF2B5EF4-FFF2-40B4-BE49-F238E27FC236}">
                <a16:creationId xmlns:a16="http://schemas.microsoft.com/office/drawing/2014/main" id="{D92549D9-F88C-DC53-56BA-E88A74AFEE6E}"/>
              </a:ext>
            </a:extLst>
          </p:cNvPr>
          <p:cNvSpPr txBox="1"/>
          <p:nvPr/>
        </p:nvSpPr>
        <p:spPr>
          <a:xfrm>
            <a:off x="2133600" y="2909766"/>
            <a:ext cx="4649372" cy="76944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nl-NL" sz="2200" b="1" kern="100" dirty="0">
                <a:effectLst/>
                <a:latin typeface="Times New Roman" panose="02020603050405020304" pitchFamily="18" charset="0"/>
                <a:ea typeface="Calibri" panose="020F0502020204030204" pitchFamily="34" charset="0"/>
                <a:cs typeface="Times New Roman" panose="02020603050405020304" pitchFamily="18" charset="0"/>
              </a:rPr>
              <a:t>3.1. Hình ảnh Hà Nội xưa và nay qua cái nhìn của nhà văn Tô Hoài.</a:t>
            </a:r>
            <a:endParaRPr lang="vi-VN" sz="22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430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0"/>
            <a:ext cx="9448800"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200" y="327867"/>
            <a:ext cx="9067800" cy="4693593"/>
          </a:xfrm>
          <a:prstGeom prst="rect">
            <a:avLst/>
          </a:prstGeom>
          <a:noFill/>
        </p:spPr>
        <p:txBody>
          <a:bodyPr wrap="square" rtlCol="0">
            <a:spAutoFit/>
          </a:bodyPr>
          <a:lstStyle/>
          <a:p>
            <a:endParaRPr lang="en-US" sz="2300" b="1" dirty="0">
              <a:solidFill>
                <a:srgbClr val="00206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Trò</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chơi</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gồm</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có</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i="1" dirty="0">
                <a:solidFill>
                  <a:srgbClr val="FF0000"/>
                </a:solidFill>
                <a:latin typeface="Times New Roman" panose="02020603050405020304" pitchFamily="18" charset="0"/>
                <a:cs typeface="Times New Roman" panose="02020603050405020304" pitchFamily="18" charset="0"/>
              </a:rPr>
              <a:t>0</a:t>
            </a:r>
            <a:r>
              <a:rPr lang="vi-VN" sz="2300" b="1" i="1" dirty="0">
                <a:solidFill>
                  <a:srgbClr val="FF0000"/>
                </a:solidFill>
                <a:latin typeface="Times New Roman" panose="02020603050405020304" pitchFamily="18" charset="0"/>
                <a:cs typeface="Times New Roman" panose="02020603050405020304" pitchFamily="18" charset="0"/>
              </a:rPr>
              <a:t>4</a:t>
            </a:r>
            <a:r>
              <a:rPr lang="vi-VN" sz="2300" b="1" dirty="0">
                <a:solidFill>
                  <a:srgbClr val="002060"/>
                </a:solidFill>
                <a:latin typeface="Times New Roman" panose="02020603050405020304" pitchFamily="18" charset="0"/>
                <a:cs typeface="Times New Roman" panose="02020603050405020304" pitchFamily="18" charset="0"/>
              </a:rPr>
              <a:t> miếng ghép, ẩn sau đó là 1 bức tranh có liên quan tới</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một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ảnh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thơ</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mang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nhiều</a:t>
            </a:r>
            <a:r>
              <a:rPr lang="en-US" sz="2300" b="1" dirty="0">
                <a:solidFill>
                  <a:srgbClr val="002060"/>
                </a:solidFill>
                <a:latin typeface="Times New Roman" panose="02020603050405020304" pitchFamily="18" charset="0"/>
                <a:cs typeface="Times New Roman" panose="02020603050405020304" pitchFamily="18" charset="0"/>
              </a:rPr>
              <a:t> ý </a:t>
            </a:r>
            <a:r>
              <a:rPr lang="en-US" sz="2300" b="1" dirty="0" err="1">
                <a:solidFill>
                  <a:srgbClr val="002060"/>
                </a:solidFill>
                <a:latin typeface="Times New Roman" panose="02020603050405020304" pitchFamily="18" charset="0"/>
                <a:cs typeface="Times New Roman" panose="02020603050405020304" pitchFamily="18" charset="0"/>
              </a:rPr>
              <a:t>nghĩa</a:t>
            </a:r>
            <a:r>
              <a:rPr lang="en-US" sz="2300" b="1" dirty="0">
                <a:solidFill>
                  <a:srgbClr val="002060"/>
                </a:solidFill>
                <a:latin typeface="Times New Roman" panose="02020603050405020304" pitchFamily="18" charset="0"/>
                <a:cs typeface="Times New Roman" panose="02020603050405020304" pitchFamily="18" charset="0"/>
              </a:rPr>
              <a:t>.</a:t>
            </a:r>
            <a:br>
              <a:rPr lang="vi-VN" sz="2300" b="1" dirty="0">
                <a:solidFill>
                  <a:srgbClr val="002060"/>
                </a:solidFill>
                <a:latin typeface="Times New Roman" panose="02020603050405020304" pitchFamily="18" charset="0"/>
                <a:cs typeface="Times New Roman" panose="02020603050405020304" pitchFamily="18" charset="0"/>
              </a:rPr>
            </a:br>
            <a:r>
              <a:rPr lang="en-US" sz="2300" b="1" dirty="0">
                <a:solidFill>
                  <a:srgbClr val="002060"/>
                </a:solidFill>
                <a:latin typeface="Times New Roman" panose="02020603050405020304" pitchFamily="18" charset="0"/>
                <a:cs typeface="Times New Roman" panose="02020603050405020304" pitchFamily="18" charset="0"/>
              </a:rPr>
              <a:t>- </a:t>
            </a:r>
            <a:r>
              <a:rPr lang="vi-VN" sz="2300" b="1" dirty="0">
                <a:solidFill>
                  <a:srgbClr val="002060"/>
                </a:solidFill>
                <a:latin typeface="Times New Roman" panose="02020603050405020304" pitchFamily="18" charset="0"/>
                <a:cs typeface="Times New Roman" panose="02020603050405020304" pitchFamily="18" charset="0"/>
              </a:rPr>
              <a:t>Mỗi mảnh ghép tương ứng với 1 câu hỏi</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thời</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gian</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suy</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nghĩ</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cho</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mỗi</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câu</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hỏi</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là</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i="1" dirty="0">
                <a:solidFill>
                  <a:srgbClr val="FF0000"/>
                </a:solidFill>
                <a:latin typeface="Times New Roman" panose="02020603050405020304" pitchFamily="18" charset="0"/>
                <a:cs typeface="Times New Roman" panose="02020603050405020304" pitchFamily="18" charset="0"/>
              </a:rPr>
              <a:t>10 </a:t>
            </a:r>
            <a:r>
              <a:rPr lang="en-US" sz="2300" b="1" i="1" dirty="0" err="1">
                <a:solidFill>
                  <a:srgbClr val="FF0000"/>
                </a:solidFill>
                <a:latin typeface="Times New Roman" panose="02020603050405020304" pitchFamily="18" charset="0"/>
                <a:cs typeface="Times New Roman" panose="02020603050405020304" pitchFamily="18" charset="0"/>
              </a:rPr>
              <a:t>giây</a:t>
            </a:r>
            <a:r>
              <a:rPr lang="en-US" sz="2300" b="1" i="1" dirty="0">
                <a:solidFill>
                  <a:srgbClr val="FF0000"/>
                </a:solidFill>
                <a:latin typeface="Times New Roman" panose="02020603050405020304" pitchFamily="18" charset="0"/>
                <a:cs typeface="Times New Roman" panose="02020603050405020304" pitchFamily="18" charset="0"/>
              </a:rPr>
              <a:t>.</a:t>
            </a:r>
          </a:p>
          <a:p>
            <a:r>
              <a:rPr lang="en-US" sz="2300" b="1" dirty="0">
                <a:solidFill>
                  <a:srgbClr val="002060"/>
                </a:solidFill>
                <a:latin typeface="Times New Roman" panose="02020603050405020304" pitchFamily="18" charset="0"/>
                <a:cs typeface="Times New Roman" panose="02020603050405020304" pitchFamily="18" charset="0"/>
              </a:rPr>
              <a:t>- </a:t>
            </a:r>
            <a:r>
              <a:rPr lang="vi-VN" sz="2300" b="1" dirty="0">
                <a:solidFill>
                  <a:srgbClr val="002060"/>
                </a:solidFill>
                <a:latin typeface="Times New Roman" panose="02020603050405020304" pitchFamily="18" charset="0"/>
                <a:cs typeface="Times New Roman" panose="02020603050405020304" pitchFamily="18" charset="0"/>
              </a:rPr>
              <a:t>Nhiệm vụ của các </a:t>
            </a:r>
            <a:r>
              <a:rPr lang="en-US" sz="2300" b="1" dirty="0" err="1">
                <a:solidFill>
                  <a:srgbClr val="002060"/>
                </a:solidFill>
                <a:latin typeface="Times New Roman" panose="02020603050405020304" pitchFamily="18" charset="0"/>
                <a:cs typeface="Times New Roman" panose="02020603050405020304" pitchFamily="18" charset="0"/>
              </a:rPr>
              <a:t>bạn</a:t>
            </a:r>
            <a:r>
              <a:rPr lang="en-US" sz="2300" b="1" dirty="0">
                <a:solidFill>
                  <a:srgbClr val="002060"/>
                </a:solidFill>
                <a:latin typeface="Times New Roman" panose="02020603050405020304" pitchFamily="18" charset="0"/>
                <a:cs typeface="Times New Roman" panose="02020603050405020304" pitchFamily="18" charset="0"/>
              </a:rPr>
              <a:t>:</a:t>
            </a:r>
            <a:r>
              <a:rPr lang="vi-VN" sz="2300" b="1" dirty="0">
                <a:solidFill>
                  <a:srgbClr val="002060"/>
                </a:solidFill>
                <a:latin typeface="Times New Roman" panose="02020603050405020304" pitchFamily="18" charset="0"/>
                <a:cs typeface="Times New Roman" panose="02020603050405020304" pitchFamily="18" charset="0"/>
              </a:rPr>
              <a:t> lật </a:t>
            </a:r>
            <a:r>
              <a:rPr lang="en-US" sz="2300" b="1" dirty="0" err="1">
                <a:solidFill>
                  <a:srgbClr val="002060"/>
                </a:solidFill>
                <a:latin typeface="Times New Roman" panose="02020603050405020304" pitchFamily="18" charset="0"/>
                <a:cs typeface="Times New Roman" panose="02020603050405020304" pitchFamily="18" charset="0"/>
              </a:rPr>
              <a:t>hết</a:t>
            </a:r>
            <a:r>
              <a:rPr lang="en-US" sz="2300" b="1" dirty="0">
                <a:solidFill>
                  <a:srgbClr val="002060"/>
                </a:solidFill>
                <a:latin typeface="Times New Roman" panose="02020603050405020304" pitchFamily="18" charset="0"/>
                <a:cs typeface="Times New Roman" panose="02020603050405020304" pitchFamily="18" charset="0"/>
              </a:rPr>
              <a:t> </a:t>
            </a:r>
            <a:r>
              <a:rPr lang="vi-VN" sz="2300" b="1" dirty="0">
                <a:solidFill>
                  <a:srgbClr val="002060"/>
                </a:solidFill>
                <a:latin typeface="Times New Roman" panose="02020603050405020304" pitchFamily="18" charset="0"/>
                <a:cs typeface="Times New Roman" panose="02020603050405020304" pitchFamily="18" charset="0"/>
              </a:rPr>
              <a:t>4 miếng ghép </a:t>
            </a:r>
            <a:r>
              <a:rPr lang="en-US" sz="2300" b="1" dirty="0" err="1">
                <a:solidFill>
                  <a:srgbClr val="002060"/>
                </a:solidFill>
                <a:latin typeface="Times New Roman" panose="02020603050405020304" pitchFamily="18" charset="0"/>
                <a:cs typeface="Times New Roman" panose="02020603050405020304" pitchFamily="18" charset="0"/>
              </a:rPr>
              <a:t>để</a:t>
            </a:r>
            <a:r>
              <a:rPr lang="vi-VN" sz="2300" b="1" dirty="0">
                <a:solidFill>
                  <a:srgbClr val="002060"/>
                </a:solidFill>
                <a:latin typeface="Times New Roman" panose="02020603050405020304" pitchFamily="18" charset="0"/>
                <a:cs typeface="Times New Roman" panose="02020603050405020304" pitchFamily="18" charset="0"/>
              </a:rPr>
              <a:t> tìm ra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ảnh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thơ</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trong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bức</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tranh</a:t>
            </a:r>
            <a:r>
              <a:rPr lang="en-US" sz="2300" b="1" dirty="0">
                <a:solidFill>
                  <a:srgbClr val="002060"/>
                </a:solidFill>
                <a:latin typeface="Times New Roman" panose="02020603050405020304" pitchFamily="18" charset="0"/>
                <a:cs typeface="Times New Roman" panose="02020603050405020304" pitchFamily="18" charset="0"/>
              </a:rPr>
              <a:t>.</a:t>
            </a:r>
            <a:br>
              <a:rPr lang="vi-VN" sz="2300" b="1" dirty="0">
                <a:solidFill>
                  <a:srgbClr val="002060"/>
                </a:solidFill>
                <a:latin typeface="Times New Roman" panose="02020603050405020304" pitchFamily="18" charset="0"/>
                <a:cs typeface="Times New Roman" panose="02020603050405020304" pitchFamily="18" charset="0"/>
              </a:rPr>
            </a:b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Bạn</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nào</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giơ</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tay</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nhanh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nhất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sẽ</a:t>
            </a:r>
            <a:r>
              <a:rPr lang="en-US" sz="2300" b="1" dirty="0">
                <a:solidFill>
                  <a:srgbClr val="002060"/>
                </a:solidFill>
                <a:latin typeface="Times New Roman" panose="02020603050405020304" pitchFamily="18" charset="0"/>
                <a:cs typeface="Times New Roman" panose="02020603050405020304" pitchFamily="18" charset="0"/>
              </a:rPr>
              <a:t> </a:t>
            </a:r>
            <a:r>
              <a:rPr lang="vi-VN" sz="2300" b="1" dirty="0">
                <a:solidFill>
                  <a:srgbClr val="002060"/>
                </a:solidFill>
                <a:latin typeface="Times New Roman" panose="02020603050405020304" pitchFamily="18" charset="0"/>
                <a:cs typeface="Times New Roman" panose="02020603050405020304" pitchFamily="18" charset="0"/>
              </a:rPr>
              <a:t>có quyền lựa chọn 1 mảnh ghép</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bất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kì</a:t>
            </a:r>
            <a:r>
              <a:rPr lang="vi-VN" sz="2300" b="1" dirty="0">
                <a:solidFill>
                  <a:srgbClr val="002060"/>
                </a:solidFill>
                <a:latin typeface="Times New Roman" panose="02020603050405020304" pitchFamily="18" charset="0"/>
                <a:cs typeface="Times New Roman" panose="02020603050405020304" pitchFamily="18" charset="0"/>
              </a:rPr>
              <a:t>. Trả lời đúng mảnh ghép được lật mở</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bạn</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sẽ</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được</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nhận</a:t>
            </a:r>
            <a:r>
              <a:rPr lang="en-US" sz="2300" b="1" dirty="0">
                <a:solidFill>
                  <a:srgbClr val="002060"/>
                </a:solidFill>
                <a:latin typeface="Times New Roman" panose="02020603050405020304" pitchFamily="18" charset="0"/>
                <a:cs typeface="Times New Roman" panose="02020603050405020304" pitchFamily="18" charset="0"/>
              </a:rPr>
              <a:t> 1 </a:t>
            </a:r>
            <a:r>
              <a:rPr lang="en-US" sz="2300" b="1" dirty="0" err="1">
                <a:solidFill>
                  <a:srgbClr val="002060"/>
                </a:solidFill>
                <a:latin typeface="Times New Roman" panose="02020603050405020304" pitchFamily="18" charset="0"/>
                <a:cs typeface="Times New Roman" panose="02020603050405020304" pitchFamily="18" charset="0"/>
              </a:rPr>
              <a:t>phần</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quà</a:t>
            </a:r>
            <a:r>
              <a:rPr lang="vi-VN" sz="2300" b="1" dirty="0">
                <a:solidFill>
                  <a:srgbClr val="002060"/>
                </a:solidFill>
                <a:latin typeface="Times New Roman" panose="02020603050405020304" pitchFamily="18" charset="0"/>
                <a:cs typeface="Times New Roman" panose="02020603050405020304" pitchFamily="18" charset="0"/>
              </a:rPr>
              <a:t>. </a:t>
            </a:r>
            <a:endParaRPr lang="en-US" sz="2300" b="1" dirty="0">
              <a:solidFill>
                <a:srgbClr val="00206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vi-VN" sz="2300" b="1" dirty="0">
                <a:solidFill>
                  <a:srgbClr val="002060"/>
                </a:solidFill>
                <a:latin typeface="Times New Roman" panose="02020603050405020304" pitchFamily="18" charset="0"/>
                <a:cs typeface="Times New Roman" panose="02020603050405020304" pitchFamily="18" charset="0"/>
              </a:rPr>
              <a:t>Trả lời sai bạn khác sẽ có quyền trả lời.</a:t>
            </a:r>
            <a:endParaRPr lang="en-US" sz="2300" b="1" dirty="0">
              <a:solidFill>
                <a:srgbClr val="00206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Sau</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khi</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lật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hết</a:t>
            </a:r>
            <a:r>
              <a:rPr lang="en-US" sz="2300" b="1" dirty="0">
                <a:solidFill>
                  <a:srgbClr val="002060"/>
                </a:solidFill>
                <a:latin typeface="Times New Roman" panose="02020603050405020304" pitchFamily="18" charset="0"/>
                <a:cs typeface="Times New Roman" panose="02020603050405020304" pitchFamily="18" charset="0"/>
              </a:rPr>
              <a:t> 4 </a:t>
            </a:r>
            <a:r>
              <a:rPr lang="en-US" sz="2300" b="1" dirty="0" err="1">
                <a:solidFill>
                  <a:srgbClr val="002060"/>
                </a:solidFill>
                <a:latin typeface="Times New Roman" panose="02020603050405020304" pitchFamily="18" charset="0"/>
                <a:cs typeface="Times New Roman" panose="02020603050405020304" pitchFamily="18" charset="0"/>
              </a:rPr>
              <a:t>mảnh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ghép</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bạn</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hãy</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quan</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sát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bức</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tranh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và</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cho</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biết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đó</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là</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ảnh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gì</a:t>
            </a:r>
            <a:r>
              <a:rPr lang="en-US" sz="2300" b="1" dirty="0">
                <a:solidFill>
                  <a:srgbClr val="002060"/>
                </a:solidFill>
                <a:latin typeface="Times New Roman" panose="02020603050405020304" pitchFamily="18" charset="0"/>
                <a:cs typeface="Times New Roman" panose="02020603050405020304" pitchFamily="18" charset="0"/>
              </a:rPr>
              <a:t>?</a:t>
            </a:r>
            <a:br>
              <a:rPr lang="vi-VN" sz="2300" b="1" dirty="0">
                <a:solidFill>
                  <a:srgbClr val="002060"/>
                </a:solidFill>
                <a:latin typeface="Times New Roman" panose="02020603050405020304" pitchFamily="18" charset="0"/>
                <a:cs typeface="Times New Roman" panose="02020603050405020304" pitchFamily="18" charset="0"/>
              </a:rPr>
            </a:br>
            <a:endParaRPr lang="en-US" sz="2300" b="1" dirty="0">
              <a:solidFill>
                <a:srgbClr val="002060"/>
              </a:solidFill>
              <a:latin typeface="Times New Roman" panose="02020603050405020304" pitchFamily="18" charset="0"/>
              <a:cs typeface="Times New Roman" panose="02020603050405020304" pitchFamily="18" charset="0"/>
            </a:endParaRPr>
          </a:p>
        </p:txBody>
      </p:sp>
      <p:sp>
        <p:nvSpPr>
          <p:cNvPr id="4" name="Oval 3"/>
          <p:cNvSpPr/>
          <p:nvPr/>
        </p:nvSpPr>
        <p:spPr>
          <a:xfrm>
            <a:off x="2971800" y="17821"/>
            <a:ext cx="2743200" cy="75739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000" b="1" u="sng" dirty="0">
                <a:solidFill>
                  <a:srgbClr val="C00000"/>
                </a:solidFill>
                <a:latin typeface="Times New Roman" panose="02020603050405020304" pitchFamily="18" charset="0"/>
                <a:cs typeface="Times New Roman" panose="02020603050405020304" pitchFamily="18" charset="0"/>
              </a:rPr>
              <a:t>Luật chơ</a:t>
            </a:r>
            <a:r>
              <a:rPr lang="en-US" sz="3000" b="1" u="sng" dirty="0">
                <a:solidFill>
                  <a:srgbClr val="C00000"/>
                </a:solidFill>
                <a:latin typeface="Times New Roman" panose="02020603050405020304" pitchFamily="18" charset="0"/>
                <a:cs typeface="Times New Roman" panose="02020603050405020304" pitchFamily="18" charset="0"/>
              </a:rPr>
              <a:t>i:</a:t>
            </a:r>
            <a:r>
              <a:rPr lang="vi-VN" sz="3000" b="1" u="sng" dirty="0">
                <a:solidFill>
                  <a:srgbClr val="C00000"/>
                </a:solidFill>
                <a:latin typeface="Times New Roman" panose="02020603050405020304" pitchFamily="18" charset="0"/>
                <a:cs typeface="Times New Roman" panose="02020603050405020304" pitchFamily="18" charset="0"/>
              </a:rPr>
              <a:t> </a:t>
            </a:r>
            <a:endParaRPr lang="en-US" sz="3000" b="1" u="sng"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565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6">
            <a:extLst>
              <a:ext uri="{FF2B5EF4-FFF2-40B4-BE49-F238E27FC236}">
                <a16:creationId xmlns:a16="http://schemas.microsoft.com/office/drawing/2014/main" id="{C5DFEA4F-6545-4C77-97A6-FDE1D323D960}"/>
              </a:ext>
            </a:extLst>
          </p:cNvPr>
          <p:cNvSpPr>
            <a:spLocks/>
          </p:cNvSpPr>
          <p:nvPr/>
        </p:nvSpPr>
        <p:spPr bwMode="auto">
          <a:xfrm>
            <a:off x="3438023" y="919034"/>
            <a:ext cx="5025662" cy="3562078"/>
          </a:xfrm>
          <a:custGeom>
            <a:avLst/>
            <a:gdLst>
              <a:gd name="T0" fmla="*/ 25 w 423"/>
              <a:gd name="T1" fmla="*/ 101 h 476"/>
              <a:gd name="T2" fmla="*/ 186 w 423"/>
              <a:gd name="T3" fmla="*/ 8 h 476"/>
              <a:gd name="T4" fmla="*/ 237 w 423"/>
              <a:gd name="T5" fmla="*/ 8 h 476"/>
              <a:gd name="T6" fmla="*/ 397 w 423"/>
              <a:gd name="T7" fmla="*/ 101 h 476"/>
              <a:gd name="T8" fmla="*/ 423 w 423"/>
              <a:gd name="T9" fmla="*/ 145 h 476"/>
              <a:gd name="T10" fmla="*/ 423 w 423"/>
              <a:gd name="T11" fmla="*/ 331 h 476"/>
              <a:gd name="T12" fmla="*/ 398 w 423"/>
              <a:gd name="T13" fmla="*/ 375 h 476"/>
              <a:gd name="T14" fmla="*/ 237 w 423"/>
              <a:gd name="T15" fmla="*/ 467 h 476"/>
              <a:gd name="T16" fmla="*/ 186 w 423"/>
              <a:gd name="T17" fmla="*/ 467 h 476"/>
              <a:gd name="T18" fmla="*/ 105 w 423"/>
              <a:gd name="T19" fmla="*/ 421 h 476"/>
              <a:gd name="T20" fmla="*/ 25 w 423"/>
              <a:gd name="T21" fmla="*/ 375 h 476"/>
              <a:gd name="T22" fmla="*/ 0 w 423"/>
              <a:gd name="T23" fmla="*/ 330 h 476"/>
              <a:gd name="T24" fmla="*/ 0 w 423"/>
              <a:gd name="T25" fmla="*/ 145 h 476"/>
              <a:gd name="T26" fmla="*/ 25 w 423"/>
              <a:gd name="T27" fmla="*/ 10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3" h="476">
                <a:moveTo>
                  <a:pt x="25" y="101"/>
                </a:moveTo>
                <a:cubicBezTo>
                  <a:pt x="79" y="70"/>
                  <a:pt x="132" y="39"/>
                  <a:pt x="186" y="8"/>
                </a:cubicBezTo>
                <a:cubicBezTo>
                  <a:pt x="202" y="0"/>
                  <a:pt x="221" y="0"/>
                  <a:pt x="237" y="8"/>
                </a:cubicBezTo>
                <a:cubicBezTo>
                  <a:pt x="290" y="39"/>
                  <a:pt x="344" y="70"/>
                  <a:pt x="397" y="101"/>
                </a:cubicBezTo>
                <a:cubicBezTo>
                  <a:pt x="413" y="110"/>
                  <a:pt x="422" y="127"/>
                  <a:pt x="423" y="145"/>
                </a:cubicBezTo>
                <a:cubicBezTo>
                  <a:pt x="423" y="331"/>
                  <a:pt x="423" y="331"/>
                  <a:pt x="423" y="331"/>
                </a:cubicBezTo>
                <a:cubicBezTo>
                  <a:pt x="422" y="348"/>
                  <a:pt x="413" y="365"/>
                  <a:pt x="398" y="375"/>
                </a:cubicBezTo>
                <a:cubicBezTo>
                  <a:pt x="237" y="467"/>
                  <a:pt x="237" y="467"/>
                  <a:pt x="237" y="467"/>
                </a:cubicBezTo>
                <a:cubicBezTo>
                  <a:pt x="221" y="476"/>
                  <a:pt x="201" y="476"/>
                  <a:pt x="186" y="467"/>
                </a:cubicBezTo>
                <a:cubicBezTo>
                  <a:pt x="105" y="421"/>
                  <a:pt x="105" y="421"/>
                  <a:pt x="105" y="421"/>
                </a:cubicBezTo>
                <a:cubicBezTo>
                  <a:pt x="25" y="375"/>
                  <a:pt x="25" y="375"/>
                  <a:pt x="25" y="375"/>
                </a:cubicBezTo>
                <a:cubicBezTo>
                  <a:pt x="10" y="365"/>
                  <a:pt x="0" y="348"/>
                  <a:pt x="0" y="330"/>
                </a:cubicBezTo>
                <a:cubicBezTo>
                  <a:pt x="0" y="145"/>
                  <a:pt x="0" y="145"/>
                  <a:pt x="0" y="145"/>
                </a:cubicBezTo>
                <a:cubicBezTo>
                  <a:pt x="0" y="127"/>
                  <a:pt x="10" y="110"/>
                  <a:pt x="25" y="101"/>
                </a:cubicBezTo>
                <a:close/>
              </a:path>
            </a:pathLst>
          </a:custGeom>
          <a:solidFill>
            <a:schemeClr val="bg1"/>
          </a:solidFill>
          <a:ln w="76200">
            <a:solidFill>
              <a:srgbClr val="FFABAA"/>
            </a:solidFill>
          </a:ln>
          <a:effectLst>
            <a:outerShdw blurRad="76200" dist="762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5725" tIns="42863" rIns="85725" bIns="42863" numCol="1" spcCol="0" rtlCol="0" fromWordArt="0" anchor="ctr" anchorCtr="0" forceAA="0" compatLnSpc="1">
            <a:prstTxWarp prst="textNoShape">
              <a:avLst/>
            </a:prstTxWarp>
            <a:noAutofit/>
          </a:bodyPr>
          <a:lstStyle/>
          <a:p>
            <a:pPr algn="ctr"/>
            <a:endParaRPr lang="zh-CN" altLang="en-US" sz="1500">
              <a:latin typeface="Futura-Condensed-Normal" pitchFamily="2" charset="0"/>
              <a:ea typeface="微软雅黑" panose="020B0503020204020204" pitchFamily="34" charset="-122"/>
              <a:sym typeface="Bebas" pitchFamily="2" charset="0"/>
            </a:endParaRPr>
          </a:p>
        </p:txBody>
      </p:sp>
      <p:sp>
        <p:nvSpPr>
          <p:cNvPr id="8" name="TextBox 7">
            <a:extLst>
              <a:ext uri="{FF2B5EF4-FFF2-40B4-BE49-F238E27FC236}">
                <a16:creationId xmlns:a16="http://schemas.microsoft.com/office/drawing/2014/main" id="{083B5A86-2F0B-4C54-A0B5-E34CFB1CCB6C}"/>
              </a:ext>
            </a:extLst>
          </p:cNvPr>
          <p:cNvSpPr txBox="1"/>
          <p:nvPr/>
        </p:nvSpPr>
        <p:spPr>
          <a:xfrm>
            <a:off x="3672374" y="1739838"/>
            <a:ext cx="4556961" cy="2400657"/>
          </a:xfrm>
          <a:prstGeom prst="rect">
            <a:avLst/>
          </a:prstGeom>
          <a:noFill/>
        </p:spPr>
        <p:txBody>
          <a:bodyPr wrap="square" rtlCol="0">
            <a:spAutoFit/>
          </a:bodyPr>
          <a:lstStyle/>
          <a:p>
            <a:pPr algn="ctr"/>
            <a:r>
              <a:rPr lang="en-US" sz="3750" i="1" dirty="0" err="1">
                <a:latin typeface="Times New Roman" panose="02020603050405020304" pitchFamily="18" charset="0"/>
                <a:cs typeface="Times New Roman" panose="02020603050405020304" pitchFamily="18" charset="0"/>
              </a:rPr>
              <a:t>Đọc</a:t>
            </a:r>
            <a:r>
              <a:rPr lang="en-US" sz="3750" i="1" dirty="0">
                <a:latin typeface="Times New Roman" panose="02020603050405020304" pitchFamily="18" charset="0"/>
                <a:cs typeface="Times New Roman" panose="02020603050405020304" pitchFamily="18" charset="0"/>
              </a:rPr>
              <a:t> </a:t>
            </a:r>
            <a:r>
              <a:rPr lang="en-US" sz="3750" i="1" dirty="0" err="1">
                <a:latin typeface="Times New Roman" panose="02020603050405020304" pitchFamily="18" charset="0"/>
                <a:cs typeface="Times New Roman" panose="02020603050405020304" pitchFamily="18" charset="0"/>
              </a:rPr>
              <a:t>thầm</a:t>
            </a:r>
            <a:r>
              <a:rPr lang="en-US" sz="3750" i="1" dirty="0">
                <a:latin typeface="Times New Roman" panose="02020603050405020304" pitchFamily="18" charset="0"/>
                <a:cs typeface="Times New Roman" panose="02020603050405020304" pitchFamily="18" charset="0"/>
              </a:rPr>
              <a:t> SGK + </a:t>
            </a:r>
            <a:r>
              <a:rPr lang="en-US" sz="3750" i="1" dirty="0" err="1">
                <a:latin typeface="Times New Roman" panose="02020603050405020304" pitchFamily="18" charset="0"/>
                <a:cs typeface="Times New Roman" panose="02020603050405020304" pitchFamily="18" charset="0"/>
              </a:rPr>
              <a:t>Làm</a:t>
            </a:r>
            <a:r>
              <a:rPr lang="en-US" sz="3750" i="1" dirty="0">
                <a:latin typeface="Times New Roman" panose="02020603050405020304" pitchFamily="18" charset="0"/>
                <a:cs typeface="Times New Roman" panose="02020603050405020304" pitchFamily="18" charset="0"/>
              </a:rPr>
              <a:t> </a:t>
            </a:r>
            <a:r>
              <a:rPr lang="en-US" sz="3750" i="1" dirty="0" err="1">
                <a:latin typeface="Times New Roman" panose="02020603050405020304" pitchFamily="18" charset="0"/>
                <a:cs typeface="Times New Roman" panose="02020603050405020304" pitchFamily="18" charset="0"/>
              </a:rPr>
              <a:t>việc</a:t>
            </a:r>
            <a:r>
              <a:rPr lang="en-US" sz="3750" i="1" dirty="0">
                <a:latin typeface="Times New Roman" panose="02020603050405020304" pitchFamily="18" charset="0"/>
                <a:cs typeface="Times New Roman" panose="02020603050405020304" pitchFamily="18" charset="0"/>
              </a:rPr>
              <a:t> </a:t>
            </a:r>
            <a:r>
              <a:rPr lang="en-US" sz="3750" i="1" dirty="0" err="1">
                <a:latin typeface="Times New Roman" panose="02020603050405020304" pitchFamily="18" charset="0"/>
                <a:cs typeface="Times New Roman" panose="02020603050405020304" pitchFamily="18" charset="0"/>
              </a:rPr>
              <a:t>nhóm</a:t>
            </a:r>
            <a:r>
              <a:rPr lang="en-US" sz="3750" i="1" dirty="0">
                <a:latin typeface="Times New Roman" panose="02020603050405020304" pitchFamily="18" charset="0"/>
                <a:cs typeface="Times New Roman" panose="02020603050405020304" pitchFamily="18" charset="0"/>
              </a:rPr>
              <a:t> 4 HS + Hoàn </a:t>
            </a:r>
            <a:r>
              <a:rPr lang="en-US" sz="3750" i="1" dirty="0" err="1">
                <a:latin typeface="Times New Roman" panose="02020603050405020304" pitchFamily="18" charset="0"/>
                <a:cs typeface="Times New Roman" panose="02020603050405020304" pitchFamily="18" charset="0"/>
              </a:rPr>
              <a:t>thiện</a:t>
            </a:r>
            <a:r>
              <a:rPr lang="en-US" sz="3750" i="1" dirty="0">
                <a:latin typeface="Times New Roman" panose="02020603050405020304" pitchFamily="18" charset="0"/>
                <a:cs typeface="Times New Roman" panose="02020603050405020304" pitchFamily="18" charset="0"/>
              </a:rPr>
              <a:t> PHT </a:t>
            </a:r>
            <a:r>
              <a:rPr lang="en-US" sz="3750" i="1" dirty="0" err="1">
                <a:latin typeface="Times New Roman" panose="02020603050405020304" pitchFamily="18" charset="0"/>
                <a:cs typeface="Times New Roman" panose="02020603050405020304" pitchFamily="18" charset="0"/>
              </a:rPr>
              <a:t>sau</a:t>
            </a:r>
            <a:r>
              <a:rPr lang="en-US" sz="3750" i="1" dirty="0">
                <a:latin typeface="Times New Roman" panose="02020603050405020304" pitchFamily="18" charset="0"/>
                <a:cs typeface="Times New Roman" panose="02020603050405020304" pitchFamily="18" charset="0"/>
              </a:rPr>
              <a:t> </a:t>
            </a:r>
            <a:r>
              <a:rPr lang="en-US" sz="3750" i="1" dirty="0" err="1">
                <a:latin typeface="Times New Roman" panose="02020603050405020304" pitchFamily="18" charset="0"/>
                <a:cs typeface="Times New Roman" panose="02020603050405020304" pitchFamily="18" charset="0"/>
              </a:rPr>
              <a:t>trong</a:t>
            </a:r>
            <a:r>
              <a:rPr lang="en-US" sz="3750" i="1" dirty="0">
                <a:latin typeface="Times New Roman" panose="02020603050405020304" pitchFamily="18" charset="0"/>
                <a:cs typeface="Times New Roman" panose="02020603050405020304" pitchFamily="18" charset="0"/>
              </a:rPr>
              <a:t> 05 </a:t>
            </a:r>
            <a:r>
              <a:rPr lang="en-US" sz="3750" i="1" dirty="0" err="1">
                <a:latin typeface="Times New Roman" panose="02020603050405020304" pitchFamily="18" charset="0"/>
                <a:cs typeface="Times New Roman" panose="02020603050405020304" pitchFamily="18" charset="0"/>
              </a:rPr>
              <a:t>phút</a:t>
            </a:r>
            <a:r>
              <a:rPr lang="en-US" sz="3750" i="1" dirty="0">
                <a:latin typeface="Times New Roman" panose="02020603050405020304" pitchFamily="18" charset="0"/>
                <a:cs typeface="Times New Roman" panose="02020603050405020304" pitchFamily="18" charset="0"/>
              </a:rPr>
              <a:t>.</a:t>
            </a:r>
          </a:p>
        </p:txBody>
      </p:sp>
      <p:pic>
        <p:nvPicPr>
          <p:cNvPr id="5" name="Hình ảnh 4">
            <a:extLst>
              <a:ext uri="{FF2B5EF4-FFF2-40B4-BE49-F238E27FC236}">
                <a16:creationId xmlns:a16="http://schemas.microsoft.com/office/drawing/2014/main" id="{3EFDDA2F-DF8D-127B-56DB-60730D3422DE}"/>
              </a:ext>
            </a:extLst>
          </p:cNvPr>
          <p:cNvPicPr>
            <a:picLocks noChangeAspect="1"/>
          </p:cNvPicPr>
          <p:nvPr/>
        </p:nvPicPr>
        <p:blipFill>
          <a:blip r:embed="rId3"/>
          <a:stretch>
            <a:fillRect/>
          </a:stretch>
        </p:blipFill>
        <p:spPr>
          <a:xfrm>
            <a:off x="0" y="1458046"/>
            <a:ext cx="3329438" cy="3562077"/>
          </a:xfrm>
          <a:prstGeom prst="rect">
            <a:avLst/>
          </a:prstGeom>
        </p:spPr>
      </p:pic>
    </p:spTree>
    <p:extLst>
      <p:ext uri="{BB962C8B-B14F-4D97-AF65-F5344CB8AC3E}">
        <p14:creationId xmlns:p14="http://schemas.microsoft.com/office/powerpoint/2010/main" val="51535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5"/>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4839857"/>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Bảng 1">
            <a:extLst>
              <a:ext uri="{FF2B5EF4-FFF2-40B4-BE49-F238E27FC236}">
                <a16:creationId xmlns:a16="http://schemas.microsoft.com/office/drawing/2014/main" id="{76BEC2D6-6A03-3615-66B8-A23A54C79AB8}"/>
              </a:ext>
            </a:extLst>
          </p:cNvPr>
          <p:cNvGraphicFramePr>
            <a:graphicFrameLocks noGrp="1"/>
          </p:cNvGraphicFramePr>
          <p:nvPr>
            <p:extLst>
              <p:ext uri="{D42A27DB-BD31-4B8C-83A1-F6EECF244321}">
                <p14:modId xmlns:p14="http://schemas.microsoft.com/office/powerpoint/2010/main" val="1976915622"/>
              </p:ext>
            </p:extLst>
          </p:nvPr>
        </p:nvGraphicFramePr>
        <p:xfrm>
          <a:off x="1371600" y="555314"/>
          <a:ext cx="7385434" cy="4178302"/>
        </p:xfrm>
        <a:graphic>
          <a:graphicData uri="http://schemas.openxmlformats.org/drawingml/2006/table">
            <a:tbl>
              <a:tblPr firstRow="1" firstCol="1" bandRow="1">
                <a:tableStyleId>{69012ECD-51FC-41F1-AA8D-1B2483CD663E}</a:tableStyleId>
              </a:tblPr>
              <a:tblGrid>
                <a:gridCol w="7385434">
                  <a:extLst>
                    <a:ext uri="{9D8B030D-6E8A-4147-A177-3AD203B41FA5}">
                      <a16:colId xmlns:a16="http://schemas.microsoft.com/office/drawing/2014/main" val="2072972124"/>
                    </a:ext>
                  </a:extLst>
                </a:gridCol>
              </a:tblGrid>
              <a:tr h="552614">
                <a:tc>
                  <a:txBody>
                    <a:bodyPr/>
                    <a:lstStyle/>
                    <a:p>
                      <a:pPr algn="ctr"/>
                      <a:r>
                        <a:rPr lang="nl-NL" sz="3100" kern="100" dirty="0">
                          <a:effectLst/>
                        </a:rPr>
                        <a:t>PHIẾU HỌC TẬP SỐ 2</a:t>
                      </a:r>
                      <a:endParaRPr lang="vi-VN"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1632" marR="151632" marT="0" marB="0"/>
                </a:tc>
                <a:extLst>
                  <a:ext uri="{0D108BD9-81ED-4DB2-BD59-A6C34878D82A}">
                    <a16:rowId xmlns:a16="http://schemas.microsoft.com/office/drawing/2014/main" val="1566326854"/>
                  </a:ext>
                </a:extLst>
              </a:tr>
              <a:tr h="1024358">
                <a:tc>
                  <a:txBody>
                    <a:bodyPr/>
                    <a:lstStyle/>
                    <a:p>
                      <a:pPr algn="just"/>
                      <a:r>
                        <a:rPr lang="nl-NL" sz="3100" kern="100">
                          <a:effectLst/>
                        </a:rPr>
                        <a:t>Câu 1: Chi tiết nào cho thấy Tô Hoài rất thông hiểu Hà Nội?</a:t>
                      </a:r>
                      <a:endParaRPr lang="vi-VN" sz="2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51632" marR="151632" marT="0" marB="0"/>
                </a:tc>
                <a:extLst>
                  <a:ext uri="{0D108BD9-81ED-4DB2-BD59-A6C34878D82A}">
                    <a16:rowId xmlns:a16="http://schemas.microsoft.com/office/drawing/2014/main" val="3675299578"/>
                  </a:ext>
                </a:extLst>
              </a:tr>
              <a:tr h="1024358">
                <a:tc>
                  <a:txBody>
                    <a:bodyPr/>
                    <a:lstStyle/>
                    <a:p>
                      <a:pPr algn="just"/>
                      <a:r>
                        <a:rPr lang="nl-NL" sz="3100" kern="100" dirty="0">
                          <a:effectLst/>
                        </a:rPr>
                        <a:t>Câu 2. Các câu hỏi phỏng vấn đưa ra nhằm khai thác thông tin gì?</a:t>
                      </a:r>
                      <a:endParaRPr lang="vi-VN"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1632" marR="151632" marT="0" marB="0"/>
                </a:tc>
                <a:extLst>
                  <a:ext uri="{0D108BD9-81ED-4DB2-BD59-A6C34878D82A}">
                    <a16:rowId xmlns:a16="http://schemas.microsoft.com/office/drawing/2014/main" val="206409280"/>
                  </a:ext>
                </a:extLst>
              </a:tr>
              <a:tr h="1024358">
                <a:tc>
                  <a:txBody>
                    <a:bodyPr/>
                    <a:lstStyle/>
                    <a:p>
                      <a:pPr algn="just"/>
                      <a:r>
                        <a:rPr lang="nl-NL" sz="3100" kern="100">
                          <a:effectLst/>
                        </a:rPr>
                        <a:t>Câu 3. Địa giới Hà Nội xưa có đặc điểm gì?</a:t>
                      </a:r>
                      <a:endParaRPr lang="vi-VN" sz="2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51632" marR="151632" marT="0" marB="0"/>
                </a:tc>
                <a:extLst>
                  <a:ext uri="{0D108BD9-81ED-4DB2-BD59-A6C34878D82A}">
                    <a16:rowId xmlns:a16="http://schemas.microsoft.com/office/drawing/2014/main" val="2330425812"/>
                  </a:ext>
                </a:extLst>
              </a:tr>
              <a:tr h="552614">
                <a:tc>
                  <a:txBody>
                    <a:bodyPr/>
                    <a:lstStyle/>
                    <a:p>
                      <a:pPr algn="just"/>
                      <a:r>
                        <a:rPr lang="nl-NL" sz="3100" kern="100" dirty="0">
                          <a:effectLst/>
                        </a:rPr>
                        <a:t>Câu 4. Tên phố cổ Hà Nội có gì lạ?</a:t>
                      </a:r>
                      <a:endParaRPr lang="vi-VN"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1632" marR="151632" marT="0" marB="0"/>
                </a:tc>
                <a:extLst>
                  <a:ext uri="{0D108BD9-81ED-4DB2-BD59-A6C34878D82A}">
                    <a16:rowId xmlns:a16="http://schemas.microsoft.com/office/drawing/2014/main" val="1164595953"/>
                  </a:ext>
                </a:extLst>
              </a:tr>
            </a:tbl>
          </a:graphicData>
        </a:graphic>
      </p:graphicFrame>
      <p:pic>
        <p:nvPicPr>
          <p:cNvPr id="16" name="5 Minutes timer (Đồng hồ đếm ngược 5 phút)">
            <a:hlinkClick r:id="" action="ppaction://media"/>
            <a:extLst>
              <a:ext uri="{FF2B5EF4-FFF2-40B4-BE49-F238E27FC236}">
                <a16:creationId xmlns:a16="http://schemas.microsoft.com/office/drawing/2014/main" id="{5DDB22C6-F611-BDD5-2F88-AB57EB4859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371599" cy="1814899"/>
          </a:xfrm>
          <a:prstGeom prst="rect">
            <a:avLst/>
          </a:prstGeom>
        </p:spPr>
      </p:pic>
    </p:spTree>
    <p:extLst>
      <p:ext uri="{BB962C8B-B14F-4D97-AF65-F5344CB8AC3E}">
        <p14:creationId xmlns:p14="http://schemas.microsoft.com/office/powerpoint/2010/main" val="428507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32728B8-D791-40D2-8040-182513C9E4E3}"/>
              </a:ext>
            </a:extLst>
          </p:cNvPr>
          <p:cNvGrpSpPr/>
          <p:nvPr/>
        </p:nvGrpSpPr>
        <p:grpSpPr>
          <a:xfrm>
            <a:off x="3295162" y="725948"/>
            <a:ext cx="5766434" cy="890518"/>
            <a:chOff x="3503671" y="925498"/>
            <a:chExt cx="5783833" cy="1090959"/>
          </a:xfrm>
        </p:grpSpPr>
        <p:sp>
          <p:nvSpPr>
            <p:cNvPr id="8" name="Rectangle: Rounded Corners 7">
              <a:extLst>
                <a:ext uri="{FF2B5EF4-FFF2-40B4-BE49-F238E27FC236}">
                  <a16:creationId xmlns:a16="http://schemas.microsoft.com/office/drawing/2014/main" id="{42BC07B6-EDE0-417A-AAE3-FF4B73A38260}"/>
                </a:ext>
              </a:extLst>
            </p:cNvPr>
            <p:cNvSpPr/>
            <p:nvPr/>
          </p:nvSpPr>
          <p:spPr>
            <a:xfrm>
              <a:off x="3503671" y="955753"/>
              <a:ext cx="5783833" cy="1060704"/>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8836597-F6C7-47DE-8BFD-B8EAAC318A9E}"/>
                </a:ext>
              </a:extLst>
            </p:cNvPr>
            <p:cNvSpPr txBox="1"/>
            <p:nvPr/>
          </p:nvSpPr>
          <p:spPr>
            <a:xfrm>
              <a:off x="3671331" y="925498"/>
              <a:ext cx="5428185" cy="537299"/>
            </a:xfrm>
            <a:prstGeom prst="rect">
              <a:avLst/>
            </a:prstGeom>
            <a:noFill/>
          </p:spPr>
          <p:txBody>
            <a:bodyPr wrap="square">
              <a:spAutoFit/>
            </a:bodyPr>
            <a:lstStyle/>
            <a:p>
              <a:pPr algn="just"/>
              <a:endParaRPr lang="en-US" sz="22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53791704-9B0E-4316-A2EB-84430E331109}"/>
              </a:ext>
            </a:extLst>
          </p:cNvPr>
          <p:cNvGrpSpPr/>
          <p:nvPr/>
        </p:nvGrpSpPr>
        <p:grpSpPr>
          <a:xfrm>
            <a:off x="3124200" y="1744688"/>
            <a:ext cx="6019800" cy="1579758"/>
            <a:chOff x="3547872" y="1472184"/>
            <a:chExt cx="5783833" cy="1060704"/>
          </a:xfrm>
        </p:grpSpPr>
        <p:sp>
          <p:nvSpPr>
            <p:cNvPr id="12" name="Rectangle: Rounded Corners 11">
              <a:extLst>
                <a:ext uri="{FF2B5EF4-FFF2-40B4-BE49-F238E27FC236}">
                  <a16:creationId xmlns:a16="http://schemas.microsoft.com/office/drawing/2014/main" id="{C08FE6A9-EE5E-4A3F-BF0C-83A38B61B3E8}"/>
                </a:ext>
              </a:extLst>
            </p:cNvPr>
            <p:cNvSpPr/>
            <p:nvPr/>
          </p:nvSpPr>
          <p:spPr>
            <a:xfrm>
              <a:off x="3547872" y="1472184"/>
              <a:ext cx="5783833" cy="1060704"/>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27F2354-878D-479B-9221-73EB7B82A836}"/>
                </a:ext>
              </a:extLst>
            </p:cNvPr>
            <p:cNvSpPr txBox="1"/>
            <p:nvPr/>
          </p:nvSpPr>
          <p:spPr>
            <a:xfrm>
              <a:off x="3715815" y="1550559"/>
              <a:ext cx="5428185" cy="314461"/>
            </a:xfrm>
            <a:prstGeom prst="rect">
              <a:avLst/>
            </a:prstGeom>
            <a:noFill/>
          </p:spPr>
          <p:txBody>
            <a:bodyPr wrap="square">
              <a:spAutoFit/>
            </a:bodyPr>
            <a:lstStyle/>
            <a:p>
              <a:pPr algn="just"/>
              <a:endParaRPr lang="en-US" sz="2200" b="1" dirty="0">
                <a:latin typeface="Times New Roman" panose="02020603050405020304" pitchFamily="18" charset="0"/>
                <a:cs typeface="Times New Roman" panose="02020603050405020304" pitchFamily="18" charset="0"/>
              </a:endParaRPr>
            </a:p>
          </p:txBody>
        </p:sp>
      </p:grpSp>
      <p:sp>
        <p:nvSpPr>
          <p:cNvPr id="15" name="Rectangle: Rounded Corners 14">
            <a:extLst>
              <a:ext uri="{FF2B5EF4-FFF2-40B4-BE49-F238E27FC236}">
                <a16:creationId xmlns:a16="http://schemas.microsoft.com/office/drawing/2014/main" id="{F7A83C26-2AAE-4022-8EC0-6E79A5D2D6C8}"/>
              </a:ext>
            </a:extLst>
          </p:cNvPr>
          <p:cNvSpPr/>
          <p:nvPr/>
        </p:nvSpPr>
        <p:spPr>
          <a:xfrm>
            <a:off x="3268107" y="3383536"/>
            <a:ext cx="5766434" cy="1227720"/>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B7954A6A-5642-983D-A2C6-3A8C173E7D9D}"/>
              </a:ext>
            </a:extLst>
          </p:cNvPr>
          <p:cNvSpPr txBox="1"/>
          <p:nvPr/>
        </p:nvSpPr>
        <p:spPr>
          <a:xfrm>
            <a:off x="3788571" y="815983"/>
            <a:ext cx="4944424" cy="1257395"/>
          </a:xfrm>
          <a:prstGeom prst="rect">
            <a:avLst/>
          </a:prstGeom>
          <a:noFill/>
        </p:spPr>
        <p:txBody>
          <a:bodyPr wrap="square">
            <a:spAutoFit/>
          </a:bodyPr>
          <a:lstStyle/>
          <a:p>
            <a:pPr algn="just">
              <a:lnSpc>
                <a:spcPct val="107000"/>
              </a:lnSpc>
              <a:spcAft>
                <a:spcPts val="750"/>
              </a:spcAft>
            </a:pPr>
            <a:r>
              <a:rPr lang="vi-VN" sz="2200" b="1" dirty="0">
                <a:latin typeface="Times New Roman" panose="02020603050405020304" pitchFamily="18" charset="0"/>
                <a:cs typeface="Times New Roman" panose="02020603050405020304" pitchFamily="18" charset="0"/>
              </a:rPr>
              <a:t>* Trước và nay, Hà Nội đều giữ nguyên</a:t>
            </a:r>
            <a:r>
              <a:rPr lang="nl-NL" sz="2200" b="1" dirty="0">
                <a:latin typeface="Times New Roman" panose="02020603050405020304" pitchFamily="18" charset="0"/>
                <a:cs typeface="Times New Roman" panose="02020603050405020304" pitchFamily="18" charset="0"/>
              </a:rPr>
              <a:t>:</a:t>
            </a:r>
            <a:endParaRPr lang="vi-VN" sz="2200" b="1" dirty="0">
              <a:latin typeface="Times New Roman" panose="02020603050405020304" pitchFamily="18" charset="0"/>
              <a:cs typeface="Times New Roman" panose="02020603050405020304" pitchFamily="18" charset="0"/>
            </a:endParaRPr>
          </a:p>
          <a:p>
            <a:pPr algn="just">
              <a:lnSpc>
                <a:spcPct val="107000"/>
              </a:lnSpc>
              <a:spcAft>
                <a:spcPts val="750"/>
              </a:spcAft>
            </a:pPr>
            <a:endParaRPr lang="vi-VN" sz="2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E4A02CE6-80AA-9312-07AA-AA9C210DB464}"/>
              </a:ext>
            </a:extLst>
          </p:cNvPr>
          <p:cNvSpPr txBox="1"/>
          <p:nvPr/>
        </p:nvSpPr>
        <p:spPr>
          <a:xfrm>
            <a:off x="3509815" y="1372279"/>
            <a:ext cx="5441696" cy="1981953"/>
          </a:xfrm>
          <a:prstGeom prst="rect">
            <a:avLst/>
          </a:prstGeom>
          <a:noFill/>
        </p:spPr>
        <p:txBody>
          <a:bodyPr wrap="square">
            <a:spAutoFit/>
          </a:bodyPr>
          <a:lstStyle/>
          <a:p>
            <a:pPr algn="just">
              <a:lnSpc>
                <a:spcPct val="107000"/>
              </a:lnSpc>
              <a:spcAft>
                <a:spcPts val="750"/>
              </a:spcAft>
            </a:pPr>
            <a:endParaRPr lang="vi-VN" sz="22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750"/>
              </a:spcAft>
            </a:pPr>
            <a:r>
              <a:rPr lang="en-US" sz="2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200" b="1" dirty="0">
                <a:latin typeface="Times New Roman" panose="02020603050405020304" pitchFamily="18" charset="0"/>
                <a:cs typeface="Times New Roman" panose="02020603050405020304" pitchFamily="18" charset="0"/>
              </a:rPr>
              <a:t> Các khu phố cổ: đường phố, vỉa hè không thay đổi. Các vỉa hè ở các phố Ngô Quyền, Hàng Khay, Tràng Tiền, Hàng Bài,…đầu các vỉa hè còn bọc đá xanh. </a:t>
            </a:r>
          </a:p>
        </p:txBody>
      </p:sp>
      <p:sp>
        <p:nvSpPr>
          <p:cNvPr id="19" name="Hộp Văn bản 18">
            <a:extLst>
              <a:ext uri="{FF2B5EF4-FFF2-40B4-BE49-F238E27FC236}">
                <a16:creationId xmlns:a16="http://schemas.microsoft.com/office/drawing/2014/main" id="{8B568789-27DA-916D-FFCD-187FD2EBE720}"/>
              </a:ext>
            </a:extLst>
          </p:cNvPr>
          <p:cNvSpPr txBox="1"/>
          <p:nvPr/>
        </p:nvSpPr>
        <p:spPr>
          <a:xfrm>
            <a:off x="3534433" y="3470960"/>
            <a:ext cx="4944424" cy="1107996"/>
          </a:xfrm>
          <a:prstGeom prst="rect">
            <a:avLst/>
          </a:prstGeom>
          <a:noFill/>
        </p:spPr>
        <p:txBody>
          <a:bodyPr wrap="square">
            <a:spAutoFit/>
          </a:bodyPr>
          <a:lstStyle/>
          <a:p>
            <a:r>
              <a:rPr lang="vi-VN" sz="2200" b="1" dirty="0">
                <a:latin typeface="Times New Roman" panose="02020603050405020304" pitchFamily="18" charset="0"/>
                <a:cs typeface="Times New Roman" panose="02020603050405020304" pitchFamily="18" charset="0"/>
              </a:rPr>
              <a:t>- Hệ thống cống ngầm giữ nguyên: nên vẫn xảy ra tình trạng ngập úng. Nắp cống tròn đúc từ bên Pháp.</a:t>
            </a:r>
          </a:p>
        </p:txBody>
      </p:sp>
      <p:sp>
        <p:nvSpPr>
          <p:cNvPr id="3" name="Hộp Văn bản 2">
            <a:extLst>
              <a:ext uri="{FF2B5EF4-FFF2-40B4-BE49-F238E27FC236}">
                <a16:creationId xmlns:a16="http://schemas.microsoft.com/office/drawing/2014/main" id="{B38252D2-628E-B952-FE3A-243DDCBA5133}"/>
              </a:ext>
            </a:extLst>
          </p:cNvPr>
          <p:cNvSpPr txBox="1"/>
          <p:nvPr/>
        </p:nvSpPr>
        <p:spPr>
          <a:xfrm>
            <a:off x="398610" y="87302"/>
            <a:ext cx="4649372" cy="769441"/>
          </a:xfrm>
          <a:prstGeom prst="rect">
            <a:avLst/>
          </a:prstGeom>
          <a:noFill/>
        </p:spPr>
        <p:txBody>
          <a:bodyPr wrap="square">
            <a:spAutoFit/>
          </a:bodyPr>
          <a:lstStyle/>
          <a:p>
            <a:r>
              <a:rPr lang="nl-NL" sz="2200" b="1" kern="1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3.1. Hình ảnh Hà Nội xưa và nay qua cái nhìn của nhà văn Tô Hoài.</a:t>
            </a:r>
            <a:endParaRPr lang="vi-VN" sz="2200" b="1" kern="1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0" name="Picture 2" descr="Khám phá phố cổ Hà Nội: Vẻ đẹp khó phai của thời gian - Thuê xe limousine  Hoàng Gia Thịnh">
            <a:extLst>
              <a:ext uri="{FF2B5EF4-FFF2-40B4-BE49-F238E27FC236}">
                <a16:creationId xmlns:a16="http://schemas.microsoft.com/office/drawing/2014/main" id="{1AE4CD3D-FF27-B081-1199-3B70268A7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67" y="815983"/>
            <a:ext cx="3048965" cy="4286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5600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1000"/>
                                        <p:tgtEl>
                                          <p:spTgt spid="2050"/>
                                        </p:tgtEl>
                                      </p:cBhvr>
                                    </p:animEffect>
                                    <p:anim calcmode="lin" valueType="num">
                                      <p:cBhvr>
                                        <p:cTn id="44" dur="1000" fill="hold"/>
                                        <p:tgtEl>
                                          <p:spTgt spid="2050"/>
                                        </p:tgtEl>
                                        <p:attrNameLst>
                                          <p:attrName>ppt_x</p:attrName>
                                        </p:attrNameLst>
                                      </p:cBhvr>
                                      <p:tavLst>
                                        <p:tav tm="0">
                                          <p:val>
                                            <p:strVal val="#ppt_x"/>
                                          </p:val>
                                        </p:tav>
                                        <p:tav tm="100000">
                                          <p:val>
                                            <p:strVal val="#ppt_x"/>
                                          </p:val>
                                        </p:tav>
                                      </p:tavLst>
                                    </p:anim>
                                    <p:anim calcmode="lin" valueType="num">
                                      <p:cBhvr>
                                        <p:cTn id="4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4BBB94E-3A27-4847-9AE7-8F1DF5A0CB7C}"/>
              </a:ext>
            </a:extLst>
          </p:cNvPr>
          <p:cNvSpPr/>
          <p:nvPr/>
        </p:nvSpPr>
        <p:spPr>
          <a:xfrm>
            <a:off x="0" y="133350"/>
            <a:ext cx="9144000" cy="2895600"/>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600" b="1" dirty="0">
              <a:solidFill>
                <a:srgbClr val="002060"/>
              </a:solidFill>
              <a:latin typeface="Times New Roman" panose="02020603050405020304" pitchFamily="18" charset="0"/>
              <a:cs typeface="Times New Roman" panose="02020603050405020304" pitchFamily="18" charset="0"/>
            </a:endParaRPr>
          </a:p>
          <a:p>
            <a:endParaRPr lang="vi-VN" sz="2600" b="1" dirty="0">
              <a:solidFill>
                <a:srgbClr val="002060"/>
              </a:solidFill>
              <a:latin typeface="Times New Roman" panose="02020603050405020304" pitchFamily="18" charset="0"/>
              <a:cs typeface="Times New Roman" panose="02020603050405020304" pitchFamily="18" charset="0"/>
            </a:endParaRPr>
          </a:p>
          <a:p>
            <a:endParaRPr lang="vi-VN" sz="2600" b="1" dirty="0">
              <a:solidFill>
                <a:srgbClr val="002060"/>
              </a:solidFill>
              <a:latin typeface="Times New Roman" panose="02020603050405020304" pitchFamily="18" charset="0"/>
              <a:cs typeface="Times New Roman" panose="02020603050405020304" pitchFamily="18" charset="0"/>
            </a:endParaRPr>
          </a:p>
          <a:p>
            <a:r>
              <a:rPr lang="vi-VN" sz="2600" b="1" dirty="0">
                <a:solidFill>
                  <a:srgbClr val="002060"/>
                </a:solidFill>
                <a:latin typeface="Times New Roman" panose="02020603050405020304" pitchFamily="18" charset="0"/>
                <a:cs typeface="Times New Roman" panose="02020603050405020304" pitchFamily="18" charset="0"/>
              </a:rPr>
              <a:t>      * Sự thay đổi nhỏ:</a:t>
            </a:r>
            <a:endParaRPr lang="vi-VN" sz="2600" dirty="0">
              <a:solidFill>
                <a:srgbClr val="002060"/>
              </a:solidFill>
              <a:latin typeface="Times New Roman" panose="02020603050405020304" pitchFamily="18" charset="0"/>
              <a:cs typeface="Times New Roman" panose="02020603050405020304" pitchFamily="18" charset="0"/>
            </a:endParaRPr>
          </a:p>
          <a:p>
            <a:r>
              <a:rPr lang="vi-VN" sz="2600" dirty="0">
                <a:solidFill>
                  <a:srgbClr val="002060"/>
                </a:solidFill>
                <a:latin typeface="Times New Roman" panose="02020603050405020304" pitchFamily="18" charset="0"/>
                <a:cs typeface="Times New Roman" panose="02020603050405020304" pitchFamily="18" charset="0"/>
              </a:rPr>
              <a:t>	+ Hồ Tây: bị thu hẹp vì lấn đất. </a:t>
            </a:r>
          </a:p>
          <a:p>
            <a:r>
              <a:rPr lang="vi-VN" sz="2600" dirty="0">
                <a:solidFill>
                  <a:srgbClr val="002060"/>
                </a:solidFill>
                <a:latin typeface="Times New Roman" panose="02020603050405020304" pitchFamily="18" charset="0"/>
                <a:cs typeface="Times New Roman" panose="02020603050405020304" pitchFamily="18" charset="0"/>
              </a:rPr>
              <a:t>Trước đây: đất rộng, cây lá rậm rạp, ven hồ trồng 	nhiều sen. Sau đó nuôi cá mè.</a:t>
            </a:r>
          </a:p>
          <a:p>
            <a:r>
              <a:rPr lang="vi-VN" sz="2600" dirty="0">
                <a:solidFill>
                  <a:srgbClr val="002060"/>
                </a:solidFill>
                <a:latin typeface="Times New Roman" panose="02020603050405020304" pitchFamily="18" charset="0"/>
                <a:cs typeface="Times New Roman" panose="02020603050405020304" pitchFamily="18" charset="0"/>
              </a:rPr>
              <a:t>	+ Khu phố Hà Nội: Ngày xưa các địa giới các khu phố rất hẹp nay được mở rộng.</a:t>
            </a:r>
          </a:p>
          <a:p>
            <a:r>
              <a:rPr lang="vi-VN" sz="2600" b="1" dirty="0">
                <a:solidFill>
                  <a:srgbClr val="002060"/>
                </a:solidFill>
                <a:latin typeface="Times New Roman" panose="02020603050405020304" pitchFamily="18" charset="0"/>
                <a:cs typeface="Times New Roman" panose="02020603050405020304" pitchFamily="18" charset="0"/>
              </a:rPr>
              <a:t> </a:t>
            </a:r>
            <a:endParaRPr lang="vi-VN" sz="2600" dirty="0">
              <a:solidFill>
                <a:srgbClr val="002060"/>
              </a:solidFill>
              <a:latin typeface="Times New Roman" panose="02020603050405020304" pitchFamily="18" charset="0"/>
              <a:cs typeface="Times New Roman" panose="02020603050405020304" pitchFamily="18" charset="0"/>
            </a:endParaRPr>
          </a:p>
          <a:p>
            <a:r>
              <a:rPr lang="nl-NL" sz="2600" b="1" dirty="0">
                <a:solidFill>
                  <a:srgbClr val="002060"/>
                </a:solidFill>
                <a:latin typeface="Times New Roman" panose="02020603050405020304" pitchFamily="18" charset="0"/>
                <a:cs typeface="Times New Roman" panose="02020603050405020304" pitchFamily="18" charset="0"/>
              </a:rPr>
              <a:t> </a:t>
            </a:r>
            <a:endParaRPr lang="vi-VN" sz="2600" dirty="0">
              <a:solidFill>
                <a:srgbClr val="002060"/>
              </a:solidFill>
              <a:latin typeface="Times New Roman" panose="02020603050405020304" pitchFamily="18" charset="0"/>
              <a:cs typeface="Times New Roman" panose="02020603050405020304" pitchFamily="18" charset="0"/>
            </a:endParaRPr>
          </a:p>
          <a:p>
            <a:pPr algn="just"/>
            <a:endParaRPr lang="en-US" altLang="zh-CN" sz="2600" dirty="0">
              <a:solidFill>
                <a:srgbClr val="00206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92EC0DB-C1E4-4C6A-BF25-E60BFED9B407}"/>
              </a:ext>
            </a:extLst>
          </p:cNvPr>
          <p:cNvSpPr/>
          <p:nvPr/>
        </p:nvSpPr>
        <p:spPr>
          <a:xfrm>
            <a:off x="381000" y="3562350"/>
            <a:ext cx="8458200" cy="1447800"/>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400" b="1" i="1" dirty="0">
                <a:solidFill>
                  <a:srgbClr val="FF0000"/>
                </a:solidFill>
                <a:latin typeface="Times New Roman" panose="02020603050405020304" pitchFamily="18" charset="0"/>
                <a:cs typeface="Times New Roman" panose="02020603050405020304" pitchFamily="18" charset="0"/>
              </a:rPr>
              <a:t>-&gt; Hà Nội nay đã có sự “thay da đổi thịt” để phù hợp với sự phát triển kinh tế, xã hội song vẫn giữ được nét đặc trưng với có của mình.</a:t>
            </a: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889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F289A8-93F9-4A18-AB62-6D7718B1CA59}"/>
              </a:ext>
            </a:extLst>
          </p:cNvPr>
          <p:cNvPicPr>
            <a:picLocks noChangeAspect="1"/>
          </p:cNvPicPr>
          <p:nvPr/>
        </p:nvPicPr>
        <p:blipFill>
          <a:blip r:embed="rId3"/>
          <a:stretch>
            <a:fillRect/>
          </a:stretch>
        </p:blipFill>
        <p:spPr>
          <a:xfrm>
            <a:off x="-273050" y="977900"/>
            <a:ext cx="4165600" cy="4165600"/>
          </a:xfrm>
          <a:prstGeom prst="rect">
            <a:avLst/>
          </a:prstGeom>
        </p:spPr>
      </p:pic>
      <p:sp>
        <p:nvSpPr>
          <p:cNvPr id="7" name="Cloud 6">
            <a:extLst>
              <a:ext uri="{FF2B5EF4-FFF2-40B4-BE49-F238E27FC236}">
                <a16:creationId xmlns:a16="http://schemas.microsoft.com/office/drawing/2014/main" id="{C64FD2A4-7A84-408E-BF6F-412AC4880076}"/>
              </a:ext>
            </a:extLst>
          </p:cNvPr>
          <p:cNvSpPr/>
          <p:nvPr/>
        </p:nvSpPr>
        <p:spPr>
          <a:xfrm rot="192657">
            <a:off x="3072800" y="401325"/>
            <a:ext cx="5393193" cy="3155334"/>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b="1" dirty="0">
                <a:solidFill>
                  <a:srgbClr val="FF0000"/>
                </a:solidFill>
              </a:rPr>
              <a:t>? Theo Tô Hoài, người Hà Nội có tính cách như thế nào?</a:t>
            </a:r>
            <a:endParaRPr lang="vi-VN" sz="3200" b="1" dirty="0">
              <a:solidFill>
                <a:srgbClr val="FF0000"/>
              </a:solidFill>
            </a:endParaRPr>
          </a:p>
        </p:txBody>
      </p:sp>
    </p:spTree>
    <p:extLst>
      <p:ext uri="{BB962C8B-B14F-4D97-AF65-F5344CB8AC3E}">
        <p14:creationId xmlns:p14="http://schemas.microsoft.com/office/powerpoint/2010/main" val="90340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156EF39D-6587-E278-1899-925817A29A74}"/>
              </a:ext>
            </a:extLst>
          </p:cNvPr>
          <p:cNvSpPr txBox="1"/>
          <p:nvPr/>
        </p:nvSpPr>
        <p:spPr>
          <a:xfrm>
            <a:off x="4114800" y="514350"/>
            <a:ext cx="4572000" cy="329320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nl-NL" sz="2600" b="1" kern="100" dirty="0">
                <a:effectLst/>
                <a:latin typeface="Times New Roman" panose="02020603050405020304" pitchFamily="18" charset="0"/>
                <a:ea typeface="Calibri" panose="020F0502020204030204" pitchFamily="34" charset="0"/>
                <a:cs typeface="Times New Roman" panose="02020603050405020304" pitchFamily="18" charset="0"/>
              </a:rPr>
              <a:t>3.2. </a:t>
            </a:r>
            <a:r>
              <a:rPr lang="vi-VN" sz="2600" b="1" kern="100" dirty="0">
                <a:effectLst/>
                <a:latin typeface="Times New Roman" panose="02020603050405020304" pitchFamily="18" charset="0"/>
                <a:ea typeface="Calibri" panose="020F0502020204030204" pitchFamily="34" charset="0"/>
                <a:cs typeface="Times New Roman" panose="02020603050405020304" pitchFamily="18" charset="0"/>
              </a:rPr>
              <a:t>Tính cách người Hà Nội</a:t>
            </a:r>
          </a:p>
          <a:p>
            <a:pPr algn="just"/>
            <a:endParaRPr lang="vi-VN" sz="26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Hà </a:t>
            </a:r>
            <a:r>
              <a:rPr lang="en-US" sz="2600" kern="1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c</a:t>
            </a:r>
            <a:r>
              <a:rPr lang="vi-VN" sz="2600" kern="100" dirty="0">
                <a:effectLst/>
                <a:latin typeface="Times New Roman" panose="02020603050405020304" pitchFamily="18" charset="0"/>
                <a:ea typeface="Calibri" panose="020F0502020204030204" pitchFamily="34" charset="0"/>
                <a:cs typeface="Times New Roman" panose="02020603050405020304" pitchFamily="18" charset="0"/>
              </a:rPr>
              <a:t>ó nét hào hoa phong nhã. </a:t>
            </a:r>
          </a:p>
          <a:p>
            <a:pPr algn="just"/>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600" kern="100" dirty="0">
                <a:effectLst/>
                <a:latin typeface="Times New Roman" panose="02020603050405020304" pitchFamily="18" charset="0"/>
                <a:ea typeface="Calibri" panose="020F0502020204030204" pitchFamily="34" charset="0"/>
                <a:cs typeface="Times New Roman" panose="02020603050405020304" pitchFamily="18" charset="0"/>
              </a:rPr>
              <a:t>Tính cách người Hà Nội hội tụ từ tính cách những người ở các tỉnh khác đến. </a:t>
            </a:r>
          </a:p>
          <a:p>
            <a:pPr algn="just"/>
            <a:r>
              <a:rPr lang="en-US" sz="26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Hình ảnh 4">
            <a:extLst>
              <a:ext uri="{FF2B5EF4-FFF2-40B4-BE49-F238E27FC236}">
                <a16:creationId xmlns:a16="http://schemas.microsoft.com/office/drawing/2014/main" id="{D7D5EE18-B699-3977-1538-147B43FF1FC9}"/>
              </a:ext>
            </a:extLst>
          </p:cNvPr>
          <p:cNvPicPr>
            <a:picLocks noChangeAspect="1"/>
          </p:cNvPicPr>
          <p:nvPr/>
        </p:nvPicPr>
        <p:blipFill>
          <a:blip r:embed="rId2"/>
          <a:stretch>
            <a:fillRect/>
          </a:stretch>
        </p:blipFill>
        <p:spPr>
          <a:xfrm>
            <a:off x="304800" y="0"/>
            <a:ext cx="3581400" cy="2886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Hình ảnh 6">
            <a:extLst>
              <a:ext uri="{FF2B5EF4-FFF2-40B4-BE49-F238E27FC236}">
                <a16:creationId xmlns:a16="http://schemas.microsoft.com/office/drawing/2014/main" id="{F2B43DBB-2F74-951F-4485-95AB410740E3}"/>
              </a:ext>
            </a:extLst>
          </p:cNvPr>
          <p:cNvPicPr>
            <a:picLocks noChangeAspect="1"/>
          </p:cNvPicPr>
          <p:nvPr/>
        </p:nvPicPr>
        <p:blipFill>
          <a:blip r:embed="rId3"/>
          <a:stretch>
            <a:fillRect/>
          </a:stretch>
        </p:blipFill>
        <p:spPr>
          <a:xfrm>
            <a:off x="1008185" y="3257550"/>
            <a:ext cx="2895600" cy="1667108"/>
          </a:xfrm>
          <a:prstGeom prst="rect">
            <a:avLst/>
          </a:prstGeom>
        </p:spPr>
      </p:pic>
    </p:spTree>
    <p:extLst>
      <p:ext uri="{BB962C8B-B14F-4D97-AF65-F5344CB8AC3E}">
        <p14:creationId xmlns:p14="http://schemas.microsoft.com/office/powerpoint/2010/main" val="292281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4D85B6A-FF18-4EFD-BD23-77FDE89EC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1"/>
            <a:ext cx="9141714" cy="51434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8AAB596-4870-4D7C-9F51-06F1F7367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ình ảnh 8">
            <a:extLst>
              <a:ext uri="{FF2B5EF4-FFF2-40B4-BE49-F238E27FC236}">
                <a16:creationId xmlns:a16="http://schemas.microsoft.com/office/drawing/2014/main" id="{CA55DE49-57B8-0FD5-85CC-8E196653749F}"/>
              </a:ext>
            </a:extLst>
          </p:cNvPr>
          <p:cNvPicPr>
            <a:picLocks noChangeAspect="1"/>
          </p:cNvPicPr>
          <p:nvPr/>
        </p:nvPicPr>
        <p:blipFill>
          <a:blip r:embed="rId2"/>
          <a:srcRect l="18691" r="4" b="4"/>
          <a:stretch/>
        </p:blipFill>
        <p:spPr>
          <a:xfrm>
            <a:off x="20" y="10"/>
            <a:ext cx="3036253" cy="2539293"/>
          </a:xfrm>
          <a:custGeom>
            <a:avLst/>
            <a:gdLst/>
            <a:ahLst/>
            <a:cxnLst/>
            <a:rect l="l" t="t" r="r" b="b"/>
            <a:pathLst>
              <a:path w="4048364" h="3385738">
                <a:moveTo>
                  <a:pt x="0" y="0"/>
                </a:moveTo>
                <a:lnTo>
                  <a:pt x="4048364" y="0"/>
                </a:lnTo>
                <a:lnTo>
                  <a:pt x="4048364" y="3128862"/>
                </a:lnTo>
                <a:lnTo>
                  <a:pt x="4028354" y="3127605"/>
                </a:lnTo>
                <a:lnTo>
                  <a:pt x="4027052" y="3128074"/>
                </a:lnTo>
                <a:cubicBezTo>
                  <a:pt x="4021308" y="3129081"/>
                  <a:pt x="4017789" y="3128835"/>
                  <a:pt x="4015263" y="3128035"/>
                </a:cubicBezTo>
                <a:lnTo>
                  <a:pt x="4012855" y="3126647"/>
                </a:lnTo>
                <a:cubicBezTo>
                  <a:pt x="4010177" y="3126494"/>
                  <a:pt x="4007499" y="3126340"/>
                  <a:pt x="4004821" y="3126187"/>
                </a:cubicBezTo>
                <a:lnTo>
                  <a:pt x="3989141" y="3124118"/>
                </a:lnTo>
                <a:lnTo>
                  <a:pt x="3986071" y="3124823"/>
                </a:lnTo>
                <a:cubicBezTo>
                  <a:pt x="3978117" y="3124349"/>
                  <a:pt x="3970163" y="3123876"/>
                  <a:pt x="3962210" y="3123402"/>
                </a:cubicBezTo>
                <a:lnTo>
                  <a:pt x="3961815" y="3123900"/>
                </a:lnTo>
                <a:cubicBezTo>
                  <a:pt x="3960390" y="3124987"/>
                  <a:pt x="3958310" y="3125727"/>
                  <a:pt x="3954808" y="3125765"/>
                </a:cubicBezTo>
                <a:cubicBezTo>
                  <a:pt x="3959236" y="3133302"/>
                  <a:pt x="3952279" y="3128699"/>
                  <a:pt x="3941561" y="3128145"/>
                </a:cubicBezTo>
                <a:cubicBezTo>
                  <a:pt x="3946046" y="3139728"/>
                  <a:pt x="3916172" y="3133567"/>
                  <a:pt x="3910218" y="3140049"/>
                </a:cubicBezTo>
                <a:cubicBezTo>
                  <a:pt x="3902241" y="3139380"/>
                  <a:pt x="3893889" y="3138886"/>
                  <a:pt x="3885332" y="3138624"/>
                </a:cubicBezTo>
                <a:cubicBezTo>
                  <a:pt x="3883646" y="3138622"/>
                  <a:pt x="3881962" y="3138621"/>
                  <a:pt x="3880277" y="3138620"/>
                </a:cubicBezTo>
                <a:lnTo>
                  <a:pt x="3880157" y="3138737"/>
                </a:lnTo>
                <a:cubicBezTo>
                  <a:pt x="3879018" y="3138984"/>
                  <a:pt x="3877339" y="3139076"/>
                  <a:pt x="3874788" y="3138963"/>
                </a:cubicBezTo>
                <a:cubicBezTo>
                  <a:pt x="3873545" y="3138846"/>
                  <a:pt x="3872302" y="3138728"/>
                  <a:pt x="3871060" y="3138611"/>
                </a:cubicBezTo>
                <a:cubicBezTo>
                  <a:pt x="3867792" y="3138609"/>
                  <a:pt x="3864523" y="3138606"/>
                  <a:pt x="3861255" y="3138604"/>
                </a:cubicBezTo>
                <a:lnTo>
                  <a:pt x="3857750" y="3139376"/>
                </a:lnTo>
                <a:cubicBezTo>
                  <a:pt x="3846075" y="3144353"/>
                  <a:pt x="3854999" y="3159606"/>
                  <a:pt x="3830684" y="3154005"/>
                </a:cubicBezTo>
                <a:cubicBezTo>
                  <a:pt x="3806135" y="3158310"/>
                  <a:pt x="3796087" y="3168731"/>
                  <a:pt x="3769301" y="3167144"/>
                </a:cubicBezTo>
                <a:cubicBezTo>
                  <a:pt x="3746341" y="3171207"/>
                  <a:pt x="3728802" y="3177834"/>
                  <a:pt x="3707507" y="3178801"/>
                </a:cubicBezTo>
                <a:cubicBezTo>
                  <a:pt x="3701485" y="3182680"/>
                  <a:pt x="3694773" y="3184962"/>
                  <a:pt x="3684642" y="3182365"/>
                </a:cubicBezTo>
                <a:cubicBezTo>
                  <a:pt x="3664039" y="3187250"/>
                  <a:pt x="3662921" y="3193571"/>
                  <a:pt x="3646059" y="3191612"/>
                </a:cubicBezTo>
                <a:cubicBezTo>
                  <a:pt x="3640580" y="3202449"/>
                  <a:pt x="3637332" y="3199208"/>
                  <a:pt x="3629738" y="3197639"/>
                </a:cubicBezTo>
                <a:cubicBezTo>
                  <a:pt x="3629422" y="3197624"/>
                  <a:pt x="3629107" y="3197610"/>
                  <a:pt x="3628792" y="3197595"/>
                </a:cubicBezTo>
                <a:lnTo>
                  <a:pt x="3628083" y="3199132"/>
                </a:lnTo>
                <a:lnTo>
                  <a:pt x="3625096" y="3200289"/>
                </a:lnTo>
                <a:lnTo>
                  <a:pt x="3615459" y="3201481"/>
                </a:lnTo>
                <a:lnTo>
                  <a:pt x="3611591" y="3201604"/>
                </a:lnTo>
                <a:cubicBezTo>
                  <a:pt x="3609016" y="3201810"/>
                  <a:pt x="3607422" y="3202103"/>
                  <a:pt x="3606451" y="3202476"/>
                </a:cubicBezTo>
                <a:cubicBezTo>
                  <a:pt x="3606434" y="3202517"/>
                  <a:pt x="3606416" y="3202558"/>
                  <a:pt x="3606400" y="3202600"/>
                </a:cubicBezTo>
                <a:lnTo>
                  <a:pt x="3601432" y="3203215"/>
                </a:lnTo>
                <a:cubicBezTo>
                  <a:pt x="3592873" y="3204015"/>
                  <a:pt x="3584373" y="3204569"/>
                  <a:pt x="3576144" y="3204914"/>
                </a:cubicBezTo>
                <a:cubicBezTo>
                  <a:pt x="3574128" y="3211763"/>
                  <a:pt x="3541136" y="3209599"/>
                  <a:pt x="3552393" y="3219987"/>
                </a:cubicBezTo>
                <a:cubicBezTo>
                  <a:pt x="3541534" y="3220777"/>
                  <a:pt x="3531979" y="3217280"/>
                  <a:pt x="3540787" y="3223856"/>
                </a:cubicBezTo>
                <a:cubicBezTo>
                  <a:pt x="3537368" y="3224320"/>
                  <a:pt x="3535763" y="3225273"/>
                  <a:pt x="3535004" y="3226474"/>
                </a:cubicBezTo>
                <a:lnTo>
                  <a:pt x="3534913" y="3226993"/>
                </a:lnTo>
                <a:lnTo>
                  <a:pt x="3510631" y="3228569"/>
                </a:lnTo>
                <a:lnTo>
                  <a:pt x="3508032" y="3229611"/>
                </a:lnTo>
                <a:cubicBezTo>
                  <a:pt x="3502489" y="3229598"/>
                  <a:pt x="3496946" y="3217293"/>
                  <a:pt x="3491403" y="3217280"/>
                </a:cubicBezTo>
                <a:lnTo>
                  <a:pt x="3483240" y="3230123"/>
                </a:lnTo>
                <a:lnTo>
                  <a:pt x="3480053" y="3229107"/>
                </a:lnTo>
                <a:cubicBezTo>
                  <a:pt x="3477098" y="3228661"/>
                  <a:pt x="3473497" y="3228859"/>
                  <a:pt x="3468451" y="3230512"/>
                </a:cubicBezTo>
                <a:lnTo>
                  <a:pt x="3467451" y="3231115"/>
                </a:lnTo>
                <a:cubicBezTo>
                  <a:pt x="3463724" y="3230736"/>
                  <a:pt x="3465319" y="3225693"/>
                  <a:pt x="3446095" y="3228240"/>
                </a:cubicBezTo>
                <a:cubicBezTo>
                  <a:pt x="3420782" y="3241826"/>
                  <a:pt x="3385281" y="3239224"/>
                  <a:pt x="3352101" y="3246398"/>
                </a:cubicBezTo>
                <a:cubicBezTo>
                  <a:pt x="3308926" y="3245374"/>
                  <a:pt x="3300141" y="3236748"/>
                  <a:pt x="3271822" y="3247544"/>
                </a:cubicBezTo>
                <a:cubicBezTo>
                  <a:pt x="3258345" y="3251268"/>
                  <a:pt x="3238074" y="3249030"/>
                  <a:pt x="3203831" y="3257844"/>
                </a:cubicBezTo>
                <a:cubicBezTo>
                  <a:pt x="3171582" y="3264392"/>
                  <a:pt x="3141884" y="3266922"/>
                  <a:pt x="3112954" y="3273149"/>
                </a:cubicBezTo>
                <a:cubicBezTo>
                  <a:pt x="3078476" y="3279234"/>
                  <a:pt x="3086597" y="3279502"/>
                  <a:pt x="3066210" y="3283409"/>
                </a:cubicBezTo>
                <a:cubicBezTo>
                  <a:pt x="3062644" y="3284830"/>
                  <a:pt x="3028337" y="3292032"/>
                  <a:pt x="3025254" y="3293851"/>
                </a:cubicBezTo>
                <a:cubicBezTo>
                  <a:pt x="3006685" y="3298201"/>
                  <a:pt x="2983512" y="3305242"/>
                  <a:pt x="2954798" y="3309512"/>
                </a:cubicBezTo>
                <a:cubicBezTo>
                  <a:pt x="2932037" y="3306567"/>
                  <a:pt x="2909137" y="3323699"/>
                  <a:pt x="2880670" y="3319465"/>
                </a:cubicBezTo>
                <a:cubicBezTo>
                  <a:pt x="2870569" y="3318853"/>
                  <a:pt x="2841559" y="3322739"/>
                  <a:pt x="2837450" y="3326994"/>
                </a:cubicBezTo>
                <a:cubicBezTo>
                  <a:pt x="2831684" y="3328529"/>
                  <a:pt x="2824114" y="3328158"/>
                  <a:pt x="2822806" y="3332324"/>
                </a:cubicBezTo>
                <a:cubicBezTo>
                  <a:pt x="2819977" y="3337498"/>
                  <a:pt x="2796022" y="3333071"/>
                  <a:pt x="2801164" y="3338109"/>
                </a:cubicBezTo>
                <a:cubicBezTo>
                  <a:pt x="2784223" y="3335142"/>
                  <a:pt x="2776048" y="3346261"/>
                  <a:pt x="2764344" y="3350228"/>
                </a:cubicBezTo>
                <a:cubicBezTo>
                  <a:pt x="2757478" y="3348562"/>
                  <a:pt x="2751292" y="3350631"/>
                  <a:pt x="2743431" y="3353702"/>
                </a:cubicBezTo>
                <a:lnTo>
                  <a:pt x="2732627" y="3357764"/>
                </a:lnTo>
                <a:cubicBezTo>
                  <a:pt x="2730974" y="3357887"/>
                  <a:pt x="2729319" y="3358011"/>
                  <a:pt x="2727665" y="3358134"/>
                </a:cubicBezTo>
                <a:cubicBezTo>
                  <a:pt x="2718835" y="3359036"/>
                  <a:pt x="2689731" y="3362522"/>
                  <a:pt x="2679642" y="3363177"/>
                </a:cubicBezTo>
                <a:lnTo>
                  <a:pt x="2667138" y="3362068"/>
                </a:lnTo>
                <a:cubicBezTo>
                  <a:pt x="2663221" y="3362857"/>
                  <a:pt x="2659468" y="3367183"/>
                  <a:pt x="2656143" y="3367913"/>
                </a:cubicBezTo>
                <a:lnTo>
                  <a:pt x="2647194" y="3366448"/>
                </a:lnTo>
                <a:cubicBezTo>
                  <a:pt x="2648133" y="3370674"/>
                  <a:pt x="2637589" y="3367195"/>
                  <a:pt x="2629621" y="3367085"/>
                </a:cubicBezTo>
                <a:cubicBezTo>
                  <a:pt x="2613302" y="3367205"/>
                  <a:pt x="2596982" y="3367324"/>
                  <a:pt x="2580663" y="3367443"/>
                </a:cubicBezTo>
                <a:lnTo>
                  <a:pt x="2550440" y="3369943"/>
                </a:lnTo>
                <a:lnTo>
                  <a:pt x="2541181" y="3368444"/>
                </a:lnTo>
                <a:cubicBezTo>
                  <a:pt x="2521017" y="3368085"/>
                  <a:pt x="2498723" y="3374020"/>
                  <a:pt x="2484405" y="3369178"/>
                </a:cubicBezTo>
                <a:cubicBezTo>
                  <a:pt x="2478585" y="3368607"/>
                  <a:pt x="2473319" y="3368738"/>
                  <a:pt x="2468424" y="3369303"/>
                </a:cubicBezTo>
                <a:lnTo>
                  <a:pt x="2455357" y="3371902"/>
                </a:lnTo>
                <a:lnTo>
                  <a:pt x="2429477" y="3378972"/>
                </a:lnTo>
                <a:cubicBezTo>
                  <a:pt x="2428170" y="3366751"/>
                  <a:pt x="2368370" y="3383654"/>
                  <a:pt x="2374910" y="3372826"/>
                </a:cubicBezTo>
                <a:cubicBezTo>
                  <a:pt x="2351003" y="3375026"/>
                  <a:pt x="2328875" y="3353198"/>
                  <a:pt x="2305825" y="3364960"/>
                </a:cubicBezTo>
                <a:cubicBezTo>
                  <a:pt x="2269964" y="3363999"/>
                  <a:pt x="2218889" y="3367921"/>
                  <a:pt x="2183980" y="3367060"/>
                </a:cubicBezTo>
                <a:cubicBezTo>
                  <a:pt x="2190418" y="3372011"/>
                  <a:pt x="2159099" y="3370877"/>
                  <a:pt x="2155235" y="3370737"/>
                </a:cubicBezTo>
                <a:cubicBezTo>
                  <a:pt x="2131791" y="3368260"/>
                  <a:pt x="2111535" y="3369043"/>
                  <a:pt x="2071012" y="3365882"/>
                </a:cubicBezTo>
                <a:cubicBezTo>
                  <a:pt x="2035156" y="3367426"/>
                  <a:pt x="2003987" y="3359257"/>
                  <a:pt x="1970953" y="3368185"/>
                </a:cubicBezTo>
                <a:cubicBezTo>
                  <a:pt x="1968713" y="3366515"/>
                  <a:pt x="1965947" y="3365226"/>
                  <a:pt x="1962822" y="3364213"/>
                </a:cubicBezTo>
                <a:lnTo>
                  <a:pt x="1953120" y="3362020"/>
                </a:lnTo>
                <a:lnTo>
                  <a:pt x="1951768" y="3362436"/>
                </a:lnTo>
                <a:cubicBezTo>
                  <a:pt x="1945920" y="3363208"/>
                  <a:pt x="1942436" y="3362820"/>
                  <a:pt x="1940004" y="3361921"/>
                </a:cubicBezTo>
                <a:lnTo>
                  <a:pt x="1937753" y="3360440"/>
                </a:lnTo>
                <a:cubicBezTo>
                  <a:pt x="1935095" y="3360180"/>
                  <a:pt x="1932438" y="3359919"/>
                  <a:pt x="1929780" y="3359659"/>
                </a:cubicBezTo>
                <a:lnTo>
                  <a:pt x="1887540" y="3355160"/>
                </a:lnTo>
                <a:lnTo>
                  <a:pt x="1887093" y="3355641"/>
                </a:lnTo>
                <a:cubicBezTo>
                  <a:pt x="1885548" y="3356665"/>
                  <a:pt x="1883390" y="3357319"/>
                  <a:pt x="1879887" y="3357216"/>
                </a:cubicBezTo>
                <a:cubicBezTo>
                  <a:pt x="1883470" y="3364909"/>
                  <a:pt x="1877035" y="3360039"/>
                  <a:pt x="1866395" y="3359055"/>
                </a:cubicBezTo>
                <a:cubicBezTo>
                  <a:pt x="1869584" y="3370783"/>
                  <a:pt x="1840440" y="3363434"/>
                  <a:pt x="1833771" y="3369655"/>
                </a:cubicBezTo>
                <a:cubicBezTo>
                  <a:pt x="1825883" y="3368668"/>
                  <a:pt x="1817596" y="3367837"/>
                  <a:pt x="1809081" y="3367230"/>
                </a:cubicBezTo>
                <a:cubicBezTo>
                  <a:pt x="1807399" y="3367161"/>
                  <a:pt x="1805718" y="3367091"/>
                  <a:pt x="1804036" y="3367022"/>
                </a:cubicBezTo>
                <a:cubicBezTo>
                  <a:pt x="1803991" y="3367059"/>
                  <a:pt x="1803946" y="3367097"/>
                  <a:pt x="1803901" y="3367134"/>
                </a:cubicBezTo>
                <a:cubicBezTo>
                  <a:pt x="1802735" y="3367334"/>
                  <a:pt x="1801050" y="3367359"/>
                  <a:pt x="1798514" y="3367143"/>
                </a:cubicBezTo>
                <a:lnTo>
                  <a:pt x="1794832" y="3366642"/>
                </a:lnTo>
                <a:cubicBezTo>
                  <a:pt x="1791569" y="3366507"/>
                  <a:pt x="1788305" y="3366373"/>
                  <a:pt x="1785042" y="3366238"/>
                </a:cubicBezTo>
                <a:lnTo>
                  <a:pt x="1781456" y="3366865"/>
                </a:lnTo>
                <a:lnTo>
                  <a:pt x="1779723" y="3368220"/>
                </a:lnTo>
                <a:cubicBezTo>
                  <a:pt x="1779440" y="3368155"/>
                  <a:pt x="1779156" y="3368091"/>
                  <a:pt x="1778873" y="3368027"/>
                </a:cubicBezTo>
                <a:cubicBezTo>
                  <a:pt x="1772915" y="3365312"/>
                  <a:pt x="1772165" y="3361694"/>
                  <a:pt x="1759487" y="3371174"/>
                </a:cubicBezTo>
                <a:cubicBezTo>
                  <a:pt x="1745189" y="3366602"/>
                  <a:pt x="1739727" y="3372462"/>
                  <a:pt x="1717161" y="3373831"/>
                </a:cubicBezTo>
                <a:cubicBezTo>
                  <a:pt x="1709564" y="3369729"/>
                  <a:pt x="1701729" y="3370835"/>
                  <a:pt x="1693416" y="3373577"/>
                </a:cubicBezTo>
                <a:cubicBezTo>
                  <a:pt x="1672951" y="3371092"/>
                  <a:pt x="1652013" y="3374616"/>
                  <a:pt x="1627833" y="3374823"/>
                </a:cubicBezTo>
                <a:lnTo>
                  <a:pt x="1562462" y="3384313"/>
                </a:lnTo>
                <a:lnTo>
                  <a:pt x="1500041" y="3383500"/>
                </a:lnTo>
                <a:cubicBezTo>
                  <a:pt x="1492272" y="3381880"/>
                  <a:pt x="1484857" y="3380071"/>
                  <a:pt x="1477912" y="3378156"/>
                </a:cubicBezTo>
                <a:cubicBezTo>
                  <a:pt x="1467843" y="3383396"/>
                  <a:pt x="1444391" y="3372727"/>
                  <a:pt x="1440452" y="3384511"/>
                </a:cubicBezTo>
                <a:cubicBezTo>
                  <a:pt x="1430880" y="3382266"/>
                  <a:pt x="1427637" y="3376755"/>
                  <a:pt x="1426476" y="3384665"/>
                </a:cubicBezTo>
                <a:cubicBezTo>
                  <a:pt x="1423197" y="3384140"/>
                  <a:pt x="1420743" y="3384515"/>
                  <a:pt x="1418659" y="3385325"/>
                </a:cubicBezTo>
                <a:lnTo>
                  <a:pt x="1417944" y="3385738"/>
                </a:lnTo>
                <a:lnTo>
                  <a:pt x="1396764" y="3380560"/>
                </a:lnTo>
                <a:cubicBezTo>
                  <a:pt x="1395649" y="3380621"/>
                  <a:pt x="1394534" y="3380681"/>
                  <a:pt x="1393418" y="3380742"/>
                </a:cubicBezTo>
                <a:lnTo>
                  <a:pt x="1380294" y="3376255"/>
                </a:lnTo>
                <a:lnTo>
                  <a:pt x="1351459" y="3367829"/>
                </a:lnTo>
                <a:cubicBezTo>
                  <a:pt x="1349081" y="3366466"/>
                  <a:pt x="1319507" y="3359407"/>
                  <a:pt x="1318363" y="3357511"/>
                </a:cubicBezTo>
                <a:cubicBezTo>
                  <a:pt x="1281509" y="3362193"/>
                  <a:pt x="1312014" y="3347744"/>
                  <a:pt x="1276860" y="3344906"/>
                </a:cubicBezTo>
                <a:cubicBezTo>
                  <a:pt x="1253785" y="3356533"/>
                  <a:pt x="1256695" y="3340712"/>
                  <a:pt x="1204286" y="3337488"/>
                </a:cubicBezTo>
                <a:cubicBezTo>
                  <a:pt x="1177346" y="3330862"/>
                  <a:pt x="1162856" y="3334854"/>
                  <a:pt x="1123710" y="3321651"/>
                </a:cubicBezTo>
                <a:cubicBezTo>
                  <a:pt x="1085454" y="3316709"/>
                  <a:pt x="1005363" y="3310335"/>
                  <a:pt x="974748" y="3307837"/>
                </a:cubicBezTo>
                <a:cubicBezTo>
                  <a:pt x="945739" y="3316478"/>
                  <a:pt x="964147" y="3307413"/>
                  <a:pt x="940014" y="3306660"/>
                </a:cubicBezTo>
                <a:cubicBezTo>
                  <a:pt x="952701" y="3296927"/>
                  <a:pt x="908686" y="3309051"/>
                  <a:pt x="914712" y="3297017"/>
                </a:cubicBezTo>
                <a:cubicBezTo>
                  <a:pt x="910130" y="3297260"/>
                  <a:pt x="905499" y="3297876"/>
                  <a:pt x="900809" y="3298584"/>
                </a:cubicBezTo>
                <a:cubicBezTo>
                  <a:pt x="899990" y="3298705"/>
                  <a:pt x="899172" y="3298828"/>
                  <a:pt x="898353" y="3298949"/>
                </a:cubicBezTo>
                <a:lnTo>
                  <a:pt x="889782" y="3298355"/>
                </a:lnTo>
                <a:lnTo>
                  <a:pt x="885796" y="3300754"/>
                </a:lnTo>
                <a:lnTo>
                  <a:pt x="871773" y="3301699"/>
                </a:lnTo>
                <a:cubicBezTo>
                  <a:pt x="866761" y="3301657"/>
                  <a:pt x="861656" y="3301147"/>
                  <a:pt x="856438" y="3299888"/>
                </a:cubicBezTo>
                <a:cubicBezTo>
                  <a:pt x="842058" y="3291303"/>
                  <a:pt x="802729" y="3299624"/>
                  <a:pt x="785420" y="3288419"/>
                </a:cubicBezTo>
                <a:cubicBezTo>
                  <a:pt x="778178" y="3285195"/>
                  <a:pt x="750397" y="3280699"/>
                  <a:pt x="741879" y="3283188"/>
                </a:cubicBezTo>
                <a:cubicBezTo>
                  <a:pt x="735414" y="3282940"/>
                  <a:pt x="729876" y="3280596"/>
                  <a:pt x="723686" y="3283763"/>
                </a:cubicBezTo>
                <a:cubicBezTo>
                  <a:pt x="715044" y="3287372"/>
                  <a:pt x="701553" y="3277214"/>
                  <a:pt x="699393" y="3282843"/>
                </a:cubicBezTo>
                <a:cubicBezTo>
                  <a:pt x="672713" y="3280073"/>
                  <a:pt x="587034" y="3269505"/>
                  <a:pt x="563609" y="3267140"/>
                </a:cubicBezTo>
                <a:cubicBezTo>
                  <a:pt x="562182" y="3267737"/>
                  <a:pt x="560575" y="3268245"/>
                  <a:pt x="558841" y="3268647"/>
                </a:cubicBezTo>
                <a:cubicBezTo>
                  <a:pt x="548753" y="3270983"/>
                  <a:pt x="536540" y="3269324"/>
                  <a:pt x="531566" y="3264943"/>
                </a:cubicBezTo>
                <a:cubicBezTo>
                  <a:pt x="504471" y="3249476"/>
                  <a:pt x="472712" y="3245273"/>
                  <a:pt x="444697" y="3238795"/>
                </a:cubicBezTo>
                <a:cubicBezTo>
                  <a:pt x="412178" y="3232635"/>
                  <a:pt x="425904" y="3247936"/>
                  <a:pt x="391157" y="3231917"/>
                </a:cubicBezTo>
                <a:cubicBezTo>
                  <a:pt x="383742" y="3235456"/>
                  <a:pt x="378300" y="3234891"/>
                  <a:pt x="370757" y="3231601"/>
                </a:cubicBezTo>
                <a:cubicBezTo>
                  <a:pt x="354739" y="3228921"/>
                  <a:pt x="348695" y="3239635"/>
                  <a:pt x="336665" y="3230937"/>
                </a:cubicBezTo>
                <a:cubicBezTo>
                  <a:pt x="335690" y="3237020"/>
                  <a:pt x="304301" y="3228709"/>
                  <a:pt x="307742" y="3235671"/>
                </a:cubicBezTo>
                <a:cubicBezTo>
                  <a:pt x="293579" y="3239310"/>
                  <a:pt x="294219" y="3230068"/>
                  <a:pt x="280601" y="3233044"/>
                </a:cubicBezTo>
                <a:cubicBezTo>
                  <a:pt x="268012" y="3232391"/>
                  <a:pt x="291593" y="3227968"/>
                  <a:pt x="278749" y="3225671"/>
                </a:cubicBezTo>
                <a:cubicBezTo>
                  <a:pt x="262467" y="3223907"/>
                  <a:pt x="269675" y="3213530"/>
                  <a:pt x="248269" y="3225056"/>
                </a:cubicBezTo>
                <a:cubicBezTo>
                  <a:pt x="233782" y="3219511"/>
                  <a:pt x="226442" y="3225015"/>
                  <a:pt x="201544" y="3224865"/>
                </a:cubicBezTo>
                <a:lnTo>
                  <a:pt x="194948" y="3222950"/>
                </a:lnTo>
                <a:lnTo>
                  <a:pt x="186529" y="3228320"/>
                </a:lnTo>
                <a:cubicBezTo>
                  <a:pt x="181850" y="3230472"/>
                  <a:pt x="176241" y="3231774"/>
                  <a:pt x="168765" y="3231015"/>
                </a:cubicBezTo>
                <a:cubicBezTo>
                  <a:pt x="124081" y="3216459"/>
                  <a:pt x="165980" y="3240734"/>
                  <a:pt x="91518" y="3231445"/>
                </a:cubicBezTo>
                <a:cubicBezTo>
                  <a:pt x="87975" y="3229296"/>
                  <a:pt x="77991" y="3230542"/>
                  <a:pt x="77943" y="3233140"/>
                </a:cubicBezTo>
                <a:cubicBezTo>
                  <a:pt x="73437" y="3232021"/>
                  <a:pt x="63858" y="3226368"/>
                  <a:pt x="61120" y="3230347"/>
                </a:cubicBezTo>
                <a:cubicBezTo>
                  <a:pt x="48916" y="3229750"/>
                  <a:pt x="37022" y="3228445"/>
                  <a:pt x="25722" y="3226477"/>
                </a:cubicBezTo>
                <a:lnTo>
                  <a:pt x="2781" y="3220829"/>
                </a:lnTo>
                <a:lnTo>
                  <a:pt x="0" y="3222232"/>
                </a:lnTo>
                <a:close/>
              </a:path>
            </a:pathLst>
          </a:custGeom>
        </p:spPr>
      </p:pic>
      <p:pic>
        <p:nvPicPr>
          <p:cNvPr id="7" name="Hình ảnh 6">
            <a:extLst>
              <a:ext uri="{FF2B5EF4-FFF2-40B4-BE49-F238E27FC236}">
                <a16:creationId xmlns:a16="http://schemas.microsoft.com/office/drawing/2014/main" id="{86257742-1A43-C77B-511E-E6727D51CEBE}"/>
              </a:ext>
            </a:extLst>
          </p:cNvPr>
          <p:cNvPicPr>
            <a:picLocks noChangeAspect="1"/>
          </p:cNvPicPr>
          <p:nvPr/>
        </p:nvPicPr>
        <p:blipFill>
          <a:blip r:embed="rId3"/>
          <a:srcRect r="17251" b="-3"/>
          <a:stretch/>
        </p:blipFill>
        <p:spPr>
          <a:xfrm>
            <a:off x="3036273" y="10"/>
            <a:ext cx="3035919" cy="2347724"/>
          </a:xfrm>
          <a:custGeom>
            <a:avLst/>
            <a:gdLst/>
            <a:ahLst/>
            <a:cxnLst/>
            <a:rect l="l" t="t" r="r" b="b"/>
            <a:pathLst>
              <a:path w="4047893" h="3130313">
                <a:moveTo>
                  <a:pt x="0" y="0"/>
                </a:moveTo>
                <a:lnTo>
                  <a:pt x="4047893" y="0"/>
                </a:lnTo>
                <a:lnTo>
                  <a:pt x="4047893" y="2992525"/>
                </a:lnTo>
                <a:lnTo>
                  <a:pt x="4044945" y="2992586"/>
                </a:lnTo>
                <a:cubicBezTo>
                  <a:pt x="4013007" y="2983988"/>
                  <a:pt x="4029496" y="3002088"/>
                  <a:pt x="3993923" y="2999580"/>
                </a:cubicBezTo>
                <a:cubicBezTo>
                  <a:pt x="3953690" y="2999973"/>
                  <a:pt x="3925732" y="2991464"/>
                  <a:pt x="3899257" y="2991280"/>
                </a:cubicBezTo>
                <a:cubicBezTo>
                  <a:pt x="3886826" y="2992016"/>
                  <a:pt x="3796118" y="2992410"/>
                  <a:pt x="3803589" y="2988457"/>
                </a:cubicBezTo>
                <a:cubicBezTo>
                  <a:pt x="3771479" y="2987956"/>
                  <a:pt x="3724459" y="2987111"/>
                  <a:pt x="3706605" y="2988270"/>
                </a:cubicBezTo>
                <a:cubicBezTo>
                  <a:pt x="3703225" y="2988426"/>
                  <a:pt x="3699845" y="2995259"/>
                  <a:pt x="3696464" y="2995413"/>
                </a:cubicBezTo>
                <a:cubicBezTo>
                  <a:pt x="3673602" y="2986686"/>
                  <a:pt x="3685958" y="2988536"/>
                  <a:pt x="3662169" y="2987908"/>
                </a:cubicBezTo>
                <a:cubicBezTo>
                  <a:pt x="3644316" y="2989346"/>
                  <a:pt x="3656616" y="2981280"/>
                  <a:pt x="3638764" y="2982720"/>
                </a:cubicBezTo>
                <a:cubicBezTo>
                  <a:pt x="3602893" y="3008058"/>
                  <a:pt x="3578600" y="2986261"/>
                  <a:pt x="3530424" y="2996502"/>
                </a:cubicBezTo>
                <a:lnTo>
                  <a:pt x="3456483" y="2997177"/>
                </a:lnTo>
                <a:cubicBezTo>
                  <a:pt x="3450083" y="2997047"/>
                  <a:pt x="3443320" y="2998716"/>
                  <a:pt x="3439236" y="2995748"/>
                </a:cubicBezTo>
                <a:cubicBezTo>
                  <a:pt x="3425274" y="2994993"/>
                  <a:pt x="3393296" y="2993247"/>
                  <a:pt x="3372711" y="2992647"/>
                </a:cubicBezTo>
                <a:cubicBezTo>
                  <a:pt x="3352114" y="2993339"/>
                  <a:pt x="3350044" y="2997183"/>
                  <a:pt x="3326457" y="2999562"/>
                </a:cubicBezTo>
                <a:cubicBezTo>
                  <a:pt x="3268010" y="2985834"/>
                  <a:pt x="3302346" y="3004193"/>
                  <a:pt x="3274937" y="3010764"/>
                </a:cubicBezTo>
                <a:lnTo>
                  <a:pt x="3247552" y="3008692"/>
                </a:lnTo>
                <a:cubicBezTo>
                  <a:pt x="3239494" y="3005937"/>
                  <a:pt x="3224032" y="3005163"/>
                  <a:pt x="3216589" y="3008563"/>
                </a:cubicBezTo>
                <a:cubicBezTo>
                  <a:pt x="3181100" y="3020067"/>
                  <a:pt x="3210475" y="3004709"/>
                  <a:pt x="3179493" y="3008658"/>
                </a:cubicBezTo>
                <a:lnTo>
                  <a:pt x="3149112" y="3020078"/>
                </a:lnTo>
                <a:cubicBezTo>
                  <a:pt x="3138430" y="3019544"/>
                  <a:pt x="3127747" y="3019009"/>
                  <a:pt x="3117065" y="3018475"/>
                </a:cubicBezTo>
                <a:cubicBezTo>
                  <a:pt x="3100309" y="3015895"/>
                  <a:pt x="3095375" y="3026139"/>
                  <a:pt x="3085852" y="3024583"/>
                </a:cubicBezTo>
                <a:cubicBezTo>
                  <a:pt x="3083205" y="3019193"/>
                  <a:pt x="3077928" y="3019162"/>
                  <a:pt x="3068056" y="3021444"/>
                </a:cubicBezTo>
                <a:cubicBezTo>
                  <a:pt x="3067547" y="3021351"/>
                  <a:pt x="3067037" y="3021259"/>
                  <a:pt x="3066528" y="3021166"/>
                </a:cubicBezTo>
                <a:lnTo>
                  <a:pt x="3051628" y="3025475"/>
                </a:lnTo>
                <a:cubicBezTo>
                  <a:pt x="3054335" y="3020346"/>
                  <a:pt x="3000640" y="3019856"/>
                  <a:pt x="3008147" y="3014221"/>
                </a:cubicBezTo>
                <a:cubicBezTo>
                  <a:pt x="2996636" y="3010443"/>
                  <a:pt x="2991707" y="3018195"/>
                  <a:pt x="2980324" y="3014998"/>
                </a:cubicBezTo>
                <a:cubicBezTo>
                  <a:pt x="2967759" y="3014889"/>
                  <a:pt x="2987908" y="3019812"/>
                  <a:pt x="2974105" y="3021060"/>
                </a:cubicBezTo>
                <a:lnTo>
                  <a:pt x="2898967" y="3017706"/>
                </a:lnTo>
                <a:cubicBezTo>
                  <a:pt x="2889133" y="3021187"/>
                  <a:pt x="2880975" y="3020246"/>
                  <a:pt x="2872906" y="3017913"/>
                </a:cubicBezTo>
                <a:cubicBezTo>
                  <a:pt x="2849600" y="3020012"/>
                  <a:pt x="2847396" y="3018756"/>
                  <a:pt x="2821030" y="3018570"/>
                </a:cubicBezTo>
                <a:cubicBezTo>
                  <a:pt x="2792862" y="3023488"/>
                  <a:pt x="2758404" y="3014645"/>
                  <a:pt x="2730230" y="3014478"/>
                </a:cubicBezTo>
                <a:cubicBezTo>
                  <a:pt x="2702955" y="3023440"/>
                  <a:pt x="2711231" y="3004407"/>
                  <a:pt x="2687628" y="3005991"/>
                </a:cubicBezTo>
                <a:cubicBezTo>
                  <a:pt x="2649605" y="3014731"/>
                  <a:pt x="2688189" y="2999782"/>
                  <a:pt x="2628951" y="3004830"/>
                </a:cubicBezTo>
                <a:cubicBezTo>
                  <a:pt x="2625663" y="3006155"/>
                  <a:pt x="2618407" y="3015266"/>
                  <a:pt x="2619087" y="3013614"/>
                </a:cubicBezTo>
                <a:cubicBezTo>
                  <a:pt x="2606112" y="3014782"/>
                  <a:pt x="2568093" y="2997243"/>
                  <a:pt x="2549635" y="2999983"/>
                </a:cubicBezTo>
                <a:cubicBezTo>
                  <a:pt x="2513091" y="2997030"/>
                  <a:pt x="2495971" y="3005531"/>
                  <a:pt x="2469604" y="3005376"/>
                </a:cubicBezTo>
                <a:cubicBezTo>
                  <a:pt x="2460397" y="2976697"/>
                  <a:pt x="2420737" y="2997007"/>
                  <a:pt x="2366760" y="2987305"/>
                </a:cubicBezTo>
                <a:lnTo>
                  <a:pt x="2184478" y="2961828"/>
                </a:lnTo>
                <a:cubicBezTo>
                  <a:pt x="2115036" y="2937464"/>
                  <a:pt x="2031972" y="2970268"/>
                  <a:pt x="1991474" y="2962283"/>
                </a:cubicBezTo>
                <a:cubicBezTo>
                  <a:pt x="1975906" y="2972633"/>
                  <a:pt x="1961170" y="2963900"/>
                  <a:pt x="1941495" y="2969250"/>
                </a:cubicBezTo>
                <a:cubicBezTo>
                  <a:pt x="1896970" y="2975048"/>
                  <a:pt x="1881450" y="2995138"/>
                  <a:pt x="1822493" y="2993245"/>
                </a:cubicBezTo>
                <a:cubicBezTo>
                  <a:pt x="1799752" y="2992680"/>
                  <a:pt x="1701905" y="3006271"/>
                  <a:pt x="1648275" y="3026984"/>
                </a:cubicBezTo>
                <a:cubicBezTo>
                  <a:pt x="1616403" y="3033006"/>
                  <a:pt x="1600867" y="3023480"/>
                  <a:pt x="1591543" y="3039507"/>
                </a:cubicBezTo>
                <a:cubicBezTo>
                  <a:pt x="1575633" y="3031550"/>
                  <a:pt x="1526767" y="3047631"/>
                  <a:pt x="1510786" y="3050338"/>
                </a:cubicBezTo>
                <a:cubicBezTo>
                  <a:pt x="1497175" y="3045578"/>
                  <a:pt x="1491407" y="3051196"/>
                  <a:pt x="1479840" y="3053327"/>
                </a:cubicBezTo>
                <a:cubicBezTo>
                  <a:pt x="1474089" y="3050164"/>
                  <a:pt x="1464204" y="3051201"/>
                  <a:pt x="1461357" y="3055733"/>
                </a:cubicBezTo>
                <a:cubicBezTo>
                  <a:pt x="1467349" y="3065105"/>
                  <a:pt x="1432334" y="3063173"/>
                  <a:pt x="1430609" y="3070139"/>
                </a:cubicBezTo>
                <a:cubicBezTo>
                  <a:pt x="1410809" y="3073257"/>
                  <a:pt x="1323018" y="3072123"/>
                  <a:pt x="1309663" y="3084181"/>
                </a:cubicBezTo>
                <a:cubicBezTo>
                  <a:pt x="1269914" y="3092768"/>
                  <a:pt x="1209429" y="3080588"/>
                  <a:pt x="1192304" y="3082361"/>
                </a:cubicBezTo>
                <a:cubicBezTo>
                  <a:pt x="1184634" y="3081978"/>
                  <a:pt x="1176965" y="3081596"/>
                  <a:pt x="1169295" y="3081213"/>
                </a:cubicBezTo>
                <a:cubicBezTo>
                  <a:pt x="1168466" y="3081343"/>
                  <a:pt x="1167637" y="3081472"/>
                  <a:pt x="1166808" y="3081602"/>
                </a:cubicBezTo>
                <a:lnTo>
                  <a:pt x="1115657" y="3078399"/>
                </a:lnTo>
                <a:cubicBezTo>
                  <a:pt x="1085018" y="3091808"/>
                  <a:pt x="1079065" y="3095515"/>
                  <a:pt x="1042697" y="3099190"/>
                </a:cubicBezTo>
                <a:cubicBezTo>
                  <a:pt x="1032644" y="3098127"/>
                  <a:pt x="979772" y="3096610"/>
                  <a:pt x="977694" y="3101331"/>
                </a:cubicBezTo>
                <a:cubicBezTo>
                  <a:pt x="961202" y="3095237"/>
                  <a:pt x="940975" y="3100420"/>
                  <a:pt x="924689" y="3093967"/>
                </a:cubicBezTo>
                <a:lnTo>
                  <a:pt x="908550" y="3095950"/>
                </a:lnTo>
                <a:cubicBezTo>
                  <a:pt x="877246" y="3094415"/>
                  <a:pt x="882046" y="3103801"/>
                  <a:pt x="845329" y="3093766"/>
                </a:cubicBezTo>
                <a:cubicBezTo>
                  <a:pt x="837507" y="3090489"/>
                  <a:pt x="824678" y="3090903"/>
                  <a:pt x="816675" y="3094689"/>
                </a:cubicBezTo>
                <a:cubicBezTo>
                  <a:pt x="815297" y="3095340"/>
                  <a:pt x="814119" y="3096069"/>
                  <a:pt x="813174" y="3096853"/>
                </a:cubicBezTo>
                <a:cubicBezTo>
                  <a:pt x="790135" y="3089266"/>
                  <a:pt x="783048" y="3095936"/>
                  <a:pt x="771013" y="3090209"/>
                </a:cubicBezTo>
                <a:cubicBezTo>
                  <a:pt x="742645" y="3091492"/>
                  <a:pt x="725377" y="3101546"/>
                  <a:pt x="714380" y="3096594"/>
                </a:cubicBezTo>
                <a:cubicBezTo>
                  <a:pt x="693975" y="3099397"/>
                  <a:pt x="662383" y="3104717"/>
                  <a:pt x="648585" y="3107030"/>
                </a:cubicBezTo>
                <a:cubicBezTo>
                  <a:pt x="644887" y="3110964"/>
                  <a:pt x="637955" y="3109672"/>
                  <a:pt x="631605" y="3110477"/>
                </a:cubicBezTo>
                <a:cubicBezTo>
                  <a:pt x="625207" y="3114153"/>
                  <a:pt x="595514" y="3114423"/>
                  <a:pt x="586338" y="3112586"/>
                </a:cubicBezTo>
                <a:lnTo>
                  <a:pt x="557969" y="3117189"/>
                </a:lnTo>
                <a:cubicBezTo>
                  <a:pt x="508787" y="3109938"/>
                  <a:pt x="487300" y="3138257"/>
                  <a:pt x="448505" y="3111851"/>
                </a:cubicBezTo>
                <a:cubicBezTo>
                  <a:pt x="430568" y="3111958"/>
                  <a:pt x="443794" y="3120275"/>
                  <a:pt x="425858" y="3120382"/>
                </a:cubicBezTo>
                <a:cubicBezTo>
                  <a:pt x="402271" y="3123546"/>
                  <a:pt x="413517" y="3112174"/>
                  <a:pt x="391847" y="3124849"/>
                </a:cubicBezTo>
                <a:cubicBezTo>
                  <a:pt x="349157" y="3121702"/>
                  <a:pt x="326774" y="3134560"/>
                  <a:pt x="288285" y="3125383"/>
                </a:cubicBezTo>
                <a:cubicBezTo>
                  <a:pt x="295755" y="3130096"/>
                  <a:pt x="205047" y="3129625"/>
                  <a:pt x="192615" y="3128748"/>
                </a:cubicBezTo>
                <a:cubicBezTo>
                  <a:pt x="166142" y="3128967"/>
                  <a:pt x="138184" y="3127169"/>
                  <a:pt x="97952" y="3126700"/>
                </a:cubicBezTo>
                <a:cubicBezTo>
                  <a:pt x="62377" y="3129690"/>
                  <a:pt x="78866" y="3120054"/>
                  <a:pt x="46928" y="3130306"/>
                </a:cubicBezTo>
                <a:cubicBezTo>
                  <a:pt x="37098" y="3130381"/>
                  <a:pt x="21188" y="3129913"/>
                  <a:pt x="7323" y="3129322"/>
                </a:cubicBezTo>
                <a:lnTo>
                  <a:pt x="0" y="3128862"/>
                </a:lnTo>
                <a:close/>
              </a:path>
            </a:pathLst>
          </a:custGeom>
        </p:spPr>
      </p:pic>
      <p:pic>
        <p:nvPicPr>
          <p:cNvPr id="5" name="Hình ảnh 4">
            <a:extLst>
              <a:ext uri="{FF2B5EF4-FFF2-40B4-BE49-F238E27FC236}">
                <a16:creationId xmlns:a16="http://schemas.microsoft.com/office/drawing/2014/main" id="{65F4B8D1-2CCF-D692-3C7A-270121074B9D}"/>
              </a:ext>
            </a:extLst>
          </p:cNvPr>
          <p:cNvPicPr>
            <a:picLocks noChangeAspect="1"/>
          </p:cNvPicPr>
          <p:nvPr/>
        </p:nvPicPr>
        <p:blipFill>
          <a:blip r:embed="rId4"/>
          <a:srcRect l="50977" r="29865" b="-1"/>
          <a:stretch/>
        </p:blipFill>
        <p:spPr>
          <a:xfrm>
            <a:off x="6072192" y="10"/>
            <a:ext cx="3071808" cy="2405121"/>
          </a:xfrm>
          <a:custGeom>
            <a:avLst/>
            <a:gdLst/>
            <a:ahLst/>
            <a:cxnLst/>
            <a:rect l="l" t="t" r="r" b="b"/>
            <a:pathLst>
              <a:path w="4095743" h="3206842">
                <a:moveTo>
                  <a:pt x="0" y="0"/>
                </a:moveTo>
                <a:lnTo>
                  <a:pt x="4095743" y="0"/>
                </a:lnTo>
                <a:lnTo>
                  <a:pt x="4095743" y="136523"/>
                </a:lnTo>
                <a:lnTo>
                  <a:pt x="4095743" y="1701208"/>
                </a:lnTo>
                <a:lnTo>
                  <a:pt x="4095743" y="3071014"/>
                </a:lnTo>
                <a:cubicBezTo>
                  <a:pt x="4095742" y="3071024"/>
                  <a:pt x="4095742" y="3071035"/>
                  <a:pt x="4095741" y="3071045"/>
                </a:cubicBezTo>
                <a:cubicBezTo>
                  <a:pt x="4095657" y="3071040"/>
                  <a:pt x="4095572" y="3071032"/>
                  <a:pt x="4095488" y="3071025"/>
                </a:cubicBezTo>
                <a:lnTo>
                  <a:pt x="4089562" y="3068518"/>
                </a:lnTo>
                <a:lnTo>
                  <a:pt x="4066621" y="3073254"/>
                </a:lnTo>
                <a:cubicBezTo>
                  <a:pt x="4055320" y="3074906"/>
                  <a:pt x="4043427" y="3076001"/>
                  <a:pt x="4031223" y="3076501"/>
                </a:cubicBezTo>
                <a:cubicBezTo>
                  <a:pt x="4028484" y="3073164"/>
                  <a:pt x="4018905" y="3077906"/>
                  <a:pt x="4014400" y="3078843"/>
                </a:cubicBezTo>
                <a:cubicBezTo>
                  <a:pt x="4014351" y="3076664"/>
                  <a:pt x="4004368" y="3075619"/>
                  <a:pt x="4000825" y="3077423"/>
                </a:cubicBezTo>
                <a:cubicBezTo>
                  <a:pt x="3926364" y="3085214"/>
                  <a:pt x="3968261" y="3064853"/>
                  <a:pt x="3923579" y="3077062"/>
                </a:cubicBezTo>
                <a:cubicBezTo>
                  <a:pt x="3916103" y="3077698"/>
                  <a:pt x="3910492" y="3076605"/>
                  <a:pt x="3905815" y="3074801"/>
                </a:cubicBezTo>
                <a:lnTo>
                  <a:pt x="3897396" y="3070297"/>
                </a:lnTo>
                <a:lnTo>
                  <a:pt x="3890800" y="3071903"/>
                </a:lnTo>
                <a:cubicBezTo>
                  <a:pt x="3865901" y="3072029"/>
                  <a:pt x="3858562" y="3067412"/>
                  <a:pt x="3844074" y="3072063"/>
                </a:cubicBezTo>
                <a:cubicBezTo>
                  <a:pt x="3822669" y="3062396"/>
                  <a:pt x="3829876" y="3071099"/>
                  <a:pt x="3813596" y="3072579"/>
                </a:cubicBezTo>
                <a:cubicBezTo>
                  <a:pt x="3800751" y="3074505"/>
                  <a:pt x="3824330" y="3078216"/>
                  <a:pt x="3811743" y="3078763"/>
                </a:cubicBezTo>
                <a:cubicBezTo>
                  <a:pt x="3798124" y="3076266"/>
                  <a:pt x="3798764" y="3084018"/>
                  <a:pt x="3784600" y="3080966"/>
                </a:cubicBezTo>
                <a:cubicBezTo>
                  <a:pt x="3788042" y="3075127"/>
                  <a:pt x="3756652" y="3082098"/>
                  <a:pt x="3755678" y="3076997"/>
                </a:cubicBezTo>
                <a:cubicBezTo>
                  <a:pt x="3743648" y="3084291"/>
                  <a:pt x="3737604" y="3075305"/>
                  <a:pt x="3721587" y="3077553"/>
                </a:cubicBezTo>
                <a:cubicBezTo>
                  <a:pt x="3714042" y="3080313"/>
                  <a:pt x="3708600" y="3080787"/>
                  <a:pt x="3701187" y="3077818"/>
                </a:cubicBezTo>
                <a:cubicBezTo>
                  <a:pt x="3666438" y="3091253"/>
                  <a:pt x="3680164" y="3078420"/>
                  <a:pt x="3647646" y="3083588"/>
                </a:cubicBezTo>
                <a:cubicBezTo>
                  <a:pt x="3619631" y="3089020"/>
                  <a:pt x="3587871" y="3092545"/>
                  <a:pt x="3560777" y="3105520"/>
                </a:cubicBezTo>
                <a:cubicBezTo>
                  <a:pt x="3555802" y="3109193"/>
                  <a:pt x="3543591" y="3110585"/>
                  <a:pt x="3533503" y="3108626"/>
                </a:cubicBezTo>
                <a:cubicBezTo>
                  <a:pt x="3531768" y="3108290"/>
                  <a:pt x="3530162" y="3107864"/>
                  <a:pt x="3528735" y="3107361"/>
                </a:cubicBezTo>
                <a:cubicBezTo>
                  <a:pt x="3505309" y="3109347"/>
                  <a:pt x="3419631" y="3118211"/>
                  <a:pt x="3392949" y="3120534"/>
                </a:cubicBezTo>
                <a:cubicBezTo>
                  <a:pt x="3390791" y="3115813"/>
                  <a:pt x="3377299" y="3124333"/>
                  <a:pt x="3368657" y="3121305"/>
                </a:cubicBezTo>
                <a:cubicBezTo>
                  <a:pt x="3362467" y="3118650"/>
                  <a:pt x="3356930" y="3120616"/>
                  <a:pt x="3350465" y="3120823"/>
                </a:cubicBezTo>
                <a:cubicBezTo>
                  <a:pt x="3341947" y="3118736"/>
                  <a:pt x="3314164" y="3122506"/>
                  <a:pt x="3306922" y="3125212"/>
                </a:cubicBezTo>
                <a:cubicBezTo>
                  <a:pt x="3289615" y="3134610"/>
                  <a:pt x="3250286" y="3127630"/>
                  <a:pt x="3235905" y="3134831"/>
                </a:cubicBezTo>
                <a:cubicBezTo>
                  <a:pt x="3230686" y="3135887"/>
                  <a:pt x="3225583" y="3136314"/>
                  <a:pt x="3220570" y="3136351"/>
                </a:cubicBezTo>
                <a:lnTo>
                  <a:pt x="3206547" y="3135559"/>
                </a:lnTo>
                <a:lnTo>
                  <a:pt x="3202562" y="3133546"/>
                </a:lnTo>
                <a:lnTo>
                  <a:pt x="3193989" y="3134044"/>
                </a:lnTo>
                <a:cubicBezTo>
                  <a:pt x="3193170" y="3133943"/>
                  <a:pt x="3192354" y="3133838"/>
                  <a:pt x="3191535" y="3133737"/>
                </a:cubicBezTo>
                <a:cubicBezTo>
                  <a:pt x="3186844" y="3133143"/>
                  <a:pt x="3182215" y="3132626"/>
                  <a:pt x="3177631" y="3132423"/>
                </a:cubicBezTo>
                <a:cubicBezTo>
                  <a:pt x="3183659" y="3142516"/>
                  <a:pt x="3139642" y="3132347"/>
                  <a:pt x="3152328" y="3140511"/>
                </a:cubicBezTo>
                <a:cubicBezTo>
                  <a:pt x="3128198" y="3141143"/>
                  <a:pt x="3146604" y="3148747"/>
                  <a:pt x="3117596" y="3141499"/>
                </a:cubicBezTo>
                <a:cubicBezTo>
                  <a:pt x="3086979" y="3143595"/>
                  <a:pt x="3006888" y="3148940"/>
                  <a:pt x="2968634" y="3153086"/>
                </a:cubicBezTo>
                <a:cubicBezTo>
                  <a:pt x="2929486" y="3164160"/>
                  <a:pt x="2914998" y="3160811"/>
                  <a:pt x="2888057" y="3166369"/>
                </a:cubicBezTo>
                <a:cubicBezTo>
                  <a:pt x="2835648" y="3169073"/>
                  <a:pt x="2838558" y="3182345"/>
                  <a:pt x="2815482" y="3172591"/>
                </a:cubicBezTo>
                <a:cubicBezTo>
                  <a:pt x="2780330" y="3174973"/>
                  <a:pt x="2810834" y="3187092"/>
                  <a:pt x="2773979" y="3183164"/>
                </a:cubicBezTo>
                <a:cubicBezTo>
                  <a:pt x="2772836" y="3184755"/>
                  <a:pt x="2747271" y="3200694"/>
                  <a:pt x="2744895" y="3201836"/>
                </a:cubicBezTo>
                <a:cubicBezTo>
                  <a:pt x="2729571" y="3202108"/>
                  <a:pt x="2714249" y="3202379"/>
                  <a:pt x="2698926" y="3202651"/>
                </a:cubicBezTo>
                <a:lnTo>
                  <a:pt x="2695579" y="3202498"/>
                </a:lnTo>
                <a:lnTo>
                  <a:pt x="2674400" y="3206842"/>
                </a:lnTo>
                <a:lnTo>
                  <a:pt x="2673684" y="3206495"/>
                </a:lnTo>
                <a:cubicBezTo>
                  <a:pt x="2671600" y="3205816"/>
                  <a:pt x="2669147" y="3205501"/>
                  <a:pt x="2665867" y="3205942"/>
                </a:cubicBezTo>
                <a:cubicBezTo>
                  <a:pt x="2655994" y="3204939"/>
                  <a:pt x="2626692" y="3200644"/>
                  <a:pt x="2614431" y="3200481"/>
                </a:cubicBezTo>
                <a:cubicBezTo>
                  <a:pt x="2607486" y="3202087"/>
                  <a:pt x="2600071" y="3203605"/>
                  <a:pt x="2592303" y="3204964"/>
                </a:cubicBezTo>
                <a:lnTo>
                  <a:pt x="2529882" y="3205645"/>
                </a:lnTo>
                <a:lnTo>
                  <a:pt x="2464509" y="3197687"/>
                </a:lnTo>
                <a:cubicBezTo>
                  <a:pt x="2440330" y="3197513"/>
                  <a:pt x="2419394" y="3194556"/>
                  <a:pt x="2398926" y="3196641"/>
                </a:cubicBezTo>
                <a:cubicBezTo>
                  <a:pt x="2390615" y="3194341"/>
                  <a:pt x="2382779" y="3200091"/>
                  <a:pt x="2375181" y="3203534"/>
                </a:cubicBezTo>
                <a:cubicBezTo>
                  <a:pt x="2352617" y="3202385"/>
                  <a:pt x="2347156" y="3190791"/>
                  <a:pt x="2332855" y="3194625"/>
                </a:cubicBezTo>
                <a:cubicBezTo>
                  <a:pt x="2320177" y="3186674"/>
                  <a:pt x="2319429" y="3189708"/>
                  <a:pt x="2313469" y="3191985"/>
                </a:cubicBezTo>
                <a:cubicBezTo>
                  <a:pt x="2313187" y="3192040"/>
                  <a:pt x="2312903" y="3192094"/>
                  <a:pt x="2312621" y="3192148"/>
                </a:cubicBezTo>
                <a:lnTo>
                  <a:pt x="2310886" y="3191011"/>
                </a:lnTo>
                <a:cubicBezTo>
                  <a:pt x="2309691" y="3190836"/>
                  <a:pt x="2308496" y="3190660"/>
                  <a:pt x="2307301" y="3190485"/>
                </a:cubicBezTo>
                <a:cubicBezTo>
                  <a:pt x="2304038" y="3190598"/>
                  <a:pt x="2300775" y="3190712"/>
                  <a:pt x="2297511" y="3190825"/>
                </a:cubicBezTo>
                <a:cubicBezTo>
                  <a:pt x="2296284" y="3190964"/>
                  <a:pt x="2295057" y="3191105"/>
                  <a:pt x="2293829" y="3191244"/>
                </a:cubicBezTo>
                <a:cubicBezTo>
                  <a:pt x="2291292" y="3191425"/>
                  <a:pt x="2289608" y="3191405"/>
                  <a:pt x="2288442" y="3191236"/>
                </a:cubicBezTo>
                <a:cubicBezTo>
                  <a:pt x="2288397" y="3191205"/>
                  <a:pt x="2288352" y="3191173"/>
                  <a:pt x="2288307" y="3191142"/>
                </a:cubicBezTo>
                <a:cubicBezTo>
                  <a:pt x="2286625" y="3191201"/>
                  <a:pt x="2292966" y="3181241"/>
                  <a:pt x="2291282" y="3181298"/>
                </a:cubicBezTo>
                <a:cubicBezTo>
                  <a:pt x="2282768" y="3181808"/>
                  <a:pt x="2266459" y="3192523"/>
                  <a:pt x="2258572" y="3193351"/>
                </a:cubicBezTo>
                <a:cubicBezTo>
                  <a:pt x="2251903" y="3188132"/>
                  <a:pt x="2222758" y="3194297"/>
                  <a:pt x="2225949" y="3184460"/>
                </a:cubicBezTo>
                <a:cubicBezTo>
                  <a:pt x="2215309" y="3185285"/>
                  <a:pt x="2208874" y="3189370"/>
                  <a:pt x="2212457" y="3182918"/>
                </a:cubicBezTo>
                <a:cubicBezTo>
                  <a:pt x="2208954" y="3183005"/>
                  <a:pt x="2206796" y="3182455"/>
                  <a:pt x="2205250" y="3181596"/>
                </a:cubicBezTo>
                <a:lnTo>
                  <a:pt x="2204802" y="3181191"/>
                </a:lnTo>
                <a:cubicBezTo>
                  <a:pt x="2196360" y="3181862"/>
                  <a:pt x="2165295" y="3184604"/>
                  <a:pt x="2154589" y="3185621"/>
                </a:cubicBezTo>
                <a:lnTo>
                  <a:pt x="2140577" y="3187296"/>
                </a:lnTo>
                <a:lnTo>
                  <a:pt x="2139223" y="3186946"/>
                </a:lnTo>
                <a:lnTo>
                  <a:pt x="2129522" y="3182108"/>
                </a:lnTo>
                <a:cubicBezTo>
                  <a:pt x="2126396" y="3182958"/>
                  <a:pt x="2123631" y="3190717"/>
                  <a:pt x="2121389" y="3192118"/>
                </a:cubicBezTo>
                <a:cubicBezTo>
                  <a:pt x="2088356" y="3184630"/>
                  <a:pt x="2057187" y="3191481"/>
                  <a:pt x="2021332" y="3190187"/>
                </a:cubicBezTo>
                <a:cubicBezTo>
                  <a:pt x="1980808" y="3192837"/>
                  <a:pt x="1960551" y="3192182"/>
                  <a:pt x="1937109" y="3194259"/>
                </a:cubicBezTo>
                <a:cubicBezTo>
                  <a:pt x="1933244" y="3194376"/>
                  <a:pt x="1901924" y="3195327"/>
                  <a:pt x="1908362" y="3191174"/>
                </a:cubicBezTo>
                <a:cubicBezTo>
                  <a:pt x="1873455" y="3191897"/>
                  <a:pt x="1822379" y="3188607"/>
                  <a:pt x="1786518" y="3189413"/>
                </a:cubicBezTo>
                <a:cubicBezTo>
                  <a:pt x="1763469" y="3179547"/>
                  <a:pt x="1741339" y="3197857"/>
                  <a:pt x="1717434" y="3196011"/>
                </a:cubicBezTo>
                <a:cubicBezTo>
                  <a:pt x="1723972" y="3205094"/>
                  <a:pt x="1664175" y="3190915"/>
                  <a:pt x="1662865" y="3201166"/>
                </a:cubicBezTo>
                <a:lnTo>
                  <a:pt x="1636987" y="3195235"/>
                </a:lnTo>
                <a:lnTo>
                  <a:pt x="1623920" y="3183037"/>
                </a:lnTo>
                <a:cubicBezTo>
                  <a:pt x="1619023" y="3182563"/>
                  <a:pt x="1613758" y="3192473"/>
                  <a:pt x="1607939" y="3192950"/>
                </a:cubicBezTo>
                <a:cubicBezTo>
                  <a:pt x="1593621" y="3197013"/>
                  <a:pt x="1571326" y="3192034"/>
                  <a:pt x="1551162" y="3192335"/>
                </a:cubicBezTo>
                <a:lnTo>
                  <a:pt x="1541903" y="3186915"/>
                </a:lnTo>
                <a:lnTo>
                  <a:pt x="1511680" y="3191495"/>
                </a:lnTo>
                <a:cubicBezTo>
                  <a:pt x="1489503" y="3191217"/>
                  <a:pt x="1467326" y="3190938"/>
                  <a:pt x="1445149" y="3190660"/>
                </a:cubicBezTo>
                <a:lnTo>
                  <a:pt x="1436200" y="3191890"/>
                </a:lnTo>
                <a:cubicBezTo>
                  <a:pt x="1432876" y="3191277"/>
                  <a:pt x="1429122" y="3201007"/>
                  <a:pt x="1425206" y="3200344"/>
                </a:cubicBezTo>
                <a:lnTo>
                  <a:pt x="1412701" y="3187919"/>
                </a:lnTo>
                <a:cubicBezTo>
                  <a:pt x="1402612" y="3187367"/>
                  <a:pt x="1373509" y="3184444"/>
                  <a:pt x="1364678" y="3183688"/>
                </a:cubicBezTo>
                <a:cubicBezTo>
                  <a:pt x="1363023" y="3183583"/>
                  <a:pt x="1361370" y="3183479"/>
                  <a:pt x="1359716" y="3183377"/>
                </a:cubicBezTo>
                <a:lnTo>
                  <a:pt x="1327998" y="3173718"/>
                </a:lnTo>
                <a:cubicBezTo>
                  <a:pt x="1303324" y="3168363"/>
                  <a:pt x="1243415" y="3156944"/>
                  <a:pt x="1211674" y="3151252"/>
                </a:cubicBezTo>
                <a:cubicBezTo>
                  <a:pt x="1183206" y="3154805"/>
                  <a:pt x="1160307" y="3140433"/>
                  <a:pt x="1137545" y="3142903"/>
                </a:cubicBezTo>
                <a:cubicBezTo>
                  <a:pt x="1108831" y="3139323"/>
                  <a:pt x="1085657" y="3133417"/>
                  <a:pt x="1067088" y="3129767"/>
                </a:cubicBezTo>
                <a:cubicBezTo>
                  <a:pt x="1064006" y="3128241"/>
                  <a:pt x="1029699" y="3122201"/>
                  <a:pt x="1026132" y="3121008"/>
                </a:cubicBezTo>
                <a:cubicBezTo>
                  <a:pt x="1005747" y="3117732"/>
                  <a:pt x="1013867" y="3117508"/>
                  <a:pt x="979389" y="3112403"/>
                </a:cubicBezTo>
                <a:cubicBezTo>
                  <a:pt x="950459" y="3107178"/>
                  <a:pt x="920762" y="3105056"/>
                  <a:pt x="888511" y="3099565"/>
                </a:cubicBezTo>
                <a:cubicBezTo>
                  <a:pt x="854269" y="3092172"/>
                  <a:pt x="833998" y="3094049"/>
                  <a:pt x="820520" y="3090926"/>
                </a:cubicBezTo>
                <a:cubicBezTo>
                  <a:pt x="792202" y="3081871"/>
                  <a:pt x="783417" y="3082958"/>
                  <a:pt x="740242" y="3083816"/>
                </a:cubicBezTo>
                <a:cubicBezTo>
                  <a:pt x="707061" y="3077800"/>
                  <a:pt x="671560" y="3086129"/>
                  <a:pt x="646247" y="3074734"/>
                </a:cubicBezTo>
                <a:cubicBezTo>
                  <a:pt x="642938" y="3075735"/>
                  <a:pt x="639394" y="3076369"/>
                  <a:pt x="635700" y="3076739"/>
                </a:cubicBezTo>
                <a:cubicBezTo>
                  <a:pt x="632097" y="3076874"/>
                  <a:pt x="628494" y="3077010"/>
                  <a:pt x="624891" y="3077145"/>
                </a:cubicBezTo>
                <a:lnTo>
                  <a:pt x="614671" y="3073567"/>
                </a:lnTo>
                <a:cubicBezTo>
                  <a:pt x="603428" y="3072991"/>
                  <a:pt x="568522" y="3074251"/>
                  <a:pt x="557430" y="3073687"/>
                </a:cubicBezTo>
                <a:lnTo>
                  <a:pt x="557338" y="3073252"/>
                </a:lnTo>
                <a:cubicBezTo>
                  <a:pt x="554424" y="3072272"/>
                  <a:pt x="546805" y="3070825"/>
                  <a:pt x="539949" y="3067812"/>
                </a:cubicBezTo>
                <a:cubicBezTo>
                  <a:pt x="528878" y="3064560"/>
                  <a:pt x="503526" y="3056658"/>
                  <a:pt x="490911" y="3053742"/>
                </a:cubicBezTo>
                <a:lnTo>
                  <a:pt x="468269" y="3040300"/>
                </a:lnTo>
                <a:lnTo>
                  <a:pt x="446284" y="3044010"/>
                </a:lnTo>
                <a:cubicBezTo>
                  <a:pt x="429421" y="3045653"/>
                  <a:pt x="428304" y="3040351"/>
                  <a:pt x="407700" y="3036255"/>
                </a:cubicBezTo>
                <a:cubicBezTo>
                  <a:pt x="397569" y="3038433"/>
                  <a:pt x="390857" y="3046536"/>
                  <a:pt x="384835" y="3043282"/>
                </a:cubicBezTo>
                <a:cubicBezTo>
                  <a:pt x="363540" y="3042472"/>
                  <a:pt x="346002" y="3026895"/>
                  <a:pt x="323041" y="3023486"/>
                </a:cubicBezTo>
                <a:cubicBezTo>
                  <a:pt x="296255" y="3024819"/>
                  <a:pt x="286207" y="3016076"/>
                  <a:pt x="261659" y="3012466"/>
                </a:cubicBezTo>
                <a:cubicBezTo>
                  <a:pt x="237343" y="3017165"/>
                  <a:pt x="246269" y="3004370"/>
                  <a:pt x="234593" y="3000196"/>
                </a:cubicBezTo>
                <a:lnTo>
                  <a:pt x="231087" y="2999548"/>
                </a:lnTo>
                <a:lnTo>
                  <a:pt x="182124" y="3000760"/>
                </a:lnTo>
                <a:cubicBezTo>
                  <a:pt x="176172" y="2995322"/>
                  <a:pt x="146296" y="3000490"/>
                  <a:pt x="150781" y="2990775"/>
                </a:cubicBezTo>
                <a:cubicBezTo>
                  <a:pt x="135014" y="2988838"/>
                  <a:pt x="99403" y="2989342"/>
                  <a:pt x="87521" y="2989133"/>
                </a:cubicBezTo>
                <a:cubicBezTo>
                  <a:pt x="84843" y="2989261"/>
                  <a:pt x="82166" y="2989390"/>
                  <a:pt x="79487" y="2989518"/>
                </a:cubicBezTo>
                <a:lnTo>
                  <a:pt x="77079" y="2990682"/>
                </a:lnTo>
                <a:cubicBezTo>
                  <a:pt x="74554" y="2991354"/>
                  <a:pt x="71035" y="2991559"/>
                  <a:pt x="65291" y="2990716"/>
                </a:cubicBezTo>
                <a:cubicBezTo>
                  <a:pt x="64857" y="2990584"/>
                  <a:pt x="64422" y="2990453"/>
                  <a:pt x="63989" y="2990321"/>
                </a:cubicBezTo>
                <a:cubicBezTo>
                  <a:pt x="62342" y="2990669"/>
                  <a:pt x="50523" y="2991267"/>
                  <a:pt x="36658" y="2991762"/>
                </a:cubicBezTo>
                <a:lnTo>
                  <a:pt x="0" y="2992525"/>
                </a:lnTo>
                <a:close/>
              </a:path>
            </a:pathLst>
          </a:custGeom>
        </p:spPr>
      </p:pic>
      <p:sp>
        <p:nvSpPr>
          <p:cNvPr id="3" name="Hộp Văn bản 2">
            <a:extLst>
              <a:ext uri="{FF2B5EF4-FFF2-40B4-BE49-F238E27FC236}">
                <a16:creationId xmlns:a16="http://schemas.microsoft.com/office/drawing/2014/main" id="{4F8411D0-60D6-156F-4734-5670350E2502}"/>
              </a:ext>
            </a:extLst>
          </p:cNvPr>
          <p:cNvSpPr txBox="1"/>
          <p:nvPr/>
        </p:nvSpPr>
        <p:spPr>
          <a:xfrm>
            <a:off x="381000" y="2738370"/>
            <a:ext cx="8458200" cy="2145991"/>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p>
            <a:pPr>
              <a:lnSpc>
                <a:spcPct val="90000"/>
              </a:lnSpc>
              <a:spcAft>
                <a:spcPts val="600"/>
              </a:spcAft>
            </a:pPr>
            <a:r>
              <a:rPr lang="en-US" sz="2600" b="1" dirty="0">
                <a:solidFill>
                  <a:srgbClr val="FF0000"/>
                </a:solidFill>
                <a:effectLst/>
                <a:latin typeface="Times New Roman" panose="02020603050405020304" pitchFamily="18" charset="0"/>
                <a:cs typeface="Times New Roman" panose="02020603050405020304" pitchFamily="18" charset="0"/>
              </a:rPr>
              <a:t>3.3. </a:t>
            </a:r>
            <a:r>
              <a:rPr lang="en-US" sz="2600" b="1" dirty="0" err="1">
                <a:solidFill>
                  <a:srgbClr val="FF0000"/>
                </a:solidFill>
                <a:effectLst/>
                <a:latin typeface="Times New Roman" panose="02020603050405020304" pitchFamily="18" charset="0"/>
                <a:cs typeface="Times New Roman" panose="02020603050405020304" pitchFamily="18" charset="0"/>
              </a:rPr>
              <a:t>Sự</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bố</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trí</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sắp</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đặt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của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ông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Trần</a:t>
            </a:r>
            <a:r>
              <a:rPr lang="en-US" sz="2600" b="1" dirty="0">
                <a:solidFill>
                  <a:srgbClr val="FF0000"/>
                </a:solidFill>
                <a:effectLst/>
                <a:latin typeface="Times New Roman" panose="02020603050405020304" pitchFamily="18" charset="0"/>
                <a:cs typeface="Times New Roman" panose="02020603050405020304" pitchFamily="18" charset="0"/>
              </a:rPr>
              <a:t> Văn Lai</a:t>
            </a:r>
          </a:p>
          <a:p>
            <a:pPr>
              <a:lnSpc>
                <a:spcPct val="90000"/>
              </a:lnSpc>
              <a:spcAft>
                <a:spcPts val="600"/>
              </a:spcAft>
            </a:pP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Trần</a:t>
            </a:r>
            <a:r>
              <a:rPr lang="en-US" sz="2600" dirty="0">
                <a:effectLst/>
                <a:latin typeface="Times New Roman" panose="02020603050405020304" pitchFamily="18" charset="0"/>
                <a:cs typeface="Times New Roman" panose="02020603050405020304" pitchFamily="18" charset="0"/>
              </a:rPr>
              <a:t> Văn Lai </a:t>
            </a:r>
            <a:r>
              <a:rPr lang="en-US" sz="2600" dirty="0" err="1">
                <a:effectLst/>
                <a:latin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một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sĩ</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một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yêu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nước</a:t>
            </a:r>
            <a:r>
              <a:rPr lang="en-US" sz="2600" dirty="0">
                <a:effectLst/>
                <a:latin typeface="Times New Roman" panose="02020603050405020304" pitchFamily="18" charset="0"/>
                <a:cs typeface="Times New Roman" panose="02020603050405020304" pitchFamily="18" charset="0"/>
              </a:rPr>
              <a:t>. </a:t>
            </a:r>
          </a:p>
          <a:p>
            <a:pPr>
              <a:lnSpc>
                <a:spcPct val="90000"/>
              </a:lnSpc>
              <a:spcAft>
                <a:spcPts val="600"/>
              </a:spcAft>
            </a:pP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Bị</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bỏ</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từ</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nhưng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tháng</a:t>
            </a:r>
            <a:r>
              <a:rPr lang="en-US" sz="2600" dirty="0">
                <a:effectLst/>
                <a:latin typeface="Times New Roman" panose="02020603050405020304" pitchFamily="18" charset="0"/>
                <a:cs typeface="Times New Roman" panose="02020603050405020304" pitchFamily="18" charset="0"/>
              </a:rPr>
              <a:t> 3/1945 </a:t>
            </a:r>
            <a:r>
              <a:rPr lang="en-US" sz="2600" dirty="0" err="1">
                <a:effectLst/>
                <a:latin typeface="Times New Roman" panose="02020603050405020304" pitchFamily="18" charset="0"/>
                <a:cs typeface="Times New Roman" panose="02020603050405020304" pitchFamily="18" charset="0"/>
              </a:rPr>
              <a:t>được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ra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chức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Thị</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trưởng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thành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phố</a:t>
            </a:r>
            <a:r>
              <a:rPr lang="en-US" sz="2600" dirty="0">
                <a:effectLst/>
                <a:latin typeface="Times New Roman" panose="02020603050405020304" pitchFamily="18" charset="0"/>
                <a:cs typeface="Times New Roman" panose="02020603050405020304" pitchFamily="18" charset="0"/>
              </a:rPr>
              <a:t>.</a:t>
            </a:r>
          </a:p>
          <a:p>
            <a:pPr>
              <a:lnSpc>
                <a:spcPct val="90000"/>
              </a:lnSpc>
              <a:spcAft>
                <a:spcPts val="600"/>
              </a:spcAft>
            </a:pP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Ông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thay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phố</a:t>
            </a:r>
            <a:r>
              <a:rPr lang="en-US" sz="2600" dirty="0">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68838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E5411F-A226-4C48-9536-7D5E663846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048" y="-95250"/>
            <a:ext cx="3786188" cy="3786188"/>
          </a:xfrm>
          <a:prstGeom prst="rect">
            <a:avLst/>
          </a:prstGeom>
        </p:spPr>
      </p:pic>
      <p:sp>
        <p:nvSpPr>
          <p:cNvPr id="4" name="Rectangle: Rounded Corners 3">
            <a:extLst>
              <a:ext uri="{FF2B5EF4-FFF2-40B4-BE49-F238E27FC236}">
                <a16:creationId xmlns:a16="http://schemas.microsoft.com/office/drawing/2014/main" id="{1102F419-4831-405D-A24C-D53D3AE95F52}"/>
              </a:ext>
            </a:extLst>
          </p:cNvPr>
          <p:cNvSpPr/>
          <p:nvPr/>
        </p:nvSpPr>
        <p:spPr>
          <a:xfrm>
            <a:off x="4670611" y="374154"/>
            <a:ext cx="4299276" cy="789467"/>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Arima Madurai" panose="00000500000000000000" pitchFamily="2" charset="0"/>
                <a:cs typeface="#9Slide03 Arima Madurai" panose="00000500000000000000" pitchFamily="2" charset="0"/>
              </a:rPr>
              <a:t>Làm</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việc</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nhóm</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cặp</a:t>
            </a:r>
            <a:endParaRPr lang="en-US" sz="2400" dirty="0">
              <a:solidFill>
                <a:schemeClr val="tx1"/>
              </a:solidFill>
              <a:latin typeface="#9Slide03 Arima Madurai" panose="00000500000000000000" pitchFamily="2" charset="0"/>
              <a:cs typeface="#9Slide03 Arima Madurai" panose="00000500000000000000" pitchFamily="2" charset="0"/>
            </a:endParaRPr>
          </a:p>
        </p:txBody>
      </p:sp>
      <p:sp>
        <p:nvSpPr>
          <p:cNvPr id="5" name="Rectangle: Rounded Corners 4">
            <a:extLst>
              <a:ext uri="{FF2B5EF4-FFF2-40B4-BE49-F238E27FC236}">
                <a16:creationId xmlns:a16="http://schemas.microsoft.com/office/drawing/2014/main" id="{CF10A726-CEB1-4FAE-8321-367C0E1180C0}"/>
              </a:ext>
            </a:extLst>
          </p:cNvPr>
          <p:cNvSpPr/>
          <p:nvPr/>
        </p:nvSpPr>
        <p:spPr>
          <a:xfrm>
            <a:off x="4664433" y="1898763"/>
            <a:ext cx="4346430" cy="1169404"/>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err="1">
                <a:solidFill>
                  <a:schemeClr val="tx1"/>
                </a:solidFill>
                <a:latin typeface="#9Slide03 Arima Madurai" panose="00000500000000000000" pitchFamily="2" charset="0"/>
                <a:cs typeface="#9Slide03 Arima Madurai" panose="00000500000000000000" pitchFamily="2" charset="0"/>
              </a:rPr>
              <a:t>Đóng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vai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phỏng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vấn</a:t>
            </a:r>
            <a:r>
              <a:rPr lang="en-US" sz="2400" dirty="0">
                <a:solidFill>
                  <a:schemeClr val="tx1"/>
                </a:solidFill>
                <a:latin typeface="#9Slide03 Arima Madurai" panose="00000500000000000000" pitchFamily="2" charset="0"/>
                <a:cs typeface="#9Slide03 Arima Madurai" panose="00000500000000000000" pitchFamily="2" charset="0"/>
              </a:rPr>
              <a:t>: 1 </a:t>
            </a:r>
            <a:r>
              <a:rPr lang="en-US" sz="2400" dirty="0" err="1">
                <a:solidFill>
                  <a:schemeClr val="tx1"/>
                </a:solidFill>
                <a:latin typeface="#9Slide03 Arima Madurai" panose="00000500000000000000" pitchFamily="2" charset="0"/>
                <a:cs typeface="#9Slide03 Arima Madurai" panose="00000500000000000000" pitchFamily="2" charset="0"/>
              </a:rPr>
              <a:t>bạn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là</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nhà</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báo</a:t>
            </a:r>
            <a:r>
              <a:rPr lang="en-US" sz="2400" dirty="0">
                <a:solidFill>
                  <a:schemeClr val="tx1"/>
                </a:solidFill>
                <a:latin typeface="#9Slide03 Arima Madurai" panose="00000500000000000000" pitchFamily="2" charset="0"/>
                <a:cs typeface="#9Slide03 Arima Madurai" panose="00000500000000000000" pitchFamily="2" charset="0"/>
              </a:rPr>
              <a:t>, 1 </a:t>
            </a:r>
            <a:r>
              <a:rPr lang="en-US" sz="2400" dirty="0" err="1">
                <a:solidFill>
                  <a:schemeClr val="tx1"/>
                </a:solidFill>
                <a:latin typeface="#9Slide03 Arima Madurai" panose="00000500000000000000" pitchFamily="2" charset="0"/>
                <a:cs typeface="#9Slide03 Arima Madurai" panose="00000500000000000000" pitchFamily="2" charset="0"/>
              </a:rPr>
              <a:t>bạn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là</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Chuyên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gia</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ngôn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ngữ</a:t>
            </a:r>
            <a:endParaRPr lang="en-US" sz="2400" dirty="0">
              <a:solidFill>
                <a:schemeClr val="tx1"/>
              </a:solidFill>
              <a:latin typeface="#9Slide03 Arima Madurai" panose="00000500000000000000" pitchFamily="2" charset="0"/>
              <a:cs typeface="#9Slide03 Arima Madurai" panose="00000500000000000000" pitchFamily="2" charset="0"/>
            </a:endParaRPr>
          </a:p>
        </p:txBody>
      </p:sp>
      <p:sp>
        <p:nvSpPr>
          <p:cNvPr id="6" name="Rectangle: Rounded Corners 5">
            <a:extLst>
              <a:ext uri="{FF2B5EF4-FFF2-40B4-BE49-F238E27FC236}">
                <a16:creationId xmlns:a16="http://schemas.microsoft.com/office/drawing/2014/main" id="{1589CDF2-C151-4B19-A1A2-5728039DAA83}"/>
              </a:ext>
            </a:extLst>
          </p:cNvPr>
          <p:cNvSpPr/>
          <p:nvPr/>
        </p:nvSpPr>
        <p:spPr>
          <a:xfrm>
            <a:off x="4539049" y="3838941"/>
            <a:ext cx="4299276" cy="897677"/>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3 Arima Madurai" panose="00000500000000000000" pitchFamily="2" charset="0"/>
                <a:cs typeface="#9Slide03 Arima Madurai" panose="00000500000000000000" pitchFamily="2" charset="0"/>
              </a:rPr>
              <a:t>Hoàn </a:t>
            </a:r>
            <a:r>
              <a:rPr lang="en-US" sz="2400" dirty="0" err="1">
                <a:solidFill>
                  <a:schemeClr val="tx1"/>
                </a:solidFill>
                <a:latin typeface="#9Slide03 Arima Madurai" panose="00000500000000000000" pitchFamily="2" charset="0"/>
                <a:cs typeface="#9Slide03 Arima Madurai" panose="00000500000000000000" pitchFamily="2" charset="0"/>
              </a:rPr>
              <a:t>thiện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Phiếu</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phỏng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vấn</a:t>
            </a:r>
            <a:endParaRPr lang="en-US" sz="2400" dirty="0">
              <a:solidFill>
                <a:schemeClr val="tx1"/>
              </a:solidFill>
              <a:latin typeface="#9Slide03 Arima Madurai" panose="00000500000000000000" pitchFamily="2" charset="0"/>
              <a:cs typeface="#9Slide03 Arima Madurai" panose="00000500000000000000" pitchFamily="2" charset="0"/>
            </a:endParaRPr>
          </a:p>
          <a:p>
            <a:pPr algn="ctr"/>
            <a:r>
              <a:rPr lang="en-US" sz="2400" dirty="0">
                <a:solidFill>
                  <a:schemeClr val="tx1"/>
                </a:solidFill>
                <a:latin typeface="#9Slide03 Arima Madurai" panose="00000500000000000000" pitchFamily="2" charset="0"/>
                <a:cs typeface="#9Slide03 Arima Madurai" panose="00000500000000000000" pitchFamily="2" charset="0"/>
              </a:rPr>
              <a:t>(</a:t>
            </a:r>
            <a:r>
              <a:rPr lang="en-US" sz="2400" dirty="0" err="1">
                <a:solidFill>
                  <a:schemeClr val="tx1"/>
                </a:solidFill>
                <a:latin typeface="#9Slide03 Arima Madurai" panose="00000500000000000000" pitchFamily="2" charset="0"/>
                <a:cs typeface="#9Slide03 Arima Madurai" panose="00000500000000000000" pitchFamily="2" charset="0"/>
              </a:rPr>
              <a:t>Có</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đổi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vai</a:t>
            </a:r>
            <a:r>
              <a:rPr lang="en-US" sz="2400" dirty="0">
                <a:solidFill>
                  <a:schemeClr val="tx1"/>
                </a:solidFill>
                <a:latin typeface="#9Slide03 Arima Madurai" panose="00000500000000000000" pitchFamily="2" charset="0"/>
                <a:cs typeface="#9Slide03 Arima Madurai" panose="00000500000000000000" pitchFamily="2" charset="0"/>
              </a:rPr>
              <a:t> qua </a:t>
            </a:r>
            <a:r>
              <a:rPr lang="en-US" sz="2400" dirty="0" err="1">
                <a:solidFill>
                  <a:schemeClr val="tx1"/>
                </a:solidFill>
                <a:latin typeface="#9Slide03 Arima Madurai" panose="00000500000000000000" pitchFamily="2" charset="0"/>
                <a:cs typeface="#9Slide03 Arima Madurai" panose="00000500000000000000" pitchFamily="2" charset="0"/>
              </a:rPr>
              <a:t>lại</a:t>
            </a:r>
            <a:r>
              <a:rPr lang="en-US" sz="2400" dirty="0">
                <a:solidFill>
                  <a:schemeClr val="tx1"/>
                </a:solidFill>
                <a:latin typeface="#9Slide03 Arima Madurai" panose="00000500000000000000" pitchFamily="2" charset="0"/>
                <a:cs typeface="#9Slide03 Arima Madurai" panose="00000500000000000000" pitchFamily="2" charset="0"/>
              </a:rPr>
              <a:t>)</a:t>
            </a:r>
          </a:p>
        </p:txBody>
      </p:sp>
      <p:pic>
        <p:nvPicPr>
          <p:cNvPr id="7" name="Picture 6">
            <a:extLst>
              <a:ext uri="{FF2B5EF4-FFF2-40B4-BE49-F238E27FC236}">
                <a16:creationId xmlns:a16="http://schemas.microsoft.com/office/drawing/2014/main" id="{A0EC428A-EF15-44D9-AC93-FB1A204D1B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5937680" y="1087917"/>
            <a:ext cx="1052624" cy="1052624"/>
          </a:xfrm>
          <a:prstGeom prst="rect">
            <a:avLst/>
          </a:prstGeom>
        </p:spPr>
      </p:pic>
      <p:pic>
        <p:nvPicPr>
          <p:cNvPr id="8" name="Picture 7">
            <a:extLst>
              <a:ext uri="{FF2B5EF4-FFF2-40B4-BE49-F238E27FC236}">
                <a16:creationId xmlns:a16="http://schemas.microsoft.com/office/drawing/2014/main" id="{608AFBBC-DC12-45D1-B442-980A710686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6172200" y="2975672"/>
            <a:ext cx="1052624" cy="1052624"/>
          </a:xfrm>
          <a:prstGeom prst="rect">
            <a:avLst/>
          </a:prstGeom>
        </p:spPr>
      </p:pic>
      <p:sp>
        <p:nvSpPr>
          <p:cNvPr id="9" name="Hộp Văn bản 8">
            <a:extLst>
              <a:ext uri="{FF2B5EF4-FFF2-40B4-BE49-F238E27FC236}">
                <a16:creationId xmlns:a16="http://schemas.microsoft.com/office/drawing/2014/main" id="{A6890B96-F1A4-66BC-B23B-F7068B0A451E}"/>
              </a:ext>
            </a:extLst>
          </p:cNvPr>
          <p:cNvSpPr txBox="1"/>
          <p:nvPr/>
        </p:nvSpPr>
        <p:spPr>
          <a:xfrm>
            <a:off x="505386" y="3409950"/>
            <a:ext cx="2743200" cy="14465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soft" dir="t">
                <a:rot lat="0" lon="0" rev="15600000"/>
              </a:lightRig>
            </a:scene3d>
            <a:sp3d extrusionH="57150" prstMaterial="softEdge">
              <a:bevelT w="25400" h="38100"/>
            </a:sp3d>
          </a:bodyPr>
          <a:lstStyle/>
          <a:p>
            <a:pPr algn="just"/>
            <a:r>
              <a:rPr lang="nl-NL" sz="2200" b="1" kern="100" dirty="0">
                <a:ln/>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 Hãy chỉ ra đặc điểm của một bài phỏng vấn thể hiện qua văn bản này?</a:t>
            </a:r>
            <a:endParaRPr lang="vi-VN" sz="2200" b="1" kern="100" dirty="0">
              <a:ln/>
              <a:solidFill>
                <a:schemeClr val="accent4"/>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8">
            <a:extLst>
              <a:ext uri="{FF2B5EF4-FFF2-40B4-BE49-F238E27FC236}">
                <a16:creationId xmlns:a16="http://schemas.microsoft.com/office/drawing/2014/main" id="{630D79B8-BEC7-A993-ED6F-1EFFB7D0A74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67024" y="1087917"/>
            <a:ext cx="1900194" cy="113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93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31" presetClass="exit" presetSubtype="0" fill="hold" nodeType="withEffect">
                                  <p:stCondLst>
                                    <p:cond delay="123000"/>
                                  </p:stCondLst>
                                  <p:iterate type="lt">
                                    <p:tmPct val="5000"/>
                                  </p:iterate>
                                  <p:childTnLst>
                                    <p:anim calcmode="lin" valueType="num">
                                      <p:cBhvr>
                                        <p:cTn id="25" dur="1000"/>
                                        <p:tgtEl>
                                          <p:spTgt spid="10"/>
                                        </p:tgtEl>
                                        <p:attrNameLst>
                                          <p:attrName>ppt_w</p:attrName>
                                        </p:attrNameLst>
                                      </p:cBhvr>
                                      <p:tavLst>
                                        <p:tav tm="0">
                                          <p:val>
                                            <p:strVal val="ppt_w"/>
                                          </p:val>
                                        </p:tav>
                                        <p:tav tm="100000">
                                          <p:val>
                                            <p:fltVal val="0"/>
                                          </p:val>
                                        </p:tav>
                                      </p:tavLst>
                                    </p:anim>
                                    <p:anim calcmode="lin" valueType="num">
                                      <p:cBhvr>
                                        <p:cTn id="26" dur="1000"/>
                                        <p:tgtEl>
                                          <p:spTgt spid="10"/>
                                        </p:tgtEl>
                                        <p:attrNameLst>
                                          <p:attrName>ppt_h</p:attrName>
                                        </p:attrNameLst>
                                      </p:cBhvr>
                                      <p:tavLst>
                                        <p:tav tm="0">
                                          <p:val>
                                            <p:strVal val="ppt_h"/>
                                          </p:val>
                                        </p:tav>
                                        <p:tav tm="100000">
                                          <p:val>
                                            <p:fltVal val="0"/>
                                          </p:val>
                                        </p:tav>
                                      </p:tavLst>
                                    </p:anim>
                                    <p:anim calcmode="lin" valueType="num">
                                      <p:cBhvr>
                                        <p:cTn id="27" dur="1000"/>
                                        <p:tgtEl>
                                          <p:spTgt spid="10"/>
                                        </p:tgtEl>
                                        <p:attrNameLst>
                                          <p:attrName>style.rotation</p:attrName>
                                        </p:attrNameLst>
                                      </p:cBhvr>
                                      <p:tavLst>
                                        <p:tav tm="0">
                                          <p:val>
                                            <p:fltVal val="0"/>
                                          </p:val>
                                        </p:tav>
                                        <p:tav tm="100000">
                                          <p:val>
                                            <p:fltVal val="90"/>
                                          </p:val>
                                        </p:tav>
                                      </p:tavLst>
                                    </p:anim>
                                    <p:animEffect transition="out" filter="fade">
                                      <p:cBhvr>
                                        <p:cTn id="28" dur="1000"/>
                                        <p:tgtEl>
                                          <p:spTgt spid="10"/>
                                        </p:tgtEl>
                                      </p:cBhvr>
                                    </p:animEffect>
                                    <p:set>
                                      <p:cBhvr>
                                        <p:cTn id="2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450008" y="57150"/>
            <a:ext cx="4243984" cy="903898"/>
          </a:xfrm>
          <a:prstGeom prst="roundRect">
            <a:avLst>
              <a:gd name="adj" fmla="val 50000"/>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3.4. </a:t>
            </a:r>
            <a:r>
              <a:rPr lang="en-US" b="1" dirty="0" err="1">
                <a:solidFill>
                  <a:srgbClr val="FF0000"/>
                </a:solidFill>
                <a:latin typeface="Times New Roman" panose="02020603050405020304" pitchFamily="18" charset="0"/>
                <a:cs typeface="Times New Roman" panose="02020603050405020304" pitchFamily="18" charset="0"/>
              </a:rPr>
              <a:t>Đặc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điểm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của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một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bài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phỏng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vấn</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5423721" y="1743074"/>
            <a:ext cx="1865584" cy="3267076"/>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vi-VN" b="1" dirty="0">
                <a:latin typeface="Times New Roman" panose="02020603050405020304" pitchFamily="18" charset="0"/>
                <a:cs typeface="Times New Roman" panose="02020603050405020304" pitchFamily="18" charset="0"/>
              </a:rPr>
              <a:t>+ Có câu hỏi phản biện đối với người được phỏng vấn nhằm làm cho cuộc phỏng vấn có lượng thông tin đầy đủ, </a:t>
            </a:r>
            <a:r>
              <a:rPr lang="vi-VN" b="1" dirty="0" err="1">
                <a:latin typeface="Times New Roman" panose="02020603050405020304" pitchFamily="18" charset="0"/>
                <a:cs typeface="Times New Roman" panose="02020603050405020304" pitchFamily="18" charset="0"/>
              </a:rPr>
              <a:t>logic</a:t>
            </a:r>
            <a:r>
              <a:rPr lang="vi-VN" b="1" dirty="0">
                <a:latin typeface="Times New Roman" panose="02020603050405020304" pitchFamily="18" charset="0"/>
                <a:cs typeface="Times New Roman" panose="02020603050405020304" pitchFamily="18" charset="0"/>
              </a:rPr>
              <a:t> và mạch lạc.</a:t>
            </a:r>
          </a:p>
          <a:p>
            <a:endParaRPr lang="en-US" b="1" dirty="0">
              <a:solidFill>
                <a:srgbClr val="0070C0"/>
              </a:solidFill>
              <a:latin typeface="Times New Roman" panose="02020603050405020304" pitchFamily="18" charset="0"/>
              <a:cs typeface="Times New Roman" panose="02020603050405020304" pitchFamily="18" charset="0"/>
            </a:endParaRPr>
          </a:p>
        </p:txBody>
      </p:sp>
      <p:cxnSp>
        <p:nvCxnSpPr>
          <p:cNvPr id="17" name="Straight Arrow Connector 16"/>
          <p:cNvCxnSpPr>
            <a:cxnSpLocks/>
            <a:stCxn id="9" idx="2"/>
            <a:endCxn id="16" idx="0"/>
          </p:cNvCxnSpPr>
          <p:nvPr/>
        </p:nvCxnSpPr>
        <p:spPr>
          <a:xfrm>
            <a:off x="4572000" y="961048"/>
            <a:ext cx="1784513" cy="7820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7208234" y="1743074"/>
            <a:ext cx="1829496" cy="3267075"/>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vi-VN" b="1" dirty="0">
                <a:latin typeface="Times New Roman" panose="02020603050405020304" pitchFamily="18" charset="0"/>
                <a:cs typeface="Times New Roman" panose="02020603050405020304" pitchFamily="18" charset="0"/>
              </a:rPr>
              <a:t>+ Câu trả lời phỏng vấn chi tiết, đầy đủ và cung cấp các thông tin cần thiết và thêm các thông tin khác để làm rõ vấn đề.</a:t>
            </a:r>
          </a:p>
          <a:p>
            <a:endParaRPr lang="en-US" altLang="zh-CN" b="1" dirty="0">
              <a:solidFill>
                <a:srgbClr val="0070C0"/>
              </a:solidFill>
              <a:latin typeface="Times New Roman" panose="02020603050405020304" pitchFamily="18" charset="0"/>
              <a:cs typeface="Times New Roman" panose="02020603050405020304" pitchFamily="18" charset="0"/>
            </a:endParaRPr>
          </a:p>
        </p:txBody>
      </p:sp>
      <p:cxnSp>
        <p:nvCxnSpPr>
          <p:cNvPr id="22" name="Straight Arrow Connector 21"/>
          <p:cNvCxnSpPr>
            <a:cxnSpLocks/>
            <a:stCxn id="9" idx="2"/>
            <a:endCxn id="21" idx="0"/>
          </p:cNvCxnSpPr>
          <p:nvPr/>
        </p:nvCxnSpPr>
        <p:spPr>
          <a:xfrm>
            <a:off x="4572000" y="961048"/>
            <a:ext cx="3550982" cy="7820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130029" y="1750377"/>
            <a:ext cx="1540881" cy="3259243"/>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vi-VN" b="1" dirty="0">
                <a:latin typeface="Times New Roman" panose="02020603050405020304" pitchFamily="18" charset="0"/>
                <a:cs typeface="Times New Roman" panose="02020603050405020304" pitchFamily="18" charset="0"/>
              </a:rPr>
              <a:t>+ Đây là cuộc phỏng vấn trực tiếp giữa Trần Đăng Khoa và nhà văn Tô Hoài.</a:t>
            </a:r>
          </a:p>
          <a:p>
            <a:endParaRPr lang="en-US" altLang="zh-CN" b="1" dirty="0">
              <a:solidFill>
                <a:srgbClr val="0070C0"/>
              </a:solidFill>
              <a:latin typeface="Times New Roman" panose="02020603050405020304" pitchFamily="18" charset="0"/>
              <a:cs typeface="Times New Roman" panose="02020603050405020304" pitchFamily="18" charset="0"/>
            </a:endParaRPr>
          </a:p>
        </p:txBody>
      </p:sp>
      <p:cxnSp>
        <p:nvCxnSpPr>
          <p:cNvPr id="30" name="Straight Arrow Connector 29"/>
          <p:cNvCxnSpPr>
            <a:cxnSpLocks/>
            <a:stCxn id="9" idx="2"/>
            <a:endCxn id="29" idx="0"/>
          </p:cNvCxnSpPr>
          <p:nvPr/>
        </p:nvCxnSpPr>
        <p:spPr>
          <a:xfrm flipH="1">
            <a:off x="900470" y="961048"/>
            <a:ext cx="3671530" cy="78932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9" name="Rounded Rectangle 28">
            <a:extLst>
              <a:ext uri="{FF2B5EF4-FFF2-40B4-BE49-F238E27FC236}">
                <a16:creationId xmlns:a16="http://schemas.microsoft.com/office/drawing/2014/main" id="{166AAAC9-BD8F-481B-8D1D-B82D1C622AF8}"/>
              </a:ext>
            </a:extLst>
          </p:cNvPr>
          <p:cNvSpPr/>
          <p:nvPr/>
        </p:nvSpPr>
        <p:spPr>
          <a:xfrm>
            <a:off x="1742955" y="1777489"/>
            <a:ext cx="1871466" cy="323017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vi-VN" b="1" dirty="0">
                <a:latin typeface="Times New Roman" panose="02020603050405020304" pitchFamily="18" charset="0"/>
                <a:cs typeface="Times New Roman" panose="02020603050405020304" pitchFamily="18" charset="0"/>
              </a:rPr>
              <a:t>+ Gợi tính chân thực, khách quan và thể hiện sự am hiểu tỏ tường của nhà văn Tô Hoài trong việc nhìn nhận Hà Nội xưa và nay.</a:t>
            </a:r>
          </a:p>
          <a:p>
            <a:endParaRPr lang="en-US" altLang="zh-CN" b="1" dirty="0">
              <a:solidFill>
                <a:srgbClr val="0070C0"/>
              </a:solidFill>
              <a:latin typeface="Times New Roman" panose="02020603050405020304" pitchFamily="18" charset="0"/>
              <a:cs typeface="Times New Roman" panose="02020603050405020304" pitchFamily="18" charset="0"/>
            </a:endParaRPr>
          </a:p>
        </p:txBody>
      </p:sp>
      <p:cxnSp>
        <p:nvCxnSpPr>
          <p:cNvPr id="50" name="Straight Arrow Connector 49">
            <a:extLst>
              <a:ext uri="{FF2B5EF4-FFF2-40B4-BE49-F238E27FC236}">
                <a16:creationId xmlns:a16="http://schemas.microsoft.com/office/drawing/2014/main" id="{BD4A0CFC-00F8-4065-B4CC-A0467CBCDA27}"/>
              </a:ext>
            </a:extLst>
          </p:cNvPr>
          <p:cNvCxnSpPr>
            <a:cxnSpLocks/>
            <a:stCxn id="9" idx="2"/>
            <a:endCxn id="49" idx="0"/>
          </p:cNvCxnSpPr>
          <p:nvPr/>
        </p:nvCxnSpPr>
        <p:spPr>
          <a:xfrm flipH="1">
            <a:off x="2678688" y="961048"/>
            <a:ext cx="1893312" cy="81644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8" name="Rounded Rectangle 28">
            <a:extLst>
              <a:ext uri="{FF2B5EF4-FFF2-40B4-BE49-F238E27FC236}">
                <a16:creationId xmlns:a16="http://schemas.microsoft.com/office/drawing/2014/main" id="{F0FEF8A5-C76C-4C4F-A5DB-BD2E40BD152F}"/>
              </a:ext>
            </a:extLst>
          </p:cNvPr>
          <p:cNvSpPr/>
          <p:nvPr/>
        </p:nvSpPr>
        <p:spPr>
          <a:xfrm>
            <a:off x="3681289" y="1743075"/>
            <a:ext cx="1736943" cy="3267074"/>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vi-VN" b="1" dirty="0">
                <a:latin typeface="Times New Roman" panose="02020603050405020304" pitchFamily="18" charset="0"/>
                <a:cs typeface="Times New Roman" panose="02020603050405020304" pitchFamily="18" charset="0"/>
              </a:rPr>
              <a:t>+ Câu hỏi phỏng vấn đi thẳng vào vấn đề, ngắn gọn và đánh đúng trọng tâm các thông tin liên quan tới phố phường Hà Nội</a:t>
            </a:r>
            <a:endParaRPr lang="en-US" altLang="zh-CN" b="1" dirty="0">
              <a:solidFill>
                <a:srgbClr val="0070C0"/>
              </a:solidFill>
              <a:latin typeface="Times New Roman" panose="02020603050405020304" pitchFamily="18" charset="0"/>
              <a:cs typeface="Times New Roman" panose="02020603050405020304" pitchFamily="18" charset="0"/>
            </a:endParaRPr>
          </a:p>
        </p:txBody>
      </p:sp>
      <p:cxnSp>
        <p:nvCxnSpPr>
          <p:cNvPr id="59" name="Straight Arrow Connector 58">
            <a:extLst>
              <a:ext uri="{FF2B5EF4-FFF2-40B4-BE49-F238E27FC236}">
                <a16:creationId xmlns:a16="http://schemas.microsoft.com/office/drawing/2014/main" id="{DFF9C269-E1F8-4068-8A18-1695CA7D3C24}"/>
              </a:ext>
            </a:extLst>
          </p:cNvPr>
          <p:cNvCxnSpPr>
            <a:cxnSpLocks/>
            <a:stCxn id="9" idx="2"/>
            <a:endCxn id="58" idx="0"/>
          </p:cNvCxnSpPr>
          <p:nvPr/>
        </p:nvCxnSpPr>
        <p:spPr>
          <a:xfrm flipH="1">
            <a:off x="4549761" y="961048"/>
            <a:ext cx="22239" cy="78202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Horizont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strVal val="#ppt_w*0.70"/>
                                          </p:val>
                                        </p:tav>
                                        <p:tav tm="100000">
                                          <p:val>
                                            <p:strVal val="#ppt_w"/>
                                          </p:val>
                                        </p:tav>
                                      </p:tavLst>
                                    </p:anim>
                                    <p:anim calcmode="lin" valueType="num">
                                      <p:cBhvr>
                                        <p:cTn id="20" dur="1000" fill="hold"/>
                                        <p:tgtEl>
                                          <p:spTgt spid="29"/>
                                        </p:tgtEl>
                                        <p:attrNameLst>
                                          <p:attrName>ppt_h</p:attrName>
                                        </p:attrNameLst>
                                      </p:cBhvr>
                                      <p:tavLst>
                                        <p:tav tm="0">
                                          <p:val>
                                            <p:strVal val="#ppt_h"/>
                                          </p:val>
                                        </p:tav>
                                        <p:tav tm="100000">
                                          <p:val>
                                            <p:strVal val="#ppt_h"/>
                                          </p:val>
                                        </p:tav>
                                      </p:tavLst>
                                    </p:anim>
                                    <p:animEffect transition="in" filter="fade">
                                      <p:cBhvr>
                                        <p:cTn id="21" dur="1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barn(inHorizontal)">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1000" fill="hold"/>
                                        <p:tgtEl>
                                          <p:spTgt spid="49"/>
                                        </p:tgtEl>
                                        <p:attrNameLst>
                                          <p:attrName>ppt_w</p:attrName>
                                        </p:attrNameLst>
                                      </p:cBhvr>
                                      <p:tavLst>
                                        <p:tav tm="0">
                                          <p:val>
                                            <p:strVal val="#ppt_w*0.70"/>
                                          </p:val>
                                        </p:tav>
                                        <p:tav tm="100000">
                                          <p:val>
                                            <p:strVal val="#ppt_w"/>
                                          </p:val>
                                        </p:tav>
                                      </p:tavLst>
                                    </p:anim>
                                    <p:anim calcmode="lin" valueType="num">
                                      <p:cBhvr>
                                        <p:cTn id="32" dur="1000" fill="hold"/>
                                        <p:tgtEl>
                                          <p:spTgt spid="49"/>
                                        </p:tgtEl>
                                        <p:attrNameLst>
                                          <p:attrName>ppt_h</p:attrName>
                                        </p:attrNameLst>
                                      </p:cBhvr>
                                      <p:tavLst>
                                        <p:tav tm="0">
                                          <p:val>
                                            <p:strVal val="#ppt_h"/>
                                          </p:val>
                                        </p:tav>
                                        <p:tav tm="100000">
                                          <p:val>
                                            <p:strVal val="#ppt_h"/>
                                          </p:val>
                                        </p:tav>
                                      </p:tavLst>
                                    </p:anim>
                                    <p:animEffect transition="in" filter="fade">
                                      <p:cBhvr>
                                        <p:cTn id="33" dur="10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6" fill="hold"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barn(inHorizontal)">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anim calcmode="lin" valueType="num">
                                      <p:cBhvr>
                                        <p:cTn id="43" dur="1000" fill="hold"/>
                                        <p:tgtEl>
                                          <p:spTgt spid="58"/>
                                        </p:tgtEl>
                                        <p:attrNameLst>
                                          <p:attrName>ppt_w</p:attrName>
                                        </p:attrNameLst>
                                      </p:cBhvr>
                                      <p:tavLst>
                                        <p:tav tm="0">
                                          <p:val>
                                            <p:strVal val="#ppt_w*0.70"/>
                                          </p:val>
                                        </p:tav>
                                        <p:tav tm="100000">
                                          <p:val>
                                            <p:strVal val="#ppt_w"/>
                                          </p:val>
                                        </p:tav>
                                      </p:tavLst>
                                    </p:anim>
                                    <p:anim calcmode="lin" valueType="num">
                                      <p:cBhvr>
                                        <p:cTn id="44" dur="1000" fill="hold"/>
                                        <p:tgtEl>
                                          <p:spTgt spid="58"/>
                                        </p:tgtEl>
                                        <p:attrNameLst>
                                          <p:attrName>ppt_h</p:attrName>
                                        </p:attrNameLst>
                                      </p:cBhvr>
                                      <p:tavLst>
                                        <p:tav tm="0">
                                          <p:val>
                                            <p:strVal val="#ppt_h"/>
                                          </p:val>
                                        </p:tav>
                                        <p:tav tm="100000">
                                          <p:val>
                                            <p:strVal val="#ppt_h"/>
                                          </p:val>
                                        </p:tav>
                                      </p:tavLst>
                                    </p:anim>
                                    <p:animEffect transition="in" filter="fade">
                                      <p:cBhvr>
                                        <p:cTn id="45" dur="1000"/>
                                        <p:tgtEl>
                                          <p:spTgt spid="5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6"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Horizont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1000" fill="hold"/>
                                        <p:tgtEl>
                                          <p:spTgt spid="16"/>
                                        </p:tgtEl>
                                        <p:attrNameLst>
                                          <p:attrName>ppt_w</p:attrName>
                                        </p:attrNameLst>
                                      </p:cBhvr>
                                      <p:tavLst>
                                        <p:tav tm="0">
                                          <p:val>
                                            <p:strVal val="#ppt_w*0.70"/>
                                          </p:val>
                                        </p:tav>
                                        <p:tav tm="100000">
                                          <p:val>
                                            <p:strVal val="#ppt_w"/>
                                          </p:val>
                                        </p:tav>
                                      </p:tavLst>
                                    </p:anim>
                                    <p:anim calcmode="lin" valueType="num">
                                      <p:cBhvr>
                                        <p:cTn id="56" dur="1000" fill="hold"/>
                                        <p:tgtEl>
                                          <p:spTgt spid="16"/>
                                        </p:tgtEl>
                                        <p:attrNameLst>
                                          <p:attrName>ppt_h</p:attrName>
                                        </p:attrNameLst>
                                      </p:cBhvr>
                                      <p:tavLst>
                                        <p:tav tm="0">
                                          <p:val>
                                            <p:strVal val="#ppt_h"/>
                                          </p:val>
                                        </p:tav>
                                        <p:tav tm="100000">
                                          <p:val>
                                            <p:strVal val="#ppt_h"/>
                                          </p:val>
                                        </p:tav>
                                      </p:tavLst>
                                    </p:anim>
                                    <p:animEffect transition="in" filter="fade">
                                      <p:cBhvr>
                                        <p:cTn id="57" dur="1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6"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arn(inHorizontal)">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1000" fill="hold"/>
                                        <p:tgtEl>
                                          <p:spTgt spid="21"/>
                                        </p:tgtEl>
                                        <p:attrNameLst>
                                          <p:attrName>ppt_w</p:attrName>
                                        </p:attrNameLst>
                                      </p:cBhvr>
                                      <p:tavLst>
                                        <p:tav tm="0">
                                          <p:val>
                                            <p:strVal val="#ppt_w*0.70"/>
                                          </p:val>
                                        </p:tav>
                                        <p:tav tm="100000">
                                          <p:val>
                                            <p:strVal val="#ppt_w"/>
                                          </p:val>
                                        </p:tav>
                                      </p:tavLst>
                                    </p:anim>
                                    <p:anim calcmode="lin" valueType="num">
                                      <p:cBhvr>
                                        <p:cTn id="68" dur="1000" fill="hold"/>
                                        <p:tgtEl>
                                          <p:spTgt spid="21"/>
                                        </p:tgtEl>
                                        <p:attrNameLst>
                                          <p:attrName>ppt_h</p:attrName>
                                        </p:attrNameLst>
                                      </p:cBhvr>
                                      <p:tavLst>
                                        <p:tav tm="0">
                                          <p:val>
                                            <p:strVal val="#ppt_h"/>
                                          </p:val>
                                        </p:tav>
                                        <p:tav tm="100000">
                                          <p:val>
                                            <p:strVal val="#ppt_h"/>
                                          </p:val>
                                        </p:tav>
                                      </p:tavLst>
                                    </p:anim>
                                    <p:animEffect transition="in" filter="fade">
                                      <p:cBhvr>
                                        <p:cTn id="6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21" grpId="0" animBg="1"/>
      <p:bldP spid="29" grpId="0" animBg="1"/>
      <p:bldP spid="49" grpId="0" animBg="1"/>
      <p:bldP spid="5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7">
            <a:extLst>
              <a:ext uri="{FF2B5EF4-FFF2-40B4-BE49-F238E27FC236}">
                <a16:creationId xmlns:a16="http://schemas.microsoft.com/office/drawing/2014/main" id="{59F48667-3649-4316-BA98-E4EA6A9CCC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933450"/>
            <a:ext cx="8735627" cy="5753773"/>
          </a:xfrm>
          <a:prstGeom prst="rect">
            <a:avLst/>
          </a:prstGeom>
        </p:spPr>
      </p:pic>
      <p:pic>
        <p:nvPicPr>
          <p:cNvPr id="6" name="图片 28" descr="图片包含 玩偶, 玩具, 室内, 天空&#10;&#10;已生成极高可信度的说明">
            <a:extLst>
              <a:ext uri="{FF2B5EF4-FFF2-40B4-BE49-F238E27FC236}">
                <a16:creationId xmlns:a16="http://schemas.microsoft.com/office/drawing/2014/main" id="{2FC01991-4369-4CA3-97B7-399DDDC01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49815">
            <a:off x="677588" y="-54634"/>
            <a:ext cx="2268450" cy="2268448"/>
          </a:xfrm>
          <a:prstGeom prst="rect">
            <a:avLst/>
          </a:prstGeom>
        </p:spPr>
      </p:pic>
      <p:grpSp>
        <p:nvGrpSpPr>
          <p:cNvPr id="3" name="组合 14">
            <a:extLst>
              <a:ext uri="{FF2B5EF4-FFF2-40B4-BE49-F238E27FC236}">
                <a16:creationId xmlns:a16="http://schemas.microsoft.com/office/drawing/2014/main" id="{0FF9990F-5F4B-4DF8-2875-3078EC22A6C8}"/>
              </a:ext>
            </a:extLst>
          </p:cNvPr>
          <p:cNvGrpSpPr/>
          <p:nvPr/>
        </p:nvGrpSpPr>
        <p:grpSpPr>
          <a:xfrm>
            <a:off x="2209800" y="2249051"/>
            <a:ext cx="5086890" cy="732031"/>
            <a:chOff x="-1458165" y="3139037"/>
            <a:chExt cx="9269406" cy="1067750"/>
          </a:xfrm>
        </p:grpSpPr>
        <p:sp>
          <p:nvSpPr>
            <p:cNvPr id="4" name="圆角矩形 1">
              <a:extLst>
                <a:ext uri="{FF2B5EF4-FFF2-40B4-BE49-F238E27FC236}">
                  <a16:creationId xmlns:a16="http://schemas.microsoft.com/office/drawing/2014/main" id="{6009F265-2482-85BD-0325-273D0FA6DBDE}"/>
                </a:ext>
              </a:extLst>
            </p:cNvPr>
            <p:cNvSpPr/>
            <p:nvPr/>
          </p:nvSpPr>
          <p:spPr>
            <a:xfrm>
              <a:off x="-1458165" y="3139037"/>
              <a:ext cx="8016513" cy="1067750"/>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7" name="矩形 16">
              <a:extLst>
                <a:ext uri="{FF2B5EF4-FFF2-40B4-BE49-F238E27FC236}">
                  <a16:creationId xmlns:a16="http://schemas.microsoft.com/office/drawing/2014/main" id="{EB9B995D-D3A9-3BA9-E281-89A1BBDFE6D2}"/>
                </a:ext>
              </a:extLst>
            </p:cNvPr>
            <p:cNvSpPr/>
            <p:nvPr/>
          </p:nvSpPr>
          <p:spPr>
            <a:xfrm>
              <a:off x="-347343" y="3166824"/>
              <a:ext cx="8158584" cy="870171"/>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800" i="0" u="none" strike="noStrike" kern="0" cap="none" spc="0" normalizeH="0" baseline="0" noProof="0" dirty="0">
                <a:ln>
                  <a:noFill/>
                </a:ln>
                <a:solidFill>
                  <a:srgbClr val="FF000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sp>
        <p:nvSpPr>
          <p:cNvPr id="8" name="Hộp Văn bản 7">
            <a:extLst>
              <a:ext uri="{FF2B5EF4-FFF2-40B4-BE49-F238E27FC236}">
                <a16:creationId xmlns:a16="http://schemas.microsoft.com/office/drawing/2014/main" id="{9C46C620-58A9-7C50-B703-AB58D77BF3DA}"/>
              </a:ext>
            </a:extLst>
          </p:cNvPr>
          <p:cNvSpPr txBox="1"/>
          <p:nvPr/>
        </p:nvSpPr>
        <p:spPr>
          <a:xfrm>
            <a:off x="3200400" y="2274338"/>
            <a:ext cx="4610686" cy="596574"/>
          </a:xfrm>
          <a:prstGeom prst="rect">
            <a:avLst/>
          </a:prstGeom>
          <a:noFill/>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defRPr/>
            </a:pPr>
            <a:r>
              <a:rPr lang="vi-VN" altLang="zh-CN" sz="2800" b="1" kern="0" dirty="0">
                <a:solidFill>
                  <a:srgbClr val="FF0000"/>
                </a:solidFill>
                <a:latin typeface="Times New Roman" panose="02020603050405020304" pitchFamily="18" charset="0"/>
                <a:ea typeface="华康方圆体W7(P)" pitchFamily="82" charset="-122"/>
                <a:cs typeface="Times New Roman" panose="02020603050405020304" pitchFamily="18" charset="0"/>
              </a:rPr>
              <a:t>IV. Tổng kết</a:t>
            </a:r>
            <a:endParaRPr kumimoji="0" lang="zh-CN" altLang="en-US" sz="2800" b="1" i="0" u="none" strike="noStrike" kern="0" cap="none" spc="0" normalizeH="0" baseline="0" noProof="0" dirty="0">
              <a:ln>
                <a:noFill/>
              </a:ln>
              <a:solidFill>
                <a:srgbClr val="FF000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Tree>
    <p:extLst>
      <p:ext uri="{BB962C8B-B14F-4D97-AF65-F5344CB8AC3E}">
        <p14:creationId xmlns:p14="http://schemas.microsoft.com/office/powerpoint/2010/main" val="11840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003407" y="6292"/>
            <a:ext cx="7162538" cy="707886"/>
          </a:xfrm>
          <a:prstGeom prst="rect">
            <a:avLst/>
          </a:prstGeom>
          <a:solidFill>
            <a:srgbClr val="FFFF66"/>
          </a:solid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i="1" u="sng" dirty="0">
                <a:ln w="11430"/>
                <a:solidFill>
                  <a:srgbClr val="C00000"/>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TRÒ CHƠI: LẬT MẢNH GHÉP</a:t>
            </a: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3524" y="652482"/>
            <a:ext cx="495300" cy="438150"/>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500" y="146870"/>
            <a:ext cx="495300" cy="438150"/>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447" y="538441"/>
            <a:ext cx="1168469" cy="502041"/>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1183" y="727289"/>
            <a:ext cx="4228206" cy="232231"/>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6"/>
          <a:stretch>
            <a:fillRect/>
          </a:stretch>
        </p:blipFill>
        <p:spPr>
          <a:xfrm>
            <a:off x="4279876" y="5467350"/>
            <a:ext cx="609600" cy="609600"/>
          </a:xfrm>
          <a:prstGeom prst="rect">
            <a:avLst/>
          </a:prstGeom>
        </p:spPr>
      </p:pic>
      <p:sp>
        <p:nvSpPr>
          <p:cNvPr id="6" name="5-Point Star 5"/>
          <p:cNvSpPr/>
          <p:nvPr/>
        </p:nvSpPr>
        <p:spPr>
          <a:xfrm>
            <a:off x="119942" y="74148"/>
            <a:ext cx="533400" cy="533400"/>
          </a:xfrm>
          <a:prstGeom prst="star5">
            <a:avLst>
              <a:gd name="adj" fmla="val 25914"/>
              <a:gd name="hf" fmla="val 105146"/>
              <a:gd name="vf" fmla="val 110557"/>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à Nội - Mảnh đất nghìn năm văn hiến">
            <a:extLst>
              <a:ext uri="{FF2B5EF4-FFF2-40B4-BE49-F238E27FC236}">
                <a16:creationId xmlns:a16="http://schemas.microsoft.com/office/drawing/2014/main" id="{D22D87B1-286A-6037-4DD9-96D6BC86FF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548" y="959519"/>
            <a:ext cx="7246945" cy="38316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1994" y="146870"/>
            <a:ext cx="495300" cy="438150"/>
          </a:xfrm>
          <a:prstGeom prst="rect">
            <a:avLst/>
          </a:prstGeom>
        </p:spPr>
      </p:pic>
      <p:sp>
        <p:nvSpPr>
          <p:cNvPr id="27" name="Rectangle 39"/>
          <p:cNvSpPr/>
          <p:nvPr/>
        </p:nvSpPr>
        <p:spPr>
          <a:xfrm>
            <a:off x="462257" y="921791"/>
            <a:ext cx="3597646" cy="1945217"/>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1</a:t>
            </a:r>
          </a:p>
        </p:txBody>
      </p:sp>
      <p:sp>
        <p:nvSpPr>
          <p:cNvPr id="28" name="Rectangle 6">
            <a:hlinkClick r:id="rId8" action="ppaction://hlinksldjump"/>
          </p:cNvPr>
          <p:cNvSpPr/>
          <p:nvPr/>
        </p:nvSpPr>
        <p:spPr>
          <a:xfrm>
            <a:off x="465546" y="942195"/>
            <a:ext cx="3565492" cy="1895138"/>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29" name="Rectangle 43"/>
          <p:cNvSpPr/>
          <p:nvPr/>
        </p:nvSpPr>
        <p:spPr>
          <a:xfrm>
            <a:off x="482465" y="2850619"/>
            <a:ext cx="3570008" cy="196214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3</a:t>
            </a:r>
          </a:p>
        </p:txBody>
      </p:sp>
      <p:sp>
        <p:nvSpPr>
          <p:cNvPr id="30" name="Rectangle 44">
            <a:hlinkClick r:id="rId9" action="ppaction://hlinksldjump"/>
          </p:cNvPr>
          <p:cNvSpPr/>
          <p:nvPr/>
        </p:nvSpPr>
        <p:spPr>
          <a:xfrm>
            <a:off x="447296" y="2858566"/>
            <a:ext cx="3702906" cy="1962149"/>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p>
        </p:txBody>
      </p:sp>
      <p:pic>
        <p:nvPicPr>
          <p:cNvPr id="31" name="Picture 4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09007" y="3938475"/>
            <a:ext cx="1009650" cy="904875"/>
          </a:xfrm>
          <a:prstGeom prst="rect">
            <a:avLst/>
          </a:prstGeom>
        </p:spPr>
      </p:pic>
      <p:sp>
        <p:nvSpPr>
          <p:cNvPr id="33" name="Rectangle 40"/>
          <p:cNvSpPr/>
          <p:nvPr/>
        </p:nvSpPr>
        <p:spPr>
          <a:xfrm>
            <a:off x="4041756" y="967574"/>
            <a:ext cx="3670737" cy="199070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2</a:t>
            </a:r>
          </a:p>
        </p:txBody>
      </p:sp>
      <p:sp>
        <p:nvSpPr>
          <p:cNvPr id="34" name="Rectangle 41">
            <a:hlinkClick r:id="rId12" action="ppaction://hlinksldjump"/>
          </p:cNvPr>
          <p:cNvSpPr/>
          <p:nvPr/>
        </p:nvSpPr>
        <p:spPr>
          <a:xfrm>
            <a:off x="4052474" y="932112"/>
            <a:ext cx="3670737" cy="1934896"/>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2</a:t>
            </a:r>
          </a:p>
        </p:txBody>
      </p:sp>
      <p:sp>
        <p:nvSpPr>
          <p:cNvPr id="48" name="Rectangle 45"/>
          <p:cNvSpPr/>
          <p:nvPr/>
        </p:nvSpPr>
        <p:spPr>
          <a:xfrm>
            <a:off x="4059904" y="2839600"/>
            <a:ext cx="3655879" cy="196214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4</a:t>
            </a:r>
          </a:p>
        </p:txBody>
      </p:sp>
      <p:sp>
        <p:nvSpPr>
          <p:cNvPr id="49" name="Rectangle 46">
            <a:hlinkClick r:id="rId13" action="ppaction://hlinksldjump"/>
          </p:cNvPr>
          <p:cNvSpPr/>
          <p:nvPr/>
        </p:nvSpPr>
        <p:spPr>
          <a:xfrm>
            <a:off x="4070621" y="2843269"/>
            <a:ext cx="3655879" cy="1962149"/>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4</a:t>
            </a:r>
          </a:p>
        </p:txBody>
      </p:sp>
    </p:spTree>
    <p:extLst>
      <p:ext uri="{BB962C8B-B14F-4D97-AF65-F5344CB8AC3E}">
        <p14:creationId xmlns:p14="http://schemas.microsoft.com/office/powerpoint/2010/main" val="13909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30"/>
                                        </p:tgtEl>
                                      </p:cBhvr>
                                    </p:animEffect>
                                    <p:set>
                                      <p:cBhvr>
                                        <p:cTn id="24" dur="1" fill="hold">
                                          <p:stCondLst>
                                            <p:cond delay="499"/>
                                          </p:stCondLst>
                                        </p:cTn>
                                        <p:tgtEl>
                                          <p:spTgt spid="30"/>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34"/>
                                        </p:tgtEl>
                                      </p:cBhvr>
                                    </p:animEffect>
                                    <p:set>
                                      <p:cBhvr>
                                        <p:cTn id="30" dur="1" fill="hold">
                                          <p:stCondLst>
                                            <p:cond delay="499"/>
                                          </p:stCondLst>
                                        </p:cTn>
                                        <p:tgtEl>
                                          <p:spTgt spid="34"/>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49"/>
                                        </p:tgtEl>
                                      </p:cBhvr>
                                    </p:animEffect>
                                    <p:set>
                                      <p:cBhvr>
                                        <p:cTn id="36" dur="1" fill="hold">
                                          <p:stCondLst>
                                            <p:cond delay="499"/>
                                          </p:stCondLst>
                                        </p:cTn>
                                        <p:tgtEl>
                                          <p:spTgt spid="49"/>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48"/>
                                        </p:tgtEl>
                                      </p:cBhvr>
                                    </p:animEffect>
                                    <p:set>
                                      <p:cBhvr>
                                        <p:cTn id="3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4"/>
                </p:tgtEl>
              </p:cMediaNode>
            </p:audio>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grpId="0" nodeType="clickEffect">
                                  <p:stCondLst>
                                    <p:cond delay="0"/>
                                  </p:stCondLst>
                                  <p:childTnLst>
                                    <p:animEffect transition="out" filter="fade">
                                      <p:cBhvr>
                                        <p:cTn id="45" dur="500" tmFilter="0, 0; .2, .5; .8, .5; 1, 0"/>
                                        <p:tgtEl>
                                          <p:spTgt spid="6"/>
                                        </p:tgtEl>
                                      </p:cBhvr>
                                    </p:animEffect>
                                    <p:animScale>
                                      <p:cBhvr>
                                        <p:cTn id="46"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2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8"/>
                                        </p:tgtEl>
                                      </p:cBhvr>
                                    </p:animEffect>
                                    <p:set>
                                      <p:cBhvr>
                                        <p:cTn id="5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27"/>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7"/>
                                        </p:tgtEl>
                                      </p:cBhvr>
                                    </p:animEffect>
                                    <p:set>
                                      <p:cBhvr>
                                        <p:cTn id="5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9" restart="whenNotActive" fill="hold" evtFilter="cancelBubble" nodeType="interactiveSeq">
                <p:stCondLst>
                  <p:cond evt="onClick" delay="0">
                    <p:tgtEl>
                      <p:spTgt spid="30"/>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30"/>
                                        </p:tgtEl>
                                      </p:cBhvr>
                                    </p:animEffect>
                                    <p:set>
                                      <p:cBhvr>
                                        <p:cTn id="6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5" restart="whenNotActive" fill="hold" evtFilter="cancelBubble" nodeType="interactiveSeq">
                <p:stCondLst>
                  <p:cond evt="onClick" delay="0">
                    <p:tgtEl>
                      <p:spTgt spid="29"/>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1" restart="whenNotActive" fill="hold" evtFilter="cancelBubble" nodeType="interactiveSeq">
                <p:stCondLst>
                  <p:cond evt="onClick" delay="0">
                    <p:tgtEl>
                      <p:spTgt spid="34"/>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34"/>
                                        </p:tgtEl>
                                      </p:cBhvr>
                                    </p:animEffect>
                                    <p:set>
                                      <p:cBhvr>
                                        <p:cTn id="7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7" restart="whenNotActive" fill="hold" evtFilter="cancelBubble" nodeType="interactiveSeq">
                <p:stCondLst>
                  <p:cond evt="onClick" delay="0">
                    <p:tgtEl>
                      <p:spTgt spid="33"/>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33"/>
                                        </p:tgtEl>
                                      </p:cBhvr>
                                    </p:animEffect>
                                    <p:set>
                                      <p:cBhvr>
                                        <p:cTn id="82"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3" restart="whenNotActive" fill="hold" evtFilter="cancelBubble" nodeType="interactiveSeq">
                <p:stCondLst>
                  <p:cond evt="onClick" delay="0">
                    <p:tgtEl>
                      <p:spTgt spid="49"/>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49"/>
                                        </p:tgtEl>
                                      </p:cBhvr>
                                    </p:animEffect>
                                    <p:set>
                                      <p:cBhvr>
                                        <p:cTn id="8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9" restart="whenNotActive" fill="hold" evtFilter="cancelBubble" nodeType="interactiveSeq">
                <p:stCondLst>
                  <p:cond evt="onClick" delay="0">
                    <p:tgtEl>
                      <p:spTgt spid="48"/>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48"/>
                                        </p:tgtEl>
                                      </p:cBhvr>
                                    </p:animEffect>
                                    <p:set>
                                      <p:cBhvr>
                                        <p:cTn id="94"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32" grpId="0" animBg="1"/>
      <p:bldP spid="6" grpId="0" animBg="1"/>
      <p:bldP spid="27" grpId="0" animBg="1"/>
      <p:bldP spid="28" grpId="0" animBg="1"/>
      <p:bldP spid="29" grpId="0" animBg="1"/>
      <p:bldP spid="30" grpId="0" animBg="1"/>
      <p:bldP spid="33" grpId="0" animBg="1"/>
      <p:bldP spid="34" grpId="0" animBg="1"/>
      <p:bldP spid="48" grpId="0" animBg="1"/>
      <p:bldP spid="4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Hình ảnh 2" descr="Ảnh có chứa thực vật, khung ảnh, khung&#10;&#10;Mô tả được tạo tự động">
            <a:extLst>
              <a:ext uri="{FF2B5EF4-FFF2-40B4-BE49-F238E27FC236}">
                <a16:creationId xmlns:a16="http://schemas.microsoft.com/office/drawing/2014/main" id="{360111DB-BF76-AFC5-9012-CE8AF87776B4}"/>
              </a:ext>
            </a:extLst>
          </p:cNvPr>
          <p:cNvPicPr>
            <a:picLocks noChangeAspect="1"/>
          </p:cNvPicPr>
          <p:nvPr/>
        </p:nvPicPr>
        <p:blipFill>
          <a:blip r:embed="rId2">
            <a:extLst>
              <a:ext uri="{28A0092B-C50C-407E-A947-70E740481C1C}">
                <a14:useLocalDpi xmlns:a14="http://schemas.microsoft.com/office/drawing/2010/main" val="0"/>
              </a:ext>
            </a:extLst>
          </a:blip>
          <a:srcRect t="9990" b="5756"/>
          <a:stretch/>
        </p:blipFill>
        <p:spPr>
          <a:xfrm>
            <a:off x="10046" y="77509"/>
            <a:ext cx="9143980" cy="5142539"/>
          </a:xfrm>
          <a:prstGeom prst="rect">
            <a:avLst/>
          </a:prstGeom>
        </p:spPr>
      </p:pic>
      <p:grpSp>
        <p:nvGrpSpPr>
          <p:cNvPr id="4" name="Nhóm 3">
            <a:extLst>
              <a:ext uri="{FF2B5EF4-FFF2-40B4-BE49-F238E27FC236}">
                <a16:creationId xmlns:a16="http://schemas.microsoft.com/office/drawing/2014/main" id="{E2BFEB17-B21C-5AC8-06F7-9BEFF2F71FB5}"/>
              </a:ext>
            </a:extLst>
          </p:cNvPr>
          <p:cNvGrpSpPr/>
          <p:nvPr/>
        </p:nvGrpSpPr>
        <p:grpSpPr>
          <a:xfrm>
            <a:off x="533400" y="361949"/>
            <a:ext cx="7772400" cy="4704041"/>
            <a:chOff x="1902956" y="549591"/>
            <a:chExt cx="7247652" cy="4282448"/>
          </a:xfrm>
        </p:grpSpPr>
        <p:sp>
          <p:nvSpPr>
            <p:cNvPr id="5" name="Hình Bầu dục 4">
              <a:extLst>
                <a:ext uri="{FF2B5EF4-FFF2-40B4-BE49-F238E27FC236}">
                  <a16:creationId xmlns:a16="http://schemas.microsoft.com/office/drawing/2014/main" id="{2B2A7EC0-8656-3CA3-E05A-48C3529165C0}"/>
                </a:ext>
              </a:extLst>
            </p:cNvPr>
            <p:cNvSpPr/>
            <p:nvPr/>
          </p:nvSpPr>
          <p:spPr>
            <a:xfrm>
              <a:off x="3667565" y="2838460"/>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6" name="Hình Bầu dục 5">
              <a:extLst>
                <a:ext uri="{FF2B5EF4-FFF2-40B4-BE49-F238E27FC236}">
                  <a16:creationId xmlns:a16="http://schemas.microsoft.com/office/drawing/2014/main" id="{31AC6ABC-641B-3854-6821-B9437EC9F6E7}"/>
                </a:ext>
              </a:extLst>
            </p:cNvPr>
            <p:cNvSpPr/>
            <p:nvPr/>
          </p:nvSpPr>
          <p:spPr>
            <a:xfrm>
              <a:off x="3540024" y="3042851"/>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7" name="Hình Bầu dục 6">
              <a:extLst>
                <a:ext uri="{FF2B5EF4-FFF2-40B4-BE49-F238E27FC236}">
                  <a16:creationId xmlns:a16="http://schemas.microsoft.com/office/drawing/2014/main" id="{A88E3343-7C17-ABC8-3C90-16766984A752}"/>
                </a:ext>
              </a:extLst>
            </p:cNvPr>
            <p:cNvSpPr/>
            <p:nvPr/>
          </p:nvSpPr>
          <p:spPr>
            <a:xfrm>
              <a:off x="3388023" y="3219809"/>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9" name="Hình Bầu dục 8">
              <a:extLst>
                <a:ext uri="{FF2B5EF4-FFF2-40B4-BE49-F238E27FC236}">
                  <a16:creationId xmlns:a16="http://schemas.microsoft.com/office/drawing/2014/main" id="{6178437D-A53A-0820-D0BD-A53E9E73D5E6}"/>
                </a:ext>
              </a:extLst>
            </p:cNvPr>
            <p:cNvSpPr/>
            <p:nvPr/>
          </p:nvSpPr>
          <p:spPr>
            <a:xfrm>
              <a:off x="3569725" y="781414"/>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10" name="Hình Bầu dục 9">
              <a:extLst>
                <a:ext uri="{FF2B5EF4-FFF2-40B4-BE49-F238E27FC236}">
                  <a16:creationId xmlns:a16="http://schemas.microsoft.com/office/drawing/2014/main" id="{2CE313AE-4CEA-F14C-BCA6-B852E9F2EE37}"/>
                </a:ext>
              </a:extLst>
            </p:cNvPr>
            <p:cNvSpPr/>
            <p:nvPr/>
          </p:nvSpPr>
          <p:spPr>
            <a:xfrm>
              <a:off x="3764240" y="665502"/>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11" name="Hình Bầu dục 10">
              <a:extLst>
                <a:ext uri="{FF2B5EF4-FFF2-40B4-BE49-F238E27FC236}">
                  <a16:creationId xmlns:a16="http://schemas.microsoft.com/office/drawing/2014/main" id="{8C2F5B69-BC73-9EE0-F1DB-4CFE40473B6E}"/>
                </a:ext>
              </a:extLst>
            </p:cNvPr>
            <p:cNvSpPr/>
            <p:nvPr/>
          </p:nvSpPr>
          <p:spPr>
            <a:xfrm>
              <a:off x="3958172" y="549591"/>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12" name="Hình Bầu dục 11">
              <a:extLst>
                <a:ext uri="{FF2B5EF4-FFF2-40B4-BE49-F238E27FC236}">
                  <a16:creationId xmlns:a16="http://schemas.microsoft.com/office/drawing/2014/main" id="{6756B67C-09D4-97CE-6139-535F946A2DE2}"/>
                </a:ext>
              </a:extLst>
            </p:cNvPr>
            <p:cNvSpPr/>
            <p:nvPr/>
          </p:nvSpPr>
          <p:spPr>
            <a:xfrm>
              <a:off x="4152104" y="665502"/>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13" name="Hình Bầu dục 12">
              <a:extLst>
                <a:ext uri="{FF2B5EF4-FFF2-40B4-BE49-F238E27FC236}">
                  <a16:creationId xmlns:a16="http://schemas.microsoft.com/office/drawing/2014/main" id="{C1F21715-DDA7-D9A4-D4F2-509333983504}"/>
                </a:ext>
              </a:extLst>
            </p:cNvPr>
            <p:cNvSpPr/>
            <p:nvPr/>
          </p:nvSpPr>
          <p:spPr>
            <a:xfrm>
              <a:off x="4346619" y="781414"/>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14" name="Hình Bầu dục 13">
              <a:extLst>
                <a:ext uri="{FF2B5EF4-FFF2-40B4-BE49-F238E27FC236}">
                  <a16:creationId xmlns:a16="http://schemas.microsoft.com/office/drawing/2014/main" id="{50E93503-BDA7-3453-EB87-7A5165BCD447}"/>
                </a:ext>
              </a:extLst>
            </p:cNvPr>
            <p:cNvSpPr/>
            <p:nvPr/>
          </p:nvSpPr>
          <p:spPr>
            <a:xfrm>
              <a:off x="3958172" y="794164"/>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15" name="Hình Bầu dục 14">
              <a:extLst>
                <a:ext uri="{FF2B5EF4-FFF2-40B4-BE49-F238E27FC236}">
                  <a16:creationId xmlns:a16="http://schemas.microsoft.com/office/drawing/2014/main" id="{6419C6DE-1A09-6BFF-2148-4749B4FF659B}"/>
                </a:ext>
              </a:extLst>
            </p:cNvPr>
            <p:cNvSpPr/>
            <p:nvPr/>
          </p:nvSpPr>
          <p:spPr>
            <a:xfrm>
              <a:off x="3958172" y="1038738"/>
              <a:ext cx="145594" cy="145594"/>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sp>
          <p:nvSpPr>
            <p:cNvPr id="16" name="Hình tự do: Hình 15">
              <a:extLst>
                <a:ext uri="{FF2B5EF4-FFF2-40B4-BE49-F238E27FC236}">
                  <a16:creationId xmlns:a16="http://schemas.microsoft.com/office/drawing/2014/main" id="{D4297EBB-618B-2CE3-4ECE-266CE7A40706}"/>
                </a:ext>
              </a:extLst>
            </p:cNvPr>
            <p:cNvSpPr/>
            <p:nvPr/>
          </p:nvSpPr>
          <p:spPr>
            <a:xfrm>
              <a:off x="2773613" y="3306365"/>
              <a:ext cx="5742333" cy="1525674"/>
            </a:xfrm>
            <a:custGeom>
              <a:avLst/>
              <a:gdLst>
                <a:gd name="connsiteX0" fmla="*/ 0 w 3140186"/>
                <a:gd name="connsiteY0" fmla="*/ 140385 h 842291"/>
                <a:gd name="connsiteX1" fmla="*/ 140385 w 3140186"/>
                <a:gd name="connsiteY1" fmla="*/ 0 h 842291"/>
                <a:gd name="connsiteX2" fmla="*/ 2999801 w 3140186"/>
                <a:gd name="connsiteY2" fmla="*/ 0 h 842291"/>
                <a:gd name="connsiteX3" fmla="*/ 3140186 w 3140186"/>
                <a:gd name="connsiteY3" fmla="*/ 140385 h 842291"/>
                <a:gd name="connsiteX4" fmla="*/ 3140186 w 3140186"/>
                <a:gd name="connsiteY4" fmla="*/ 701906 h 842291"/>
                <a:gd name="connsiteX5" fmla="*/ 2999801 w 3140186"/>
                <a:gd name="connsiteY5" fmla="*/ 842291 h 842291"/>
                <a:gd name="connsiteX6" fmla="*/ 140385 w 3140186"/>
                <a:gd name="connsiteY6" fmla="*/ 842291 h 842291"/>
                <a:gd name="connsiteX7" fmla="*/ 0 w 3140186"/>
                <a:gd name="connsiteY7" fmla="*/ 701906 h 842291"/>
                <a:gd name="connsiteX8" fmla="*/ 0 w 3140186"/>
                <a:gd name="connsiteY8" fmla="*/ 140385 h 84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0186" h="842291">
                  <a:moveTo>
                    <a:pt x="0" y="140385"/>
                  </a:moveTo>
                  <a:cubicBezTo>
                    <a:pt x="0" y="62853"/>
                    <a:pt x="62853" y="0"/>
                    <a:pt x="140385" y="0"/>
                  </a:cubicBezTo>
                  <a:lnTo>
                    <a:pt x="2999801" y="0"/>
                  </a:lnTo>
                  <a:cubicBezTo>
                    <a:pt x="3077333" y="0"/>
                    <a:pt x="3140186" y="62853"/>
                    <a:pt x="3140186" y="140385"/>
                  </a:cubicBezTo>
                  <a:lnTo>
                    <a:pt x="3140186" y="701906"/>
                  </a:lnTo>
                  <a:cubicBezTo>
                    <a:pt x="3140186" y="779438"/>
                    <a:pt x="3077333" y="842291"/>
                    <a:pt x="2999801" y="842291"/>
                  </a:cubicBezTo>
                  <a:lnTo>
                    <a:pt x="140385" y="842291"/>
                  </a:lnTo>
                  <a:cubicBezTo>
                    <a:pt x="62853" y="842291"/>
                    <a:pt x="0" y="779438"/>
                    <a:pt x="0" y="701906"/>
                  </a:cubicBezTo>
                  <a:lnTo>
                    <a:pt x="0" y="140385"/>
                  </a:lnTo>
                  <a:close/>
                </a:path>
              </a:pathLst>
            </a:custGeom>
          </p:spPr>
          <p:style>
            <a:lnRef idx="0">
              <a:schemeClr val="accent5"/>
            </a:lnRef>
            <a:fillRef idx="3">
              <a:schemeClr val="accent5"/>
            </a:fillRef>
            <a:effectRef idx="3">
              <a:schemeClr val="accent5"/>
            </a:effectRef>
            <a:fontRef idx="minor">
              <a:schemeClr val="lt1"/>
            </a:fontRef>
          </p:style>
          <p:txBody>
            <a:bodyPr spcFirstLastPara="0" vert="horz" wrap="square" lIns="705790" tIns="178277" rIns="178277" bIns="178277" numCol="1" spcCol="1270" anchor="ctr" anchorCtr="0">
              <a:noAutofit/>
            </a:bodyPr>
            <a:lstStyle/>
            <a:p>
              <a:pPr marL="0" lvl="0" indent="0" algn="l" defTabSz="1600200">
                <a:lnSpc>
                  <a:spcPct val="90000"/>
                </a:lnSpc>
                <a:spcBef>
                  <a:spcPct val="0"/>
                </a:spcBef>
                <a:spcAft>
                  <a:spcPct val="35000"/>
                </a:spcAft>
                <a:buNone/>
              </a:pPr>
              <a:endParaRPr lang="vi-VN" sz="3600" kern="1200"/>
            </a:p>
          </p:txBody>
        </p:sp>
        <p:sp>
          <p:nvSpPr>
            <p:cNvPr id="17" name="Hình Bầu dục 16">
              <a:extLst>
                <a:ext uri="{FF2B5EF4-FFF2-40B4-BE49-F238E27FC236}">
                  <a16:creationId xmlns:a16="http://schemas.microsoft.com/office/drawing/2014/main" id="{043D1099-0162-6455-B2CD-0D67565701E7}"/>
                </a:ext>
              </a:extLst>
            </p:cNvPr>
            <p:cNvSpPr/>
            <p:nvPr/>
          </p:nvSpPr>
          <p:spPr>
            <a:xfrm>
              <a:off x="1902956" y="2926326"/>
              <a:ext cx="1666768" cy="1455850"/>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dirty="0"/>
            </a:p>
          </p:txBody>
        </p:sp>
        <p:sp>
          <p:nvSpPr>
            <p:cNvPr id="18" name="Hình tự do: Hình 17">
              <a:extLst>
                <a:ext uri="{FF2B5EF4-FFF2-40B4-BE49-F238E27FC236}">
                  <a16:creationId xmlns:a16="http://schemas.microsoft.com/office/drawing/2014/main" id="{5C51499A-DD92-0B77-AB34-7040DF6C2DC2}"/>
                </a:ext>
              </a:extLst>
            </p:cNvPr>
            <p:cNvSpPr/>
            <p:nvPr/>
          </p:nvSpPr>
          <p:spPr>
            <a:xfrm>
              <a:off x="4297698" y="811095"/>
              <a:ext cx="4852910" cy="2070653"/>
            </a:xfrm>
            <a:custGeom>
              <a:avLst/>
              <a:gdLst>
                <a:gd name="connsiteX0" fmla="*/ 0 w 3140186"/>
                <a:gd name="connsiteY0" fmla="*/ 140385 h 842291"/>
                <a:gd name="connsiteX1" fmla="*/ 140385 w 3140186"/>
                <a:gd name="connsiteY1" fmla="*/ 0 h 842291"/>
                <a:gd name="connsiteX2" fmla="*/ 2999801 w 3140186"/>
                <a:gd name="connsiteY2" fmla="*/ 0 h 842291"/>
                <a:gd name="connsiteX3" fmla="*/ 3140186 w 3140186"/>
                <a:gd name="connsiteY3" fmla="*/ 140385 h 842291"/>
                <a:gd name="connsiteX4" fmla="*/ 3140186 w 3140186"/>
                <a:gd name="connsiteY4" fmla="*/ 701906 h 842291"/>
                <a:gd name="connsiteX5" fmla="*/ 2999801 w 3140186"/>
                <a:gd name="connsiteY5" fmla="*/ 842291 h 842291"/>
                <a:gd name="connsiteX6" fmla="*/ 140385 w 3140186"/>
                <a:gd name="connsiteY6" fmla="*/ 842291 h 842291"/>
                <a:gd name="connsiteX7" fmla="*/ 0 w 3140186"/>
                <a:gd name="connsiteY7" fmla="*/ 701906 h 842291"/>
                <a:gd name="connsiteX8" fmla="*/ 0 w 3140186"/>
                <a:gd name="connsiteY8" fmla="*/ 140385 h 84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0186" h="842291">
                  <a:moveTo>
                    <a:pt x="0" y="140385"/>
                  </a:moveTo>
                  <a:cubicBezTo>
                    <a:pt x="0" y="62853"/>
                    <a:pt x="62853" y="0"/>
                    <a:pt x="140385" y="0"/>
                  </a:cubicBezTo>
                  <a:lnTo>
                    <a:pt x="2999801" y="0"/>
                  </a:lnTo>
                  <a:cubicBezTo>
                    <a:pt x="3077333" y="0"/>
                    <a:pt x="3140186" y="62853"/>
                    <a:pt x="3140186" y="140385"/>
                  </a:cubicBezTo>
                  <a:lnTo>
                    <a:pt x="3140186" y="701906"/>
                  </a:lnTo>
                  <a:cubicBezTo>
                    <a:pt x="3140186" y="779438"/>
                    <a:pt x="3077333" y="842291"/>
                    <a:pt x="2999801" y="842291"/>
                  </a:cubicBezTo>
                  <a:lnTo>
                    <a:pt x="140385" y="842291"/>
                  </a:lnTo>
                  <a:cubicBezTo>
                    <a:pt x="62853" y="842291"/>
                    <a:pt x="0" y="779438"/>
                    <a:pt x="0" y="701906"/>
                  </a:cubicBezTo>
                  <a:lnTo>
                    <a:pt x="0" y="140385"/>
                  </a:lnTo>
                  <a:close/>
                </a:path>
              </a:pathLst>
            </a:custGeom>
          </p:spPr>
          <p:style>
            <a:lnRef idx="0">
              <a:schemeClr val="accent5"/>
            </a:lnRef>
            <a:fillRef idx="3">
              <a:schemeClr val="accent5"/>
            </a:fillRef>
            <a:effectRef idx="3">
              <a:schemeClr val="accent5"/>
            </a:effectRef>
            <a:fontRef idx="minor">
              <a:schemeClr val="lt1"/>
            </a:fontRef>
          </p:style>
          <p:txBody>
            <a:bodyPr spcFirstLastPara="0" vert="horz" wrap="square" lIns="705790" tIns="178277" rIns="178277" bIns="178277" numCol="1" spcCol="1270" anchor="ctr" anchorCtr="0">
              <a:noAutofit/>
            </a:bodyPr>
            <a:lstStyle/>
            <a:p>
              <a:pPr marL="0" lvl="0" indent="0" algn="l" defTabSz="1600200">
                <a:lnSpc>
                  <a:spcPct val="90000"/>
                </a:lnSpc>
                <a:spcBef>
                  <a:spcPct val="0"/>
                </a:spcBef>
                <a:spcAft>
                  <a:spcPct val="35000"/>
                </a:spcAft>
                <a:buNone/>
              </a:pPr>
              <a:endParaRPr lang="vi-VN" sz="3600" kern="1200"/>
            </a:p>
          </p:txBody>
        </p:sp>
        <p:sp>
          <p:nvSpPr>
            <p:cNvPr id="19" name="Hình Bầu dục 18">
              <a:extLst>
                <a:ext uri="{FF2B5EF4-FFF2-40B4-BE49-F238E27FC236}">
                  <a16:creationId xmlns:a16="http://schemas.microsoft.com/office/drawing/2014/main" id="{A6AB0E3B-7F55-36C2-7A30-CE5753647EED}"/>
                </a:ext>
              </a:extLst>
            </p:cNvPr>
            <p:cNvSpPr/>
            <p:nvPr/>
          </p:nvSpPr>
          <p:spPr>
            <a:xfrm>
              <a:off x="2850699" y="1280457"/>
              <a:ext cx="1729239" cy="1455850"/>
            </a:xfrm>
            <a:prstGeom prst="ellipse">
              <a:avLst/>
            </a:prstGeom>
          </p:spPr>
          <p:style>
            <a:lnRef idx="0">
              <a:schemeClr val="accent5"/>
            </a:lnRef>
            <a:fillRef idx="3">
              <a:schemeClr val="accent5"/>
            </a:fillRef>
            <a:effectRef idx="3">
              <a:schemeClr val="accent5"/>
            </a:effectRef>
            <a:fontRef idx="minor">
              <a:schemeClr val="lt1"/>
            </a:fontRef>
          </p:style>
          <p:txBody>
            <a:bodyPr/>
            <a:lstStyle/>
            <a:p>
              <a:endParaRPr lang="vi-VN"/>
            </a:p>
          </p:txBody>
        </p:sp>
      </p:grpSp>
      <p:sp>
        <p:nvSpPr>
          <p:cNvPr id="21" name="Hộp Văn bản 20">
            <a:extLst>
              <a:ext uri="{FF2B5EF4-FFF2-40B4-BE49-F238E27FC236}">
                <a16:creationId xmlns:a16="http://schemas.microsoft.com/office/drawing/2014/main" id="{E984B4A3-9D9A-D764-8FD2-162F8DD93F93}"/>
              </a:ext>
            </a:extLst>
          </p:cNvPr>
          <p:cNvSpPr txBox="1"/>
          <p:nvPr/>
        </p:nvSpPr>
        <p:spPr>
          <a:xfrm>
            <a:off x="1580492" y="1430890"/>
            <a:ext cx="1752600" cy="655436"/>
          </a:xfrm>
          <a:prstGeom prst="rect">
            <a:avLst/>
          </a:prstGeom>
          <a:noFill/>
        </p:spPr>
        <p:txBody>
          <a:bodyPr wrap="square">
            <a:spAutoFit/>
          </a:bodyPr>
          <a:lstStyle/>
          <a:p>
            <a:pPr algn="just">
              <a:lnSpc>
                <a:spcPct val="105000"/>
              </a:lnSpc>
            </a:pPr>
            <a:r>
              <a:rPr lang="vi-VN"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4.1. Nội dung</a:t>
            </a:r>
            <a:endParaRPr lang="en-US"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b="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nghĩa</a:t>
            </a:r>
            <a:endParaRPr lang="vi-VN"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Hộp Văn bản 22">
            <a:extLst>
              <a:ext uri="{FF2B5EF4-FFF2-40B4-BE49-F238E27FC236}">
                <a16:creationId xmlns:a16="http://schemas.microsoft.com/office/drawing/2014/main" id="{317693DA-D3F9-C2AD-0D04-F005864DB32E}"/>
              </a:ext>
            </a:extLst>
          </p:cNvPr>
          <p:cNvSpPr txBox="1"/>
          <p:nvPr/>
        </p:nvSpPr>
        <p:spPr>
          <a:xfrm>
            <a:off x="523543" y="3155865"/>
            <a:ext cx="4626048" cy="364587"/>
          </a:xfrm>
          <a:prstGeom prst="rect">
            <a:avLst/>
          </a:prstGeom>
          <a:noFill/>
        </p:spPr>
        <p:txBody>
          <a:bodyPr wrap="square">
            <a:spAutoFit/>
          </a:bodyPr>
          <a:lstStyle/>
          <a:p>
            <a:pPr algn="just">
              <a:lnSpc>
                <a:spcPct val="105000"/>
              </a:lnSpc>
            </a:pPr>
            <a:r>
              <a:rPr lang="fr-FR"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a:t>
            </a:r>
            <a:r>
              <a:rPr lang="vi-VN" sz="1800" b="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 Nghệ thuật:</a:t>
            </a:r>
            <a:endParaRPr lang="vi-VN"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Hộp Văn bản 24">
            <a:extLst>
              <a:ext uri="{FF2B5EF4-FFF2-40B4-BE49-F238E27FC236}">
                <a16:creationId xmlns:a16="http://schemas.microsoft.com/office/drawing/2014/main" id="{CFFABDCF-F101-920A-E42B-C817692F9721}"/>
              </a:ext>
            </a:extLst>
          </p:cNvPr>
          <p:cNvSpPr txBox="1"/>
          <p:nvPr/>
        </p:nvSpPr>
        <p:spPr>
          <a:xfrm>
            <a:off x="3475967" y="546225"/>
            <a:ext cx="5018136" cy="216982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vi-VN" sz="15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5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Cung cấp thông tin </a:t>
            </a:r>
            <a:r>
              <a:rPr lang="vi-VN" sz="1500" b="1" kern="100" dirty="0">
                <a:effectLst/>
                <a:latin typeface="Times New Roman" panose="02020603050405020304" pitchFamily="18" charset="0"/>
                <a:ea typeface="Calibri" panose="020F0502020204030204" pitchFamily="34" charset="0"/>
                <a:cs typeface="Times New Roman" panose="02020603050405020304" pitchFamily="18" charset="0"/>
              </a:rPr>
              <a:t>về Hà Nội: tên các phố, khu vực địa chính, các mặt hàng nổi tiếng, tính cách người Hà Nội, Hà Nội qua dòng chảy của thời gian giúp độc giả hiểu hơn về thủ đô qua các phương diện: con người, địa danh, tên phố,....</a:t>
            </a:r>
          </a:p>
          <a:p>
            <a:pPr algn="just"/>
            <a:r>
              <a:rPr lang="vi-VN" sz="1500" b="1" kern="100" dirty="0">
                <a:effectLst/>
                <a:latin typeface="Times New Roman" panose="02020603050405020304" pitchFamily="18" charset="0"/>
                <a:ea typeface="Calibri" panose="020F0502020204030204" pitchFamily="34" charset="0"/>
                <a:cs typeface="Times New Roman" panose="02020603050405020304" pitchFamily="18" charset="0"/>
              </a:rPr>
              <a:t>- Qua đó, ta thấy được cái nhìn trực quan, sâu sắc, sự am hiểu tường tận và tình yêu đối với thủ đô của nhà văn Tô Hoài.</a:t>
            </a:r>
          </a:p>
          <a:p>
            <a:pPr algn="just"/>
            <a:r>
              <a:rPr lang="vi-VN" sz="15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15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Hộp Văn bản 26">
            <a:extLst>
              <a:ext uri="{FF2B5EF4-FFF2-40B4-BE49-F238E27FC236}">
                <a16:creationId xmlns:a16="http://schemas.microsoft.com/office/drawing/2014/main" id="{B1E544D6-881C-FC9B-3FEB-C1CC79BEC5B6}"/>
              </a:ext>
            </a:extLst>
          </p:cNvPr>
          <p:cNvSpPr txBox="1"/>
          <p:nvPr/>
        </p:nvSpPr>
        <p:spPr>
          <a:xfrm>
            <a:off x="2329749" y="3307482"/>
            <a:ext cx="5476971"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15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Ngôn ngữ phỏng vấn dễ hiểu, giải thích cặn kẽ, đầy đủ thông tin.</a:t>
            </a:r>
            <a:endParaRPr lang="vi-VN" sz="15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15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Thông tin dựa trên sự trải nghiệm, quan sát, và sự thu thập thông tin có thể kiểm chứng của nhà văn Tô Hoài.</a:t>
            </a:r>
            <a:endParaRPr lang="vi-VN" sz="15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1500" b="1"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Câu hỏi và câu trả lời ăn khớp nhau, giúp người đọc hình dung rõ hơn về Hà Nội.</a:t>
            </a:r>
            <a:endParaRPr lang="vi-VN" sz="15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999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0FD14-A680-4C8F-969D-904D7C7495F4}"/>
              </a:ext>
            </a:extLst>
          </p:cNvPr>
          <p:cNvSpPr/>
          <p:nvPr/>
        </p:nvSpPr>
        <p:spPr>
          <a:xfrm>
            <a:off x="5794376" y="0"/>
            <a:ext cx="3349624" cy="5143500"/>
          </a:xfrm>
          <a:prstGeom prst="rect">
            <a:avLst/>
          </a:prstGeom>
          <a:solidFill>
            <a:srgbClr val="EA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dirty="0"/>
          </a:p>
        </p:txBody>
      </p:sp>
      <p:pic>
        <p:nvPicPr>
          <p:cNvPr id="3" name="Picture 2">
            <a:extLst>
              <a:ext uri="{FF2B5EF4-FFF2-40B4-BE49-F238E27FC236}">
                <a16:creationId xmlns:a16="http://schemas.microsoft.com/office/drawing/2014/main" id="{DB9CD7F3-0ACC-45AE-AD9E-2F03942B4E0A}"/>
              </a:ext>
            </a:extLst>
          </p:cNvPr>
          <p:cNvPicPr>
            <a:picLocks noChangeAspect="1"/>
          </p:cNvPicPr>
          <p:nvPr/>
        </p:nvPicPr>
        <p:blipFill>
          <a:blip r:embed="rId3"/>
          <a:stretch>
            <a:fillRect/>
          </a:stretch>
        </p:blipFill>
        <p:spPr>
          <a:xfrm>
            <a:off x="-1" y="0"/>
            <a:ext cx="6779415" cy="5143500"/>
          </a:xfrm>
          <a:prstGeom prst="rect">
            <a:avLst/>
          </a:prstGeom>
        </p:spPr>
      </p:pic>
      <p:pic>
        <p:nvPicPr>
          <p:cNvPr id="6" name="Picture 5">
            <a:extLst>
              <a:ext uri="{FF2B5EF4-FFF2-40B4-BE49-F238E27FC236}">
                <a16:creationId xmlns:a16="http://schemas.microsoft.com/office/drawing/2014/main" id="{04614F58-D69B-440E-A6E0-B9A52CA75655}"/>
              </a:ext>
            </a:extLst>
          </p:cNvPr>
          <p:cNvPicPr>
            <a:picLocks noChangeAspect="1"/>
          </p:cNvPicPr>
          <p:nvPr/>
        </p:nvPicPr>
        <p:blipFill>
          <a:blip r:embed="rId4"/>
          <a:stretch>
            <a:fillRect/>
          </a:stretch>
        </p:blipFill>
        <p:spPr>
          <a:xfrm>
            <a:off x="6841478" y="2879589"/>
            <a:ext cx="2302521" cy="2332922"/>
          </a:xfrm>
          <a:prstGeom prst="rect">
            <a:avLst/>
          </a:prstGeom>
        </p:spPr>
      </p:pic>
      <p:pic>
        <p:nvPicPr>
          <p:cNvPr id="8" name="Picture 7">
            <a:extLst>
              <a:ext uri="{FF2B5EF4-FFF2-40B4-BE49-F238E27FC236}">
                <a16:creationId xmlns:a16="http://schemas.microsoft.com/office/drawing/2014/main" id="{4B526C13-B530-400E-92AD-22B8F05292EE}"/>
              </a:ext>
            </a:extLst>
          </p:cNvPr>
          <p:cNvPicPr>
            <a:picLocks noChangeAspect="1"/>
          </p:cNvPicPr>
          <p:nvPr/>
        </p:nvPicPr>
        <p:blipFill>
          <a:blip r:embed="rId5"/>
          <a:stretch>
            <a:fillRect/>
          </a:stretch>
        </p:blipFill>
        <p:spPr>
          <a:xfrm flipH="1">
            <a:off x="5314474" y="388153"/>
            <a:ext cx="4581039" cy="4608736"/>
          </a:xfrm>
          <a:prstGeom prst="rect">
            <a:avLst/>
          </a:prstGeom>
        </p:spPr>
      </p:pic>
      <p:sp>
        <p:nvSpPr>
          <p:cNvPr id="10" name="TextBox 9">
            <a:extLst>
              <a:ext uri="{FF2B5EF4-FFF2-40B4-BE49-F238E27FC236}">
                <a16:creationId xmlns:a16="http://schemas.microsoft.com/office/drawing/2014/main" id="{40FD441A-EC6C-414A-8707-EC0C6F3AF4B9}"/>
              </a:ext>
            </a:extLst>
          </p:cNvPr>
          <p:cNvSpPr txBox="1"/>
          <p:nvPr/>
        </p:nvSpPr>
        <p:spPr>
          <a:xfrm flipH="1">
            <a:off x="0" y="1047750"/>
            <a:ext cx="6032500" cy="1569660"/>
          </a:xfrm>
          <a:prstGeom prst="rect">
            <a:avLst/>
          </a:prstGeom>
          <a:noFill/>
        </p:spPr>
        <p:txBody>
          <a:bodyPr wrap="square" rtlCol="0">
            <a:spAutoFit/>
          </a:bodyPr>
          <a:lstStyle/>
          <a:p>
            <a:pPr algn="ctr"/>
            <a:endParaRPr lang="en-US" sz="3200" b="1" dirty="0">
              <a:solidFill>
                <a:srgbClr val="0070C0"/>
              </a:solidFill>
              <a:latin typeface="#9Slide03 Arima Madurai" panose="00000500000000000000" pitchFamily="2" charset="0"/>
              <a:cs typeface="#9Slide03 Arima Madurai" panose="00000500000000000000" pitchFamily="2" charset="0"/>
            </a:endParaRPr>
          </a:p>
          <a:p>
            <a:pPr algn="ctr"/>
            <a:endParaRPr lang="en-US" sz="3200" b="1" dirty="0">
              <a:solidFill>
                <a:srgbClr val="0070C0"/>
              </a:solidFill>
              <a:latin typeface="#9Slide03 Arima Madurai" panose="00000500000000000000" pitchFamily="2" charset="0"/>
              <a:cs typeface="#9Slide03 Arima Madurai" panose="00000500000000000000" pitchFamily="2" charset="0"/>
            </a:endParaRPr>
          </a:p>
          <a:p>
            <a:pPr algn="ctr"/>
            <a:r>
              <a:rPr lang="en-US" sz="3200" b="1" dirty="0" err="1">
                <a:solidFill>
                  <a:srgbClr val="0070C0"/>
                </a:solidFill>
                <a:latin typeface="#9Slide03 Arima Madurai" panose="00000500000000000000" pitchFamily="2" charset="0"/>
                <a:cs typeface="#9Slide03 Arima Madurai" panose="00000500000000000000" pitchFamily="2" charset="0"/>
              </a:rPr>
              <a:t>Trò</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chơi</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Hộp</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quà</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bí</a:t>
            </a:r>
            <a:r>
              <a:rPr lang="en-US" sz="3200" b="1" dirty="0">
                <a:solidFill>
                  <a:srgbClr val="0070C0"/>
                </a:solidFill>
                <a:latin typeface="#9Slide03 Arima Madurai" panose="00000500000000000000" pitchFamily="2" charset="0"/>
                <a:cs typeface="#9Slide03 Arima Madurai" panose="00000500000000000000" pitchFamily="2" charset="0"/>
              </a:rPr>
              <a:t> </a:t>
            </a:r>
            <a:r>
              <a:rPr lang="en-US" sz="3200" b="1" dirty="0" err="1">
                <a:solidFill>
                  <a:srgbClr val="0070C0"/>
                </a:solidFill>
                <a:latin typeface="#9Slide03 Arima Madurai" panose="00000500000000000000" pitchFamily="2" charset="0"/>
                <a:cs typeface="#9Slide03 Arima Madurai" panose="00000500000000000000" pitchFamily="2" charset="0"/>
              </a:rPr>
              <a:t>mật</a:t>
            </a:r>
            <a:r>
              <a:rPr lang="en-US" sz="3200" b="1" dirty="0">
                <a:solidFill>
                  <a:srgbClr val="0070C0"/>
                </a:solidFill>
                <a:latin typeface="#9Slide03 Arima Madurai" panose="00000500000000000000" pitchFamily="2" charset="0"/>
                <a:cs typeface="#9Slide03 Arima Madurai" panose="00000500000000000000" pitchFamily="2" charset="0"/>
              </a:rPr>
              <a:t> </a:t>
            </a:r>
          </a:p>
        </p:txBody>
      </p:sp>
      <p:pic>
        <p:nvPicPr>
          <p:cNvPr id="11" name="Picture 10">
            <a:extLst>
              <a:ext uri="{FF2B5EF4-FFF2-40B4-BE49-F238E27FC236}">
                <a16:creationId xmlns:a16="http://schemas.microsoft.com/office/drawing/2014/main" id="{B64BB6AD-7819-43BB-A1C4-F773D7ED6044}"/>
              </a:ext>
            </a:extLst>
          </p:cNvPr>
          <p:cNvPicPr>
            <a:picLocks noChangeAspect="1"/>
          </p:cNvPicPr>
          <p:nvPr/>
        </p:nvPicPr>
        <p:blipFill>
          <a:blip r:embed="rId6"/>
          <a:stretch>
            <a:fillRect/>
          </a:stretch>
        </p:blipFill>
        <p:spPr>
          <a:xfrm>
            <a:off x="1840927" y="2945363"/>
            <a:ext cx="2049582" cy="1617007"/>
          </a:xfrm>
          <a:prstGeom prst="rect">
            <a:avLst/>
          </a:prstGeom>
        </p:spPr>
      </p:pic>
      <p:grpSp>
        <p:nvGrpSpPr>
          <p:cNvPr id="4" name="组合 14">
            <a:extLst>
              <a:ext uri="{FF2B5EF4-FFF2-40B4-BE49-F238E27FC236}">
                <a16:creationId xmlns:a16="http://schemas.microsoft.com/office/drawing/2014/main" id="{7AD31FBE-3EB6-5E53-077E-F73115049D59}"/>
              </a:ext>
            </a:extLst>
          </p:cNvPr>
          <p:cNvGrpSpPr/>
          <p:nvPr/>
        </p:nvGrpSpPr>
        <p:grpSpPr>
          <a:xfrm>
            <a:off x="593694" y="681734"/>
            <a:ext cx="5086890" cy="732031"/>
            <a:chOff x="-1458165" y="3139037"/>
            <a:chExt cx="9269406" cy="1067750"/>
          </a:xfrm>
        </p:grpSpPr>
        <p:sp>
          <p:nvSpPr>
            <p:cNvPr id="5" name="圆角矩形 1">
              <a:extLst>
                <a:ext uri="{FF2B5EF4-FFF2-40B4-BE49-F238E27FC236}">
                  <a16:creationId xmlns:a16="http://schemas.microsoft.com/office/drawing/2014/main" id="{218759D5-7000-94F5-ED95-89A1112E43A1}"/>
                </a:ext>
              </a:extLst>
            </p:cNvPr>
            <p:cNvSpPr/>
            <p:nvPr/>
          </p:nvSpPr>
          <p:spPr>
            <a:xfrm>
              <a:off x="-1458165" y="3139037"/>
              <a:ext cx="8016513" cy="1067750"/>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US" altLang="zh-CN" sz="2800" b="1" i="0" u="none" strike="noStrike" kern="0" cap="none" spc="0" normalizeH="0" baseline="0" noProof="0" dirty="0">
                  <a:ln>
                    <a:noFill/>
                  </a:ln>
                  <a:solidFill>
                    <a:srgbClr val="FF0000"/>
                  </a:solidFill>
                  <a:effectLst/>
                  <a:uLnTx/>
                  <a:uFillTx/>
                  <a:latin typeface="Times New Roman" panose="02020603050405020304" pitchFamily="18" charset="0"/>
                  <a:ea typeface="华康方圆体W7(P)" pitchFamily="82" charset="-122"/>
                  <a:cs typeface="Times New Roman" panose="02020603050405020304" pitchFamily="18" charset="0"/>
                </a:rPr>
                <a:t>LUYỆN TẬP</a:t>
              </a:r>
              <a:endParaRPr kumimoji="0" lang="zh-CN" altLang="en-US" sz="2800" b="1" i="0" u="none" strike="noStrike" kern="0" cap="none" spc="0" normalizeH="0" baseline="0" noProof="0" dirty="0">
                <a:ln>
                  <a:noFill/>
                </a:ln>
                <a:solidFill>
                  <a:srgbClr val="FF000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7" name="矩形 16">
              <a:extLst>
                <a:ext uri="{FF2B5EF4-FFF2-40B4-BE49-F238E27FC236}">
                  <a16:creationId xmlns:a16="http://schemas.microsoft.com/office/drawing/2014/main" id="{A82A451E-80C0-D065-4631-6250C88CCAF2}"/>
                </a:ext>
              </a:extLst>
            </p:cNvPr>
            <p:cNvSpPr/>
            <p:nvPr/>
          </p:nvSpPr>
          <p:spPr>
            <a:xfrm>
              <a:off x="-347343" y="3166824"/>
              <a:ext cx="8158584" cy="870171"/>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800" i="0" u="none" strike="noStrike" kern="0" cap="none" spc="0" normalizeH="0" baseline="0" noProof="0" dirty="0">
                <a:ln>
                  <a:noFill/>
                </a:ln>
                <a:solidFill>
                  <a:srgbClr val="FF000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spTree>
    <p:extLst>
      <p:ext uri="{BB962C8B-B14F-4D97-AF65-F5344CB8AC3E}">
        <p14:creationId xmlns:p14="http://schemas.microsoft.com/office/powerpoint/2010/main" val="200861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1">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3">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p:cNvSpPr txBox="1"/>
          <p:nvPr/>
        </p:nvSpPr>
        <p:spPr>
          <a:xfrm>
            <a:off x="298990" y="333128"/>
            <a:ext cx="4273010" cy="1090538"/>
          </a:xfrm>
          <a:prstGeom prst="rect">
            <a:avLst/>
          </a:prstGeom>
          <a:effectLst>
            <a:innerShdw blurRad="114300">
              <a:prstClr val="black"/>
            </a:innerShdw>
          </a:effectLst>
        </p:spPr>
        <p:txBody>
          <a:bodyPr vert="horz" lIns="91440" tIns="45720" rIns="91440" bIns="45720" rtlCol="0" anchor="ctr">
            <a:normAutofit/>
          </a:bodyPr>
          <a:lstStyle/>
          <a:p>
            <a:pPr>
              <a:lnSpc>
                <a:spcPct val="90000"/>
              </a:lnSpc>
              <a:spcBef>
                <a:spcPct val="0"/>
              </a:spcBef>
              <a:spcAft>
                <a:spcPts val="600"/>
              </a:spcAft>
            </a:pPr>
            <a:r>
              <a:rPr lang="en-US" sz="2700" b="1" kern="1200" dirty="0">
                <a:solidFill>
                  <a:schemeClr val="tx2"/>
                </a:solidFill>
                <a:latin typeface="+mj-lt"/>
                <a:ea typeface="+mj-ea"/>
                <a:cs typeface="+mj-cs"/>
              </a:rPr>
              <a:t>GIỚI THIỆU – LUẬT CHƠI</a:t>
            </a:r>
          </a:p>
        </p:txBody>
      </p:sp>
      <p:sp>
        <p:nvSpPr>
          <p:cNvPr id="8" name="Hộp Văn bản 7">
            <a:extLst>
              <a:ext uri="{FF2B5EF4-FFF2-40B4-BE49-F238E27FC236}">
                <a16:creationId xmlns:a16="http://schemas.microsoft.com/office/drawing/2014/main" id="{9EA6B073-EF4E-8CD2-6CA9-3820BB0C27D7}"/>
              </a:ext>
            </a:extLst>
          </p:cNvPr>
          <p:cNvSpPr txBox="1"/>
          <p:nvPr/>
        </p:nvSpPr>
        <p:spPr>
          <a:xfrm>
            <a:off x="254372" y="1975202"/>
            <a:ext cx="4273010" cy="2515107"/>
          </a:xfrm>
          <a:prstGeom prst="rect">
            <a:avLst/>
          </a:prstGeom>
        </p:spPr>
        <p:txBody>
          <a:bodyPr vert="horz" lIns="91440" tIns="45720" rIns="91440" bIns="45720" rtlCol="0" anchor="t">
            <a:noAutofit/>
          </a:bodyPr>
          <a:lstStyle/>
          <a:p>
            <a:pPr>
              <a:lnSpc>
                <a:spcPct val="90000"/>
              </a:lnSpc>
              <a:spcAft>
                <a:spcPts val="600"/>
              </a:spcAft>
            </a:pPr>
            <a:r>
              <a:rPr lang="en-US" sz="2400" dirty="0">
                <a:solidFill>
                  <a:schemeClr val="tx2"/>
                </a:solidFill>
              </a:rPr>
              <a:t>- </a:t>
            </a:r>
            <a:r>
              <a:rPr lang="en-US" sz="2400" dirty="0" err="1">
                <a:solidFill>
                  <a:schemeClr val="tx2"/>
                </a:solidFill>
              </a:rPr>
              <a:t>Có</a:t>
            </a:r>
            <a:r>
              <a:rPr lang="en-US" sz="2400" dirty="0">
                <a:solidFill>
                  <a:schemeClr val="tx2"/>
                </a:solidFill>
              </a:rPr>
              <a:t> 6 </a:t>
            </a:r>
            <a:r>
              <a:rPr lang="en-US" sz="2400" dirty="0" err="1">
                <a:solidFill>
                  <a:schemeClr val="tx2"/>
                </a:solidFill>
              </a:rPr>
              <a:t>hộp</a:t>
            </a:r>
            <a:r>
              <a:rPr lang="en-US" sz="2400" dirty="0">
                <a:solidFill>
                  <a:schemeClr val="tx2"/>
                </a:solidFill>
              </a:rPr>
              <a:t> </a:t>
            </a:r>
            <a:r>
              <a:rPr lang="en-US" sz="2400" dirty="0" err="1">
                <a:solidFill>
                  <a:schemeClr val="tx2"/>
                </a:solidFill>
              </a:rPr>
              <a:t>quà</a:t>
            </a:r>
            <a:r>
              <a:rPr lang="en-US" sz="2400" dirty="0">
                <a:solidFill>
                  <a:schemeClr val="tx2"/>
                </a:solidFill>
              </a:rPr>
              <a:t> </a:t>
            </a:r>
            <a:r>
              <a:rPr lang="en-US" sz="2400" dirty="0" err="1">
                <a:solidFill>
                  <a:schemeClr val="tx2"/>
                </a:solidFill>
              </a:rPr>
              <a:t>bí</a:t>
            </a:r>
            <a:r>
              <a:rPr lang="en-US" sz="2400" dirty="0">
                <a:solidFill>
                  <a:schemeClr val="tx2"/>
                </a:solidFill>
              </a:rPr>
              <a:t> </a:t>
            </a:r>
            <a:r>
              <a:rPr lang="en-US" sz="2400" dirty="0" err="1">
                <a:solidFill>
                  <a:schemeClr val="tx2"/>
                </a:solidFill>
              </a:rPr>
              <a:t>mật</a:t>
            </a:r>
            <a:r>
              <a:rPr lang="en-US" sz="2400" dirty="0">
                <a:solidFill>
                  <a:schemeClr val="tx2"/>
                </a:solidFill>
              </a:rPr>
              <a:t> </a:t>
            </a:r>
            <a:r>
              <a:rPr lang="en-US" sz="2400" dirty="0" err="1">
                <a:solidFill>
                  <a:schemeClr val="tx2"/>
                </a:solidFill>
              </a:rPr>
              <a:t>dành</a:t>
            </a:r>
            <a:r>
              <a:rPr lang="en-US" sz="2400" dirty="0">
                <a:solidFill>
                  <a:schemeClr val="tx2"/>
                </a:solidFill>
              </a:rPr>
              <a:t> </a:t>
            </a:r>
            <a:r>
              <a:rPr lang="en-US" sz="2400" dirty="0" err="1">
                <a:solidFill>
                  <a:schemeClr val="tx2"/>
                </a:solidFill>
              </a:rPr>
              <a:t>cho</a:t>
            </a:r>
            <a:r>
              <a:rPr lang="en-US" sz="2400" dirty="0">
                <a:solidFill>
                  <a:schemeClr val="tx2"/>
                </a:solidFill>
              </a:rPr>
              <a:t> 6 </a:t>
            </a:r>
            <a:r>
              <a:rPr lang="en-US" sz="2400" dirty="0" err="1">
                <a:solidFill>
                  <a:schemeClr val="tx2"/>
                </a:solidFill>
              </a:rPr>
              <a:t>bạn</a:t>
            </a:r>
            <a:r>
              <a:rPr lang="en-US" sz="2400" dirty="0">
                <a:solidFill>
                  <a:schemeClr val="tx2"/>
                </a:solidFill>
              </a:rPr>
              <a:t> HS </a:t>
            </a:r>
            <a:r>
              <a:rPr lang="en-US" sz="2400" dirty="0" err="1">
                <a:solidFill>
                  <a:schemeClr val="tx2"/>
                </a:solidFill>
              </a:rPr>
              <a:t>giơ</a:t>
            </a:r>
            <a:r>
              <a:rPr lang="en-US" sz="2400" dirty="0">
                <a:solidFill>
                  <a:schemeClr val="tx2"/>
                </a:solidFill>
              </a:rPr>
              <a:t> </a:t>
            </a:r>
            <a:r>
              <a:rPr lang="en-US" sz="2400" dirty="0" err="1">
                <a:solidFill>
                  <a:schemeClr val="tx2"/>
                </a:solidFill>
              </a:rPr>
              <a:t>tay</a:t>
            </a:r>
            <a:r>
              <a:rPr lang="en-US" sz="2400" dirty="0">
                <a:solidFill>
                  <a:schemeClr val="tx2"/>
                </a:solidFill>
              </a:rPr>
              <a:t> </a:t>
            </a:r>
            <a:r>
              <a:rPr lang="en-US" sz="2400" dirty="0" err="1">
                <a:solidFill>
                  <a:schemeClr val="tx2"/>
                </a:solidFill>
              </a:rPr>
              <a:t>nhanh</a:t>
            </a:r>
            <a:r>
              <a:rPr lang="en-US" sz="2400" dirty="0">
                <a:solidFill>
                  <a:schemeClr val="tx2"/>
                </a:solidFill>
              </a:rPr>
              <a:t> </a:t>
            </a:r>
            <a:r>
              <a:rPr lang="en-US" sz="2400" dirty="0" err="1">
                <a:solidFill>
                  <a:schemeClr val="tx2"/>
                </a:solidFill>
              </a:rPr>
              <a:t>nhất</a:t>
            </a:r>
            <a:r>
              <a:rPr lang="en-US" sz="2400" dirty="0">
                <a:solidFill>
                  <a:schemeClr val="tx2"/>
                </a:solidFill>
              </a:rPr>
              <a:t> </a:t>
            </a:r>
          </a:p>
          <a:p>
            <a:pPr>
              <a:lnSpc>
                <a:spcPct val="90000"/>
              </a:lnSpc>
              <a:spcAft>
                <a:spcPts val="600"/>
              </a:spcAft>
            </a:pPr>
            <a:r>
              <a:rPr lang="en-US" sz="2400" dirty="0">
                <a:solidFill>
                  <a:schemeClr val="tx2"/>
                </a:solidFill>
              </a:rPr>
              <a:t>- </a:t>
            </a:r>
            <a:r>
              <a:rPr lang="en-US" sz="2400" dirty="0" err="1">
                <a:solidFill>
                  <a:schemeClr val="tx2"/>
                </a:solidFill>
              </a:rPr>
              <a:t>Để</a:t>
            </a:r>
            <a:r>
              <a:rPr lang="en-US" sz="2400" dirty="0">
                <a:solidFill>
                  <a:schemeClr val="tx2"/>
                </a:solidFill>
              </a:rPr>
              <a:t> </a:t>
            </a:r>
            <a:r>
              <a:rPr lang="en-US" sz="2400" dirty="0" err="1">
                <a:solidFill>
                  <a:schemeClr val="tx2"/>
                </a:solidFill>
              </a:rPr>
              <a:t>nhận</a:t>
            </a:r>
            <a:r>
              <a:rPr lang="en-US" sz="2400" dirty="0">
                <a:solidFill>
                  <a:schemeClr val="tx2"/>
                </a:solidFill>
              </a:rPr>
              <a:t> </a:t>
            </a:r>
            <a:r>
              <a:rPr lang="en-US" sz="2400" dirty="0" err="1">
                <a:solidFill>
                  <a:schemeClr val="tx2"/>
                </a:solidFill>
              </a:rPr>
              <a:t>được</a:t>
            </a:r>
            <a:r>
              <a:rPr lang="en-US" sz="2400" dirty="0">
                <a:solidFill>
                  <a:schemeClr val="tx2"/>
                </a:solidFill>
              </a:rPr>
              <a:t> </a:t>
            </a:r>
            <a:r>
              <a:rPr lang="en-US" sz="2400" dirty="0" err="1">
                <a:solidFill>
                  <a:schemeClr val="tx2"/>
                </a:solidFill>
              </a:rPr>
              <a:t>phần</a:t>
            </a:r>
            <a:r>
              <a:rPr lang="en-US" sz="2400" dirty="0">
                <a:solidFill>
                  <a:schemeClr val="tx2"/>
                </a:solidFill>
              </a:rPr>
              <a:t> </a:t>
            </a:r>
            <a:r>
              <a:rPr lang="en-US" sz="2400" dirty="0" err="1">
                <a:solidFill>
                  <a:schemeClr val="tx2"/>
                </a:solidFill>
              </a:rPr>
              <a:t>quà</a:t>
            </a:r>
            <a:r>
              <a:rPr lang="en-US" sz="2400" dirty="0">
                <a:solidFill>
                  <a:schemeClr val="tx2"/>
                </a:solidFill>
              </a:rPr>
              <a:t> </a:t>
            </a:r>
            <a:r>
              <a:rPr lang="en-US" sz="2400" dirty="0" err="1">
                <a:solidFill>
                  <a:schemeClr val="tx2"/>
                </a:solidFill>
              </a:rPr>
              <a:t>sau</a:t>
            </a:r>
            <a:r>
              <a:rPr lang="en-US" sz="2400" dirty="0">
                <a:solidFill>
                  <a:schemeClr val="tx2"/>
                </a:solidFill>
              </a:rPr>
              <a:t> </a:t>
            </a:r>
            <a:r>
              <a:rPr lang="en-US" sz="2400" dirty="0" err="1">
                <a:solidFill>
                  <a:schemeClr val="tx2"/>
                </a:solidFill>
              </a:rPr>
              <a:t>chiếc</a:t>
            </a:r>
            <a:r>
              <a:rPr lang="en-US" sz="2400" dirty="0">
                <a:solidFill>
                  <a:schemeClr val="tx2"/>
                </a:solidFill>
              </a:rPr>
              <a:t> </a:t>
            </a:r>
            <a:r>
              <a:rPr lang="en-US" sz="2400" dirty="0" err="1">
                <a:solidFill>
                  <a:schemeClr val="tx2"/>
                </a:solidFill>
              </a:rPr>
              <a:t>hộp</a:t>
            </a:r>
            <a:r>
              <a:rPr lang="en-US" sz="2400" dirty="0">
                <a:solidFill>
                  <a:schemeClr val="tx2"/>
                </a:solidFill>
              </a:rPr>
              <a:t>, </a:t>
            </a:r>
            <a:r>
              <a:rPr lang="en-US" sz="2400" dirty="0" err="1">
                <a:solidFill>
                  <a:schemeClr val="tx2"/>
                </a:solidFill>
              </a:rPr>
              <a:t>bạn</a:t>
            </a:r>
            <a:r>
              <a:rPr lang="en-US" sz="2400" dirty="0">
                <a:solidFill>
                  <a:schemeClr val="tx2"/>
                </a:solidFill>
              </a:rPr>
              <a:t> </a:t>
            </a:r>
            <a:r>
              <a:rPr lang="en-US" sz="2400" dirty="0" err="1">
                <a:solidFill>
                  <a:schemeClr val="tx2"/>
                </a:solidFill>
              </a:rPr>
              <a:t>cần</a:t>
            </a:r>
            <a:r>
              <a:rPr lang="en-US" sz="2400" dirty="0">
                <a:solidFill>
                  <a:schemeClr val="tx2"/>
                </a:solidFill>
              </a:rPr>
              <a:t> </a:t>
            </a:r>
            <a:r>
              <a:rPr lang="en-US" sz="2400" dirty="0" err="1">
                <a:solidFill>
                  <a:schemeClr val="tx2"/>
                </a:solidFill>
              </a:rPr>
              <a:t>phải</a:t>
            </a:r>
            <a:r>
              <a:rPr lang="en-US" sz="2400" dirty="0">
                <a:solidFill>
                  <a:schemeClr val="tx2"/>
                </a:solidFill>
              </a:rPr>
              <a:t> </a:t>
            </a:r>
            <a:r>
              <a:rPr lang="en-US" sz="2400" dirty="0" err="1">
                <a:solidFill>
                  <a:schemeClr val="tx2"/>
                </a:solidFill>
              </a:rPr>
              <a:t>đưa</a:t>
            </a:r>
            <a:r>
              <a:rPr lang="en-US" sz="2400" dirty="0">
                <a:solidFill>
                  <a:schemeClr val="tx2"/>
                </a:solidFill>
              </a:rPr>
              <a:t> </a:t>
            </a:r>
            <a:r>
              <a:rPr lang="en-US" sz="2400" dirty="0" err="1">
                <a:solidFill>
                  <a:schemeClr val="tx2"/>
                </a:solidFill>
              </a:rPr>
              <a:t>ra</a:t>
            </a:r>
            <a:r>
              <a:rPr lang="en-US" sz="2400" dirty="0">
                <a:solidFill>
                  <a:schemeClr val="tx2"/>
                </a:solidFill>
              </a:rPr>
              <a:t> </a:t>
            </a:r>
            <a:r>
              <a:rPr lang="en-US" sz="2400" dirty="0" err="1">
                <a:solidFill>
                  <a:schemeClr val="tx2"/>
                </a:solidFill>
              </a:rPr>
              <a:t>câu</a:t>
            </a:r>
            <a:r>
              <a:rPr lang="en-US" sz="2400" dirty="0">
                <a:solidFill>
                  <a:schemeClr val="tx2"/>
                </a:solidFill>
              </a:rPr>
              <a:t> </a:t>
            </a:r>
            <a:r>
              <a:rPr lang="en-US" sz="2400" dirty="0" err="1">
                <a:solidFill>
                  <a:schemeClr val="tx2"/>
                </a:solidFill>
              </a:rPr>
              <a:t>trả</a:t>
            </a:r>
            <a:r>
              <a:rPr lang="en-US" sz="2400" dirty="0">
                <a:solidFill>
                  <a:schemeClr val="tx2"/>
                </a:solidFill>
              </a:rPr>
              <a:t> </a:t>
            </a:r>
            <a:r>
              <a:rPr lang="en-US" sz="2400" dirty="0" err="1">
                <a:solidFill>
                  <a:schemeClr val="tx2"/>
                </a:solidFill>
              </a:rPr>
              <a:t>lời</a:t>
            </a:r>
            <a:r>
              <a:rPr lang="en-US" sz="2400" dirty="0">
                <a:solidFill>
                  <a:schemeClr val="tx2"/>
                </a:solidFill>
              </a:rPr>
              <a:t> </a:t>
            </a:r>
            <a:r>
              <a:rPr lang="en-US" sz="2400" dirty="0" err="1">
                <a:solidFill>
                  <a:schemeClr val="tx2"/>
                </a:solidFill>
              </a:rPr>
              <a:t>đúng</a:t>
            </a:r>
            <a:r>
              <a:rPr lang="en-US" sz="2400" dirty="0">
                <a:solidFill>
                  <a:schemeClr val="tx2"/>
                </a:solidFill>
              </a:rPr>
              <a:t>. </a:t>
            </a:r>
          </a:p>
          <a:p>
            <a:pPr>
              <a:lnSpc>
                <a:spcPct val="90000"/>
              </a:lnSpc>
              <a:spcAft>
                <a:spcPts val="600"/>
              </a:spcAft>
            </a:pPr>
            <a:r>
              <a:rPr lang="en-US" sz="2400" dirty="0">
                <a:solidFill>
                  <a:schemeClr val="tx2"/>
                </a:solidFill>
              </a:rPr>
              <a:t>- </a:t>
            </a:r>
            <a:r>
              <a:rPr lang="en-US" sz="2400" dirty="0" err="1">
                <a:solidFill>
                  <a:schemeClr val="tx2"/>
                </a:solidFill>
              </a:rPr>
              <a:t>Trả</a:t>
            </a:r>
            <a:r>
              <a:rPr lang="en-US" sz="2400" dirty="0">
                <a:solidFill>
                  <a:schemeClr val="tx2"/>
                </a:solidFill>
              </a:rPr>
              <a:t> </a:t>
            </a:r>
            <a:r>
              <a:rPr lang="en-US" sz="2400" dirty="0" err="1">
                <a:solidFill>
                  <a:schemeClr val="tx2"/>
                </a:solidFill>
              </a:rPr>
              <a:t>lời</a:t>
            </a:r>
            <a:r>
              <a:rPr lang="en-US" sz="2400" dirty="0">
                <a:solidFill>
                  <a:schemeClr val="tx2"/>
                </a:solidFill>
              </a:rPr>
              <a:t> </a:t>
            </a:r>
            <a:r>
              <a:rPr lang="en-US" sz="2400" dirty="0" err="1">
                <a:solidFill>
                  <a:schemeClr val="tx2"/>
                </a:solidFill>
              </a:rPr>
              <a:t>sai</a:t>
            </a:r>
            <a:r>
              <a:rPr lang="en-US" sz="2400" dirty="0">
                <a:solidFill>
                  <a:schemeClr val="tx2"/>
                </a:solidFill>
              </a:rPr>
              <a:t>, </a:t>
            </a:r>
            <a:r>
              <a:rPr lang="en-US" sz="2400" dirty="0" err="1">
                <a:solidFill>
                  <a:schemeClr val="tx2"/>
                </a:solidFill>
              </a:rPr>
              <a:t>các</a:t>
            </a:r>
            <a:r>
              <a:rPr lang="en-US" sz="2400" dirty="0">
                <a:solidFill>
                  <a:schemeClr val="tx2"/>
                </a:solidFill>
              </a:rPr>
              <a:t> </a:t>
            </a:r>
            <a:r>
              <a:rPr lang="en-US" sz="2400" dirty="0" err="1">
                <a:solidFill>
                  <a:schemeClr val="tx2"/>
                </a:solidFill>
              </a:rPr>
              <a:t>bạn</a:t>
            </a:r>
            <a:r>
              <a:rPr lang="en-US" sz="2400" dirty="0">
                <a:solidFill>
                  <a:schemeClr val="tx2"/>
                </a:solidFill>
              </a:rPr>
              <a:t> HS </a:t>
            </a:r>
            <a:r>
              <a:rPr lang="en-US" sz="2400" dirty="0" err="1">
                <a:solidFill>
                  <a:schemeClr val="tx2"/>
                </a:solidFill>
              </a:rPr>
              <a:t>khác</a:t>
            </a:r>
            <a:r>
              <a:rPr lang="en-US" sz="2400" dirty="0">
                <a:solidFill>
                  <a:schemeClr val="tx2"/>
                </a:solidFill>
              </a:rPr>
              <a:t> </a:t>
            </a:r>
            <a:r>
              <a:rPr lang="en-US" sz="2400" dirty="0" err="1">
                <a:solidFill>
                  <a:schemeClr val="tx2"/>
                </a:solidFill>
              </a:rPr>
              <a:t>sẽ</a:t>
            </a:r>
            <a:r>
              <a:rPr lang="en-US" sz="2400" dirty="0">
                <a:solidFill>
                  <a:schemeClr val="tx2"/>
                </a:solidFill>
              </a:rPr>
              <a:t> </a:t>
            </a:r>
            <a:r>
              <a:rPr lang="en-US" sz="2400" dirty="0" err="1">
                <a:solidFill>
                  <a:schemeClr val="tx2"/>
                </a:solidFill>
              </a:rPr>
              <a:t>giơ</a:t>
            </a:r>
            <a:r>
              <a:rPr lang="en-US" sz="2400" dirty="0">
                <a:solidFill>
                  <a:schemeClr val="tx2"/>
                </a:solidFill>
              </a:rPr>
              <a:t> </a:t>
            </a:r>
            <a:r>
              <a:rPr lang="en-US" sz="2400" dirty="0" err="1">
                <a:solidFill>
                  <a:schemeClr val="tx2"/>
                </a:solidFill>
              </a:rPr>
              <a:t>tay</a:t>
            </a:r>
            <a:r>
              <a:rPr lang="en-US" sz="2400" dirty="0">
                <a:solidFill>
                  <a:schemeClr val="tx2"/>
                </a:solidFill>
              </a:rPr>
              <a:t> </a:t>
            </a:r>
            <a:r>
              <a:rPr lang="en-US" sz="2400" dirty="0" err="1">
                <a:solidFill>
                  <a:schemeClr val="tx2"/>
                </a:solidFill>
              </a:rPr>
              <a:t>giành</a:t>
            </a:r>
            <a:r>
              <a:rPr lang="en-US" sz="2400" dirty="0">
                <a:solidFill>
                  <a:schemeClr val="tx2"/>
                </a:solidFill>
              </a:rPr>
              <a:t> </a:t>
            </a:r>
            <a:r>
              <a:rPr lang="en-US" sz="2400" dirty="0" err="1">
                <a:solidFill>
                  <a:schemeClr val="tx2"/>
                </a:solidFill>
              </a:rPr>
              <a:t>quyền</a:t>
            </a:r>
            <a:r>
              <a:rPr lang="en-US" sz="2400" dirty="0">
                <a:solidFill>
                  <a:schemeClr val="tx2"/>
                </a:solidFill>
              </a:rPr>
              <a:t> </a:t>
            </a:r>
            <a:r>
              <a:rPr lang="en-US" sz="2400" dirty="0" err="1">
                <a:solidFill>
                  <a:schemeClr val="tx2"/>
                </a:solidFill>
              </a:rPr>
              <a:t>trả</a:t>
            </a:r>
            <a:r>
              <a:rPr lang="en-US" sz="2400" dirty="0">
                <a:solidFill>
                  <a:schemeClr val="tx2"/>
                </a:solidFill>
              </a:rPr>
              <a:t> </a:t>
            </a:r>
            <a:r>
              <a:rPr lang="en-US" sz="2400" dirty="0" err="1">
                <a:solidFill>
                  <a:schemeClr val="tx2"/>
                </a:solidFill>
              </a:rPr>
              <a:t>lời</a:t>
            </a:r>
            <a:r>
              <a:rPr lang="en-US" sz="2400" dirty="0">
                <a:solidFill>
                  <a:schemeClr val="tx2"/>
                </a:solidFill>
              </a:rPr>
              <a:t>.</a:t>
            </a:r>
          </a:p>
        </p:txBody>
      </p:sp>
      <p:grpSp>
        <p:nvGrpSpPr>
          <p:cNvPr id="26" name="Group 25">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3680" y="-12535"/>
            <a:ext cx="4780320" cy="5156035"/>
            <a:chOff x="5818240" y="-1"/>
            <a:chExt cx="6373761" cy="6874714"/>
          </a:xfrm>
        </p:grpSpPr>
        <p:sp>
          <p:nvSpPr>
            <p:cNvPr id="27" name="Freeform: Shape 26">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Hình ảnh 5" descr="Ảnh có chứa ếch, đồ chơi, Tượng động vật, phim hoạt hình&#10;&#10;Mô tả được tạo tự động">
            <a:extLst>
              <a:ext uri="{FF2B5EF4-FFF2-40B4-BE49-F238E27FC236}">
                <a16:creationId xmlns:a16="http://schemas.microsoft.com/office/drawing/2014/main" id="{1EF33659-6BD8-5173-D718-2031BD77EA30}"/>
              </a:ext>
            </a:extLst>
          </p:cNvPr>
          <p:cNvPicPr>
            <a:picLocks noChangeAspect="1"/>
          </p:cNvPicPr>
          <p:nvPr/>
        </p:nvPicPr>
        <p:blipFill>
          <a:blip r:embed="rId3" cstate="print">
            <a:extLst>
              <a:ext uri="{28A0092B-C50C-407E-A947-70E740481C1C}">
                <a14:useLocalDpi xmlns:a14="http://schemas.microsoft.com/office/drawing/2010/main" val="0"/>
              </a:ext>
            </a:extLst>
          </a:blip>
          <a:srcRect t="2375" r="-1" b="15730"/>
          <a:stretch/>
        </p:blipFill>
        <p:spPr>
          <a:xfrm>
            <a:off x="4781241" y="875696"/>
            <a:ext cx="5184718" cy="3614613"/>
          </a:xfrm>
          <a:prstGeom prst="ellipse">
            <a:avLst/>
          </a:prstGeom>
          <a:ln>
            <a:noFill/>
          </a:ln>
          <a:effectLst>
            <a:softEdge rad="112500"/>
          </a:effectLst>
        </p:spPr>
      </p:pic>
      <p:sp>
        <p:nvSpPr>
          <p:cNvPr id="9" name="Mũi tên: Trái-Phải 8">
            <a:extLst>
              <a:ext uri="{FF2B5EF4-FFF2-40B4-BE49-F238E27FC236}">
                <a16:creationId xmlns:a16="http://schemas.microsoft.com/office/drawing/2014/main" id="{A856F9FA-EFD9-3F8B-94E1-1558D81A7259}"/>
              </a:ext>
            </a:extLst>
          </p:cNvPr>
          <p:cNvSpPr/>
          <p:nvPr/>
        </p:nvSpPr>
        <p:spPr>
          <a:xfrm>
            <a:off x="990600" y="1123950"/>
            <a:ext cx="2514600" cy="312251"/>
          </a:xfrm>
          <a:prstGeom prst="lef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b="1">
              <a:ln w="22225">
                <a:solidFill>
                  <a:schemeClr val="accent2"/>
                </a:solidFill>
                <a:prstDash val="solid"/>
              </a:ln>
              <a:solidFill>
                <a:schemeClr val="accent2">
                  <a:lumMod val="40000"/>
                  <a:lumOff val="60000"/>
                </a:schemeClr>
              </a:solidFill>
            </a:endParaRPr>
          </a:p>
        </p:txBody>
      </p:sp>
      <p:sp>
        <p:nvSpPr>
          <p:cNvPr id="12" name="Hộp Văn bản 11">
            <a:extLst>
              <a:ext uri="{FF2B5EF4-FFF2-40B4-BE49-F238E27FC236}">
                <a16:creationId xmlns:a16="http://schemas.microsoft.com/office/drawing/2014/main" id="{56D08D39-BCB8-E11C-CE6E-BE52C8E17C67}"/>
              </a:ext>
            </a:extLst>
          </p:cNvPr>
          <p:cNvSpPr txBox="1"/>
          <p:nvPr/>
        </p:nvSpPr>
        <p:spPr>
          <a:xfrm>
            <a:off x="6894071" y="2569086"/>
            <a:ext cx="5007574" cy="1077218"/>
          </a:xfrm>
          <a:prstGeom prst="rect">
            <a:avLst/>
          </a:prstGeom>
          <a:noFill/>
        </p:spPr>
        <p:txBody>
          <a:bodyPr wrap="square">
            <a:spAutoFit/>
          </a:bodyPr>
          <a:lstStyle/>
          <a:p>
            <a:r>
              <a:rPr lang="en-US" sz="3200" b="1" kern="1200" dirty="0">
                <a:solidFill>
                  <a:schemeClr val="tx2"/>
                </a:solidFill>
                <a:latin typeface="Times New Roman" panose="02020603050405020304" pitchFamily="18" charset="0"/>
                <a:ea typeface="+mj-ea"/>
                <a:cs typeface="Times New Roman" panose="02020603050405020304" pitchFamily="18" charset="0"/>
              </a:rPr>
              <a:t>LUẬT </a:t>
            </a:r>
          </a:p>
          <a:p>
            <a:r>
              <a:rPr lang="en-US" sz="3200" b="1" kern="1200" dirty="0">
                <a:solidFill>
                  <a:schemeClr val="tx2"/>
                </a:solidFill>
                <a:latin typeface="Times New Roman" panose="02020603050405020304" pitchFamily="18" charset="0"/>
                <a:ea typeface="+mj-ea"/>
                <a:cs typeface="Times New Roman" panose="02020603050405020304" pitchFamily="18" charset="0"/>
              </a:rPr>
              <a:t>CHƠI</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2808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00197" y="118344"/>
            <a:ext cx="2522422" cy="255695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9778" y="364024"/>
            <a:ext cx="2207727" cy="2207727"/>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5322" y="626837"/>
            <a:ext cx="1784434" cy="1682100"/>
          </a:xfrm>
          <a:prstGeom prst="rect">
            <a:avLst/>
          </a:prstGeom>
        </p:spPr>
      </p:pic>
      <p:pic>
        <p:nvPicPr>
          <p:cNvPr id="15" name="Picture 1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14431" y="2878024"/>
            <a:ext cx="1829057" cy="173989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8410" y="2945811"/>
            <a:ext cx="1758258" cy="1759381"/>
          </a:xfrm>
          <a:prstGeom prst="rect">
            <a:avLst/>
          </a:prstGeom>
        </p:spPr>
      </p:pic>
      <p:pic>
        <p:nvPicPr>
          <p:cNvPr id="18" name="Picture 1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631120" y="2848721"/>
            <a:ext cx="1996385" cy="1996385"/>
          </a:xfrm>
          <a:prstGeom prst="rect">
            <a:avLst/>
          </a:prstGeom>
        </p:spPr>
      </p:pic>
      <p:sp>
        <p:nvSpPr>
          <p:cNvPr id="21" name="TextBox 20">
            <a:hlinkClick r:id="rId9" action="ppaction://hlinksldjump"/>
          </p:cNvPr>
          <p:cNvSpPr txBox="1"/>
          <p:nvPr/>
        </p:nvSpPr>
        <p:spPr>
          <a:xfrm>
            <a:off x="1524100" y="1521384"/>
            <a:ext cx="499423" cy="553998"/>
          </a:xfrm>
          <a:prstGeom prst="rect">
            <a:avLst/>
          </a:prstGeom>
          <a:noFill/>
        </p:spPr>
        <p:txBody>
          <a:bodyPr wrap="square" rtlCol="0">
            <a:spAutoFit/>
          </a:bodyPr>
          <a:lstStyle/>
          <a:p>
            <a:r>
              <a:rPr lang="en-US" sz="3000" dirty="0">
                <a:solidFill>
                  <a:srgbClr val="FF0000"/>
                </a:solidFill>
              </a:rPr>
              <a:t>1</a:t>
            </a:r>
          </a:p>
        </p:txBody>
      </p:sp>
      <p:sp>
        <p:nvSpPr>
          <p:cNvPr id="23" name="TextBox 22">
            <a:hlinkClick r:id="rId10" action="ppaction://hlinksldjump"/>
          </p:cNvPr>
          <p:cNvSpPr txBox="1"/>
          <p:nvPr/>
        </p:nvSpPr>
        <p:spPr>
          <a:xfrm>
            <a:off x="4113981" y="1461317"/>
            <a:ext cx="819319" cy="553998"/>
          </a:xfrm>
          <a:prstGeom prst="rect">
            <a:avLst/>
          </a:prstGeom>
          <a:noFill/>
        </p:spPr>
        <p:txBody>
          <a:bodyPr wrap="square" rtlCol="0">
            <a:spAutoFit/>
          </a:bodyPr>
          <a:lstStyle/>
          <a:p>
            <a:pPr algn="ctr"/>
            <a:r>
              <a:rPr lang="en-US" sz="3000" dirty="0"/>
              <a:t>2</a:t>
            </a:r>
          </a:p>
        </p:txBody>
      </p:sp>
      <p:sp>
        <p:nvSpPr>
          <p:cNvPr id="24" name="TextBox 23">
            <a:hlinkClick r:id="rId11" action="ppaction://hlinksldjump"/>
          </p:cNvPr>
          <p:cNvSpPr txBox="1"/>
          <p:nvPr/>
        </p:nvSpPr>
        <p:spPr>
          <a:xfrm>
            <a:off x="6994414" y="1375349"/>
            <a:ext cx="469089" cy="553998"/>
          </a:xfrm>
          <a:prstGeom prst="rect">
            <a:avLst/>
          </a:prstGeom>
          <a:noFill/>
        </p:spPr>
        <p:txBody>
          <a:bodyPr wrap="square" rtlCol="0">
            <a:spAutoFit/>
          </a:bodyPr>
          <a:lstStyle/>
          <a:p>
            <a:r>
              <a:rPr lang="en-US" sz="3000" dirty="0">
                <a:solidFill>
                  <a:schemeClr val="bg1"/>
                </a:solidFill>
              </a:rPr>
              <a:t>3</a:t>
            </a:r>
          </a:p>
        </p:txBody>
      </p:sp>
      <p:sp>
        <p:nvSpPr>
          <p:cNvPr id="26" name="TextBox 25">
            <a:hlinkClick r:id="rId12" action="ppaction://hlinksldjump"/>
          </p:cNvPr>
          <p:cNvSpPr txBox="1"/>
          <p:nvPr/>
        </p:nvSpPr>
        <p:spPr>
          <a:xfrm>
            <a:off x="6651747" y="3741276"/>
            <a:ext cx="819319" cy="553998"/>
          </a:xfrm>
          <a:prstGeom prst="rect">
            <a:avLst/>
          </a:prstGeom>
          <a:noFill/>
        </p:spPr>
        <p:txBody>
          <a:bodyPr wrap="square" rtlCol="0">
            <a:spAutoFit/>
          </a:bodyPr>
          <a:lstStyle/>
          <a:p>
            <a:r>
              <a:rPr lang="en-US" sz="3000" dirty="0">
                <a:solidFill>
                  <a:srgbClr val="FF0000"/>
                </a:solidFill>
              </a:rPr>
              <a:t>6</a:t>
            </a:r>
          </a:p>
        </p:txBody>
      </p:sp>
      <p:sp>
        <p:nvSpPr>
          <p:cNvPr id="28" name="TextBox 27">
            <a:hlinkClick r:id="rId13" action="ppaction://hlinksldjump"/>
          </p:cNvPr>
          <p:cNvSpPr txBox="1"/>
          <p:nvPr/>
        </p:nvSpPr>
        <p:spPr>
          <a:xfrm>
            <a:off x="1569205" y="3747969"/>
            <a:ext cx="747321" cy="553998"/>
          </a:xfrm>
          <a:prstGeom prst="rect">
            <a:avLst/>
          </a:prstGeom>
          <a:noFill/>
        </p:spPr>
        <p:txBody>
          <a:bodyPr wrap="square" rtlCol="0">
            <a:spAutoFit/>
          </a:bodyPr>
          <a:lstStyle/>
          <a:p>
            <a:r>
              <a:rPr lang="en-US" sz="3000" dirty="0">
                <a:solidFill>
                  <a:schemeClr val="bg1"/>
                </a:solidFill>
              </a:rPr>
              <a:t>4</a:t>
            </a:r>
          </a:p>
        </p:txBody>
      </p:sp>
      <p:sp>
        <p:nvSpPr>
          <p:cNvPr id="29" name="TextBox 28">
            <a:hlinkClick r:id="rId14" action="ppaction://hlinksldjump"/>
          </p:cNvPr>
          <p:cNvSpPr txBox="1"/>
          <p:nvPr/>
        </p:nvSpPr>
        <p:spPr>
          <a:xfrm>
            <a:off x="4971241" y="3846912"/>
            <a:ext cx="819319" cy="553998"/>
          </a:xfrm>
          <a:prstGeom prst="rect">
            <a:avLst/>
          </a:prstGeom>
          <a:noFill/>
        </p:spPr>
        <p:txBody>
          <a:bodyPr wrap="square" rtlCol="0">
            <a:spAutoFit/>
          </a:bodyPr>
          <a:lstStyle/>
          <a:p>
            <a:r>
              <a:rPr lang="en-US" sz="3000" dirty="0"/>
              <a:t>5</a:t>
            </a:r>
          </a:p>
        </p:txBody>
      </p:sp>
    </p:spTree>
    <p:extLst>
      <p:ext uri="{BB962C8B-B14F-4D97-AF65-F5344CB8AC3E}">
        <p14:creationId xmlns:p14="http://schemas.microsoft.com/office/powerpoint/2010/main" val="690572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1" grpId="0"/>
      <p:bldP spid="23" grpId="0"/>
      <p:bldP spid="24" grpId="0"/>
      <p:bldP spid="26" grpId="0"/>
      <p:bldP spid="28"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FE2E6E-47EF-486B-9DB8-2BA869EA2FA8}"/>
              </a:ext>
            </a:extLst>
          </p:cNvPr>
          <p:cNvSpPr/>
          <p:nvPr/>
        </p:nvSpPr>
        <p:spPr>
          <a:xfrm>
            <a:off x="388034" y="2076127"/>
            <a:ext cx="3936816" cy="1467377"/>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rgbClr val="002060"/>
                </a:solidFill>
                <a:latin typeface="+mj-lt"/>
              </a:rPr>
              <a:t>A. Tôi sinh ở Hà Nội, Hà Nội trước thế nào thì bây giờ tôi thấy nó cũng vẫn như thế…</a:t>
            </a:r>
          </a:p>
          <a:p>
            <a:endParaRPr lang="en-US" sz="2250" b="1" dirty="0">
              <a:solidFill>
                <a:srgbClr val="002060"/>
              </a:solidFill>
              <a:latin typeface="+mj-lt"/>
              <a:cs typeface="#9Slide03 Arima Madurai" panose="00000500000000000000" pitchFamily="2" charset="0"/>
            </a:endParaRPr>
          </a:p>
        </p:txBody>
      </p:sp>
      <p:sp>
        <p:nvSpPr>
          <p:cNvPr id="5" name="Rectangle 4">
            <a:extLst>
              <a:ext uri="{FF2B5EF4-FFF2-40B4-BE49-F238E27FC236}">
                <a16:creationId xmlns:a16="http://schemas.microsoft.com/office/drawing/2014/main" id="{FE9C7EC9-A51C-4EBE-983D-FD986F36D26F}"/>
              </a:ext>
            </a:extLst>
          </p:cNvPr>
          <p:cNvSpPr/>
          <p:nvPr/>
        </p:nvSpPr>
        <p:spPr>
          <a:xfrm>
            <a:off x="4724400" y="2076127"/>
            <a:ext cx="4267200" cy="1436646"/>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rgbClr val="002060"/>
                </a:solidFill>
                <a:latin typeface="+mj-lt"/>
              </a:rPr>
              <a:t>B. Hà Nội do dân tứ phương lập nên. Người Hà Nội gốc có lẽ là mấy anh đánh cá ở sông Tô Lịch.</a:t>
            </a:r>
          </a:p>
          <a:p>
            <a:endParaRPr lang="en-US" b="1" dirty="0">
              <a:solidFill>
                <a:srgbClr val="002060"/>
              </a:solidFill>
              <a:latin typeface="+mj-lt"/>
              <a:cs typeface="#9Slide03 Arima Madurai" panose="00000500000000000000" pitchFamily="2" charset="0"/>
            </a:endParaRPr>
          </a:p>
        </p:txBody>
      </p:sp>
      <p:sp>
        <p:nvSpPr>
          <p:cNvPr id="6" name="Rectangle 5">
            <a:extLst>
              <a:ext uri="{FF2B5EF4-FFF2-40B4-BE49-F238E27FC236}">
                <a16:creationId xmlns:a16="http://schemas.microsoft.com/office/drawing/2014/main" id="{31139716-15C9-45D9-A1E6-C2161970842C}"/>
              </a:ext>
            </a:extLst>
          </p:cNvPr>
          <p:cNvSpPr/>
          <p:nvPr/>
        </p:nvSpPr>
        <p:spPr>
          <a:xfrm>
            <a:off x="388033" y="3679020"/>
            <a:ext cx="3895341" cy="1016522"/>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b="1" dirty="0">
              <a:solidFill>
                <a:srgbClr val="002060"/>
              </a:solidFill>
              <a:latin typeface="+mj-lt"/>
            </a:endParaRPr>
          </a:p>
          <a:p>
            <a:r>
              <a:rPr lang="vi-VN" b="1" dirty="0">
                <a:solidFill>
                  <a:srgbClr val="002060"/>
                </a:solidFill>
                <a:latin typeface="+mj-lt"/>
              </a:rPr>
              <a:t>C. Tôi có thể nhắm mắt đi đến khu phố nào cũng được.</a:t>
            </a:r>
            <a:endParaRPr lang="vi-VN" dirty="0">
              <a:solidFill>
                <a:srgbClr val="002060"/>
              </a:solidFill>
              <a:latin typeface="+mj-lt"/>
            </a:endParaRPr>
          </a:p>
          <a:p>
            <a:endParaRPr lang="en-US" sz="2250" dirty="0">
              <a:solidFill>
                <a:srgbClr val="002060"/>
              </a:solidFill>
              <a:latin typeface="+mj-lt"/>
              <a:cs typeface="#9Slide03 Arima Madurai" panose="00000500000000000000" pitchFamily="2" charset="0"/>
            </a:endParaRPr>
          </a:p>
        </p:txBody>
      </p:sp>
      <p:sp>
        <p:nvSpPr>
          <p:cNvPr id="7" name="Rectangle 6">
            <a:extLst>
              <a:ext uri="{FF2B5EF4-FFF2-40B4-BE49-F238E27FC236}">
                <a16:creationId xmlns:a16="http://schemas.microsoft.com/office/drawing/2014/main" id="{5B48324D-9216-48B0-AEDC-55C76EA3587B}"/>
              </a:ext>
            </a:extLst>
          </p:cNvPr>
          <p:cNvSpPr/>
          <p:nvPr/>
        </p:nvSpPr>
        <p:spPr>
          <a:xfrm>
            <a:off x="4724400" y="3684850"/>
            <a:ext cx="4267200" cy="1010692"/>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b="1" dirty="0">
                <a:solidFill>
                  <a:srgbClr val="002060"/>
                </a:solidFill>
                <a:latin typeface="+mj-lt"/>
              </a:rPr>
              <a:t>D. Địa giới Hà Nội xưa rất rộng. </a:t>
            </a:r>
            <a:r>
              <a:rPr lang="vi-VN" sz="1700" b="1" dirty="0">
                <a:solidFill>
                  <a:srgbClr val="002060"/>
                </a:solidFill>
                <a:latin typeface="+mj-lt"/>
              </a:rPr>
              <a:t>Đi hết trường Chu Văn An bây giờ đã là hết đất Hà Đông rồi.</a:t>
            </a:r>
          </a:p>
          <a:p>
            <a:endParaRPr lang="en-US" sz="1700" b="1" dirty="0">
              <a:solidFill>
                <a:srgbClr val="002060"/>
              </a:solidFill>
              <a:latin typeface="+mj-lt"/>
              <a:cs typeface="#9Slide03 Arima Madurai" panose="00000500000000000000" pitchFamily="2" charset="0"/>
            </a:endParaRPr>
          </a:p>
        </p:txBody>
      </p:sp>
      <p:pic>
        <p:nvPicPr>
          <p:cNvPr id="8" name="Picture 7">
            <a:extLst>
              <a:ext uri="{FF2B5EF4-FFF2-40B4-BE49-F238E27FC236}">
                <a16:creationId xmlns:a16="http://schemas.microsoft.com/office/drawing/2014/main" id="{E4657F8E-88E3-4270-BF05-66EAFEB93E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5881" y="2902667"/>
            <a:ext cx="568969" cy="531044"/>
          </a:xfrm>
          <a:prstGeom prst="rect">
            <a:avLst/>
          </a:prstGeom>
        </p:spPr>
      </p:pic>
      <p:pic>
        <p:nvPicPr>
          <p:cNvPr id="9" name="Picture 8">
            <a:extLst>
              <a:ext uri="{FF2B5EF4-FFF2-40B4-BE49-F238E27FC236}">
                <a16:creationId xmlns:a16="http://schemas.microsoft.com/office/drawing/2014/main" id="{CEE6EE14-8326-448A-B6E9-F9CC108C3D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6719" y="3875072"/>
            <a:ext cx="568131" cy="482721"/>
          </a:xfrm>
          <a:prstGeom prst="rect">
            <a:avLst/>
          </a:prstGeom>
          <a:solidFill>
            <a:srgbClr val="002060"/>
          </a:solidFill>
        </p:spPr>
      </p:pic>
      <p:pic>
        <p:nvPicPr>
          <p:cNvPr id="10" name="Picture 9">
            <a:extLst>
              <a:ext uri="{FF2B5EF4-FFF2-40B4-BE49-F238E27FC236}">
                <a16:creationId xmlns:a16="http://schemas.microsoft.com/office/drawing/2014/main" id="{BBC99FE9-C2D0-46A0-AA2B-1315BE68E7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3323" y="4061775"/>
            <a:ext cx="568277" cy="530398"/>
          </a:xfrm>
          <a:prstGeom prst="rect">
            <a:avLst/>
          </a:prstGeom>
        </p:spPr>
      </p:pic>
      <p:pic>
        <p:nvPicPr>
          <p:cNvPr id="11" name="Picture 10">
            <a:extLst>
              <a:ext uri="{FF2B5EF4-FFF2-40B4-BE49-F238E27FC236}">
                <a16:creationId xmlns:a16="http://schemas.microsoft.com/office/drawing/2014/main" id="{6869AA3C-5031-4E73-B7FB-324E45BE1F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0134" y="2902667"/>
            <a:ext cx="517327" cy="482845"/>
          </a:xfrm>
          <a:prstGeom prst="rect">
            <a:avLst/>
          </a:prstGeom>
        </p:spPr>
      </p:pic>
      <p:sp>
        <p:nvSpPr>
          <p:cNvPr id="12" name="Snip Diagonal Corner Rectangle 3">
            <a:extLst>
              <a:ext uri="{FF2B5EF4-FFF2-40B4-BE49-F238E27FC236}">
                <a16:creationId xmlns:a16="http://schemas.microsoft.com/office/drawing/2014/main" id="{C6CCD9E0-7858-4F66-8C90-CAB035768901}"/>
              </a:ext>
            </a:extLst>
          </p:cNvPr>
          <p:cNvSpPr/>
          <p:nvPr/>
        </p:nvSpPr>
        <p:spPr>
          <a:xfrm>
            <a:off x="1371599" y="447958"/>
            <a:ext cx="7696201" cy="143664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57"/>
            <a:r>
              <a:rPr lang="en-US" sz="3600" b="1" i="1" dirty="0">
                <a:solidFill>
                  <a:srgbClr val="002060"/>
                </a:solidFill>
                <a:latin typeface="+mj-lt"/>
                <a:cs typeface="#9Slide05 FS Blonde Script" panose="03000503000000000000" charset="0"/>
              </a:rPr>
              <a:t>      </a:t>
            </a:r>
            <a:r>
              <a:rPr lang="vi-VN" b="1" i="1" dirty="0">
                <a:solidFill>
                  <a:srgbClr val="002060"/>
                </a:solidFill>
                <a:latin typeface="+mj-lt"/>
              </a:rPr>
              <a:t>Câu 1: </a:t>
            </a:r>
            <a:r>
              <a:rPr lang="vi-VN" b="1" dirty="0">
                <a:solidFill>
                  <a:srgbClr val="002060"/>
                </a:solidFill>
                <a:latin typeface="+mj-lt"/>
              </a:rPr>
              <a:t>Chi tiết nào cho chúng ta thấy nhà văn Tô Hoài là người rất am hiểu Hà Nội?</a:t>
            </a:r>
          </a:p>
          <a:p>
            <a:pPr defTabSz="685757"/>
            <a:endParaRPr lang="en-US" sz="3750" b="1" dirty="0">
              <a:solidFill>
                <a:srgbClr val="002060"/>
              </a:solidFill>
              <a:latin typeface="+mj-lt"/>
              <a:cs typeface="#9Slide03 Arima Madurai Black" panose="00000A00000000000000" pitchFamily="2" charset="0"/>
            </a:endParaRPr>
          </a:p>
        </p:txBody>
      </p:sp>
      <p:pic>
        <p:nvPicPr>
          <p:cNvPr id="14" name="Picture 13">
            <a:hlinkClick r:id="rId9" action="ppaction://hlinksldjump"/>
            <a:extLst>
              <a:ext uri="{FF2B5EF4-FFF2-40B4-BE49-F238E27FC236}">
                <a16:creationId xmlns:a16="http://schemas.microsoft.com/office/drawing/2014/main" id="{CF13EF37-C7CB-4C04-96AE-F20173DF2FF7}"/>
              </a:ext>
            </a:extLst>
          </p:cNvPr>
          <p:cNvPicPr>
            <a:picLocks noChangeAspect="1"/>
          </p:cNvPicPr>
          <p:nvPr/>
        </p:nvPicPr>
        <p:blipFill>
          <a:blip r:embed="rId10"/>
          <a:stretch>
            <a:fillRect/>
          </a:stretch>
        </p:blipFill>
        <p:spPr>
          <a:xfrm>
            <a:off x="-76178" y="325321"/>
            <a:ext cx="2092466" cy="1750806"/>
          </a:xfrm>
          <a:prstGeom prst="rect">
            <a:avLst/>
          </a:prstGeom>
        </p:spPr>
      </p:pic>
    </p:spTree>
    <p:extLst>
      <p:ext uri="{BB962C8B-B14F-4D97-AF65-F5344CB8AC3E}">
        <p14:creationId xmlns:p14="http://schemas.microsoft.com/office/powerpoint/2010/main" val="294829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4" grpId="0" animBg="1"/>
      <p:bldP spid="5" grpId="0" animBg="1"/>
      <p:bldP spid="6" grpId="0" animBg="1"/>
      <p:bldP spid="7"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66D663-9BDB-4089-988F-1F01B26B3359}"/>
              </a:ext>
            </a:extLst>
          </p:cNvPr>
          <p:cNvSpPr/>
          <p:nvPr/>
        </p:nvSpPr>
        <p:spPr>
          <a:xfrm>
            <a:off x="228600" y="2102466"/>
            <a:ext cx="3970339" cy="1239136"/>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57">
              <a:lnSpc>
                <a:spcPct val="115000"/>
              </a:lnSpc>
            </a:pPr>
            <a:r>
              <a:rPr lang="en-US"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a:t>
            </a:r>
            <a:r>
              <a:rPr lang="vi-VN" sz="2000" b="1" dirty="0">
                <a:solidFill>
                  <a:srgbClr val="002060"/>
                </a:solidFill>
                <a:latin typeface="Times New Roman" panose="02020603050405020304" pitchFamily="18" charset="0"/>
                <a:cs typeface="Times New Roman" panose="02020603050405020304" pitchFamily="18" charset="0"/>
              </a:rPr>
              <a:t>. Đập hết các tượng đài của Mĩ. Thay lại các tên phố.</a:t>
            </a:r>
          </a:p>
        </p:txBody>
      </p:sp>
      <p:sp>
        <p:nvSpPr>
          <p:cNvPr id="15" name="Rectangle 14">
            <a:extLst>
              <a:ext uri="{FF2B5EF4-FFF2-40B4-BE49-F238E27FC236}">
                <a16:creationId xmlns:a16="http://schemas.microsoft.com/office/drawing/2014/main" id="{CC80F3C6-10DC-4B8F-ADFD-283D62E08948}"/>
              </a:ext>
            </a:extLst>
          </p:cNvPr>
          <p:cNvSpPr/>
          <p:nvPr/>
        </p:nvSpPr>
        <p:spPr>
          <a:xfrm>
            <a:off x="4365720" y="2102466"/>
            <a:ext cx="4418644" cy="1243123"/>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1900" b="1" dirty="0">
              <a:solidFill>
                <a:srgbClr val="002060"/>
              </a:solidFill>
              <a:latin typeface="Times New Roman" panose="02020603050405020304" pitchFamily="18" charset="0"/>
              <a:cs typeface="Times New Roman" panose="02020603050405020304" pitchFamily="18" charset="0"/>
            </a:endParaRPr>
          </a:p>
          <a:p>
            <a:pPr algn="just"/>
            <a:r>
              <a:rPr lang="vi-VN" sz="1900" b="1" dirty="0">
                <a:solidFill>
                  <a:srgbClr val="002060"/>
                </a:solidFill>
                <a:latin typeface="Times New Roman" panose="02020603050405020304" pitchFamily="18" charset="0"/>
                <a:cs typeface="Times New Roman" panose="02020603050405020304" pitchFamily="18" charset="0"/>
              </a:rPr>
              <a:t>B. Đập hết các tượng đài của Pháp, chỉ để lại hai tượng bán thân là tượng Y-éc-xanh và tượng </a:t>
            </a:r>
            <a:r>
              <a:rPr lang="vi-VN" sz="1900" b="1" dirty="0" err="1">
                <a:solidFill>
                  <a:srgbClr val="002060"/>
                </a:solidFill>
                <a:latin typeface="Times New Roman" panose="02020603050405020304" pitchFamily="18" charset="0"/>
                <a:cs typeface="Times New Roman" panose="02020603050405020304" pitchFamily="18" charset="0"/>
              </a:rPr>
              <a:t>Pa-xtơ</a:t>
            </a:r>
            <a:r>
              <a:rPr lang="vi-VN" sz="1900" b="1" dirty="0">
                <a:solidFill>
                  <a:srgbClr val="002060"/>
                </a:solidFill>
                <a:latin typeface="Times New Roman" panose="02020603050405020304" pitchFamily="18" charset="0"/>
                <a:cs typeface="Times New Roman" panose="02020603050405020304" pitchFamily="18" charset="0"/>
              </a:rPr>
              <a:t>. Thay lại các tên phố.</a:t>
            </a:r>
          </a:p>
          <a:p>
            <a:pPr algn="just"/>
            <a:endParaRPr lang="en-US" sz="19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37354842-C98B-416A-82AB-5B95B66BBD26}"/>
              </a:ext>
            </a:extLst>
          </p:cNvPr>
          <p:cNvSpPr/>
          <p:nvPr/>
        </p:nvSpPr>
        <p:spPr>
          <a:xfrm>
            <a:off x="228600" y="3677839"/>
            <a:ext cx="3970339" cy="1239136"/>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b="1" dirty="0">
                <a:solidFill>
                  <a:srgbClr val="002060"/>
                </a:solidFill>
                <a:latin typeface="Times New Roman" panose="02020603050405020304" pitchFamily="18" charset="0"/>
                <a:cs typeface="Times New Roman" panose="02020603050405020304" pitchFamily="18" charset="0"/>
              </a:rPr>
              <a:t>C. Đập hết các tượng đài của Pháp, chỉ để lại hai tượng bán thân là tượng Y-éc-xanh và tượng </a:t>
            </a:r>
            <a:r>
              <a:rPr lang="vi-VN" sz="2000" b="1" dirty="0" err="1">
                <a:solidFill>
                  <a:srgbClr val="002060"/>
                </a:solidFill>
                <a:latin typeface="Times New Roman" panose="02020603050405020304" pitchFamily="18" charset="0"/>
                <a:cs typeface="Times New Roman" panose="02020603050405020304" pitchFamily="18" charset="0"/>
              </a:rPr>
              <a:t>Pa-xto</a:t>
            </a:r>
            <a:r>
              <a:rPr lang="vi-VN" sz="2000" b="1" dirty="0">
                <a:solidFill>
                  <a:srgbClr val="002060"/>
                </a:solidFill>
                <a:latin typeface="Times New Roman" panose="02020603050405020304" pitchFamily="18" charset="0"/>
                <a:cs typeface="Times New Roman" panose="02020603050405020304" pitchFamily="18" charset="0"/>
              </a:rPr>
              <a:t>. Giữ nguyên các tên phố.</a:t>
            </a:r>
          </a:p>
          <a:p>
            <a:pPr algn="just"/>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67B19DBC-56CF-4C03-8005-4CD875F05B97}"/>
              </a:ext>
            </a:extLst>
          </p:cNvPr>
          <p:cNvSpPr/>
          <p:nvPr/>
        </p:nvSpPr>
        <p:spPr>
          <a:xfrm>
            <a:off x="4398993" y="3642764"/>
            <a:ext cx="4418645" cy="1274211"/>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57">
              <a:lnSpc>
                <a:spcPct val="115000"/>
              </a:lnSpc>
            </a:pPr>
            <a:r>
              <a:rPr lang="vi-VN" sz="2000" b="1" dirty="0">
                <a:solidFill>
                  <a:srgbClr val="002060"/>
                </a:solidFill>
                <a:latin typeface="Times New Roman" panose="02020603050405020304" pitchFamily="18" charset="0"/>
                <a:cs typeface="Times New Roman" panose="02020603050405020304" pitchFamily="18" charset="0"/>
              </a:rPr>
              <a:t>D. Giữ nguyên các tên phố. Giữ nguyên các tượng đài của Pháp.</a:t>
            </a:r>
          </a:p>
          <a:p>
            <a:pPr defTabSz="685757">
              <a:lnSpc>
                <a:spcPct val="115000"/>
              </a:lnSpc>
            </a:pPr>
            <a:endParaRPr lang="en-US"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E42FF311-E012-43DB-B57E-8F30C64A37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8282" y="2642416"/>
            <a:ext cx="604292" cy="531044"/>
          </a:xfrm>
          <a:prstGeom prst="rect">
            <a:avLst/>
          </a:prstGeom>
        </p:spPr>
      </p:pic>
      <p:pic>
        <p:nvPicPr>
          <p:cNvPr id="19" name="Picture 18">
            <a:extLst>
              <a:ext uri="{FF2B5EF4-FFF2-40B4-BE49-F238E27FC236}">
                <a16:creationId xmlns:a16="http://schemas.microsoft.com/office/drawing/2014/main" id="{CCF1C3C8-F86E-4544-A7C0-76F356FC69FA}"/>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459172" y="3944437"/>
            <a:ext cx="603402" cy="528066"/>
          </a:xfrm>
          <a:prstGeom prst="rect">
            <a:avLst/>
          </a:prstGeom>
        </p:spPr>
      </p:pic>
      <p:pic>
        <p:nvPicPr>
          <p:cNvPr id="20" name="Picture 19">
            <a:extLst>
              <a:ext uri="{FF2B5EF4-FFF2-40B4-BE49-F238E27FC236}">
                <a16:creationId xmlns:a16="http://schemas.microsoft.com/office/drawing/2014/main" id="{E171141D-BD39-43F7-A807-85028EAADE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0806" y="3951076"/>
            <a:ext cx="603557" cy="530398"/>
          </a:xfrm>
          <a:prstGeom prst="rect">
            <a:avLst/>
          </a:prstGeom>
        </p:spPr>
      </p:pic>
      <p:pic>
        <p:nvPicPr>
          <p:cNvPr id="21" name="Picture 20">
            <a:extLst>
              <a:ext uri="{FF2B5EF4-FFF2-40B4-BE49-F238E27FC236}">
                <a16:creationId xmlns:a16="http://schemas.microsoft.com/office/drawing/2014/main" id="{4A5CB4AA-DE33-4B44-B67E-992A70D232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9103" y="2965840"/>
            <a:ext cx="603557" cy="482845"/>
          </a:xfrm>
          <a:prstGeom prst="rect">
            <a:avLst/>
          </a:prstGeom>
          <a:solidFill>
            <a:srgbClr val="002060"/>
          </a:solidFill>
        </p:spPr>
      </p:pic>
      <p:sp>
        <p:nvSpPr>
          <p:cNvPr id="22" name="Snip Diagonal Corner Rectangle 3">
            <a:extLst>
              <a:ext uri="{FF2B5EF4-FFF2-40B4-BE49-F238E27FC236}">
                <a16:creationId xmlns:a16="http://schemas.microsoft.com/office/drawing/2014/main" id="{63E42992-5222-441D-9056-7D948C4FDB4F}"/>
              </a:ext>
            </a:extLst>
          </p:cNvPr>
          <p:cNvSpPr/>
          <p:nvPr/>
        </p:nvSpPr>
        <p:spPr>
          <a:xfrm>
            <a:off x="1086764" y="447958"/>
            <a:ext cx="7684118" cy="143664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57"/>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Câu</a:t>
            </a:r>
            <a:r>
              <a:rPr lang="en-US" sz="2000" b="1" dirty="0">
                <a:solidFill>
                  <a:srgbClr val="002060"/>
                </a:solidFill>
                <a:latin typeface="Times New Roman" panose="02020603050405020304" pitchFamily="18" charset="0"/>
                <a:cs typeface="Times New Roman" panose="02020603050405020304" pitchFamily="18" charset="0"/>
              </a:rPr>
              <a:t> 2:</a:t>
            </a:r>
            <a:r>
              <a:rPr lang="vi-VN" sz="2000" b="1" dirty="0">
                <a:solidFill>
                  <a:srgbClr val="002060"/>
                </a:solidFill>
                <a:latin typeface="Times New Roman" panose="02020603050405020304" pitchFamily="18" charset="0"/>
                <a:cs typeface="Times New Roman" panose="02020603050405020304" pitchFamily="18" charset="0"/>
              </a:rPr>
              <a:t>Theo lời kể của Tô Hoài, ông Trần Văn Lai đã làm được hai việc nào?</a:t>
            </a:r>
          </a:p>
          <a:p>
            <a:pPr algn="ctr" defTabSz="685757"/>
            <a:endParaRPr lang="en-US"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3" name="Picture 22">
            <a:hlinkClick r:id="rId9" action="ppaction://hlinksldjump"/>
            <a:extLst>
              <a:ext uri="{FF2B5EF4-FFF2-40B4-BE49-F238E27FC236}">
                <a16:creationId xmlns:a16="http://schemas.microsoft.com/office/drawing/2014/main" id="{EE4CC676-6901-4857-A9C8-C87E640177E7}"/>
              </a:ext>
            </a:extLst>
          </p:cNvPr>
          <p:cNvPicPr>
            <a:picLocks noChangeAspect="1"/>
          </p:cNvPicPr>
          <p:nvPr/>
        </p:nvPicPr>
        <p:blipFill>
          <a:blip r:embed="rId10"/>
          <a:stretch>
            <a:fillRect/>
          </a:stretch>
        </p:blipFill>
        <p:spPr>
          <a:xfrm>
            <a:off x="-304800" y="15423"/>
            <a:ext cx="2222370" cy="1750806"/>
          </a:xfrm>
          <a:prstGeom prst="rect">
            <a:avLst/>
          </a:prstGeom>
        </p:spPr>
      </p:pic>
      <p:sp>
        <p:nvSpPr>
          <p:cNvPr id="24" name="TextBox 23">
            <a:extLst>
              <a:ext uri="{FF2B5EF4-FFF2-40B4-BE49-F238E27FC236}">
                <a16:creationId xmlns:a16="http://schemas.microsoft.com/office/drawing/2014/main" id="{89C48629-5AE2-4EF5-9400-948DF8668DDA}"/>
              </a:ext>
            </a:extLst>
          </p:cNvPr>
          <p:cNvSpPr txBox="1"/>
          <p:nvPr/>
        </p:nvSpPr>
        <p:spPr>
          <a:xfrm>
            <a:off x="2642822" y="-3169909"/>
            <a:ext cx="4572000" cy="1015663"/>
          </a:xfrm>
          <a:prstGeom prst="rect">
            <a:avLst/>
          </a:prstGeom>
          <a:noFill/>
        </p:spPr>
        <p:txBody>
          <a:bodyPr wrap="square">
            <a:spAutoFit/>
          </a:bodyPr>
          <a:lstStyle/>
          <a:p>
            <a:pPr defTabSz="914428">
              <a:defRPr/>
            </a:pPr>
            <a:r>
              <a:rPr lang="en-SG" sz="2000" b="1" dirty="0" err="1">
                <a:solidFill>
                  <a:srgbClr val="002060"/>
                </a:solidFill>
                <a:latin typeface="Times New Roman" panose="02020603050405020304" pitchFamily="18" charset="0"/>
                <a:cs typeface="Times New Roman" panose="02020603050405020304" pitchFamily="18" charset="0"/>
              </a:rPr>
              <a:t>Giáo</a:t>
            </a:r>
            <a:r>
              <a:rPr lang="en-SG" sz="2000" b="1" dirty="0">
                <a:solidFill>
                  <a:srgbClr val="002060"/>
                </a:solidFill>
                <a:latin typeface="Times New Roman" panose="02020603050405020304" pitchFamily="18" charset="0"/>
                <a:cs typeface="Times New Roman" panose="02020603050405020304" pitchFamily="18" charset="0"/>
              </a:rPr>
              <a:t> </a:t>
            </a:r>
            <a:r>
              <a:rPr lang="en-SG" sz="2000" b="1" dirty="0" err="1">
                <a:solidFill>
                  <a:srgbClr val="002060"/>
                </a:solidFill>
                <a:latin typeface="Times New Roman" panose="02020603050405020304" pitchFamily="18" charset="0"/>
                <a:cs typeface="Times New Roman" panose="02020603050405020304" pitchFamily="18" charset="0"/>
              </a:rPr>
              <a:t>án</a:t>
            </a:r>
            <a:r>
              <a:rPr lang="en-SG" sz="2000" b="1" dirty="0">
                <a:solidFill>
                  <a:srgbClr val="002060"/>
                </a:solidFill>
                <a:latin typeface="Times New Roman" panose="02020603050405020304" pitchFamily="18" charset="0"/>
                <a:cs typeface="Times New Roman" panose="02020603050405020304" pitchFamily="18" charset="0"/>
              </a:rPr>
              <a:t> </a:t>
            </a:r>
            <a:r>
              <a:rPr lang="en-SG" sz="2000" b="1" dirty="0" err="1">
                <a:solidFill>
                  <a:srgbClr val="002060"/>
                </a:solidFill>
                <a:latin typeface="Times New Roman" panose="02020603050405020304" pitchFamily="18" charset="0"/>
                <a:cs typeface="Times New Roman" panose="02020603050405020304" pitchFamily="18" charset="0"/>
              </a:rPr>
              <a:t>của</a:t>
            </a:r>
            <a:r>
              <a:rPr lang="en-SG" sz="2000" b="1" dirty="0">
                <a:solidFill>
                  <a:srgbClr val="002060"/>
                </a:solidFill>
                <a:latin typeface="Times New Roman" panose="02020603050405020304" pitchFamily="18" charset="0"/>
                <a:cs typeface="Times New Roman" panose="02020603050405020304" pitchFamily="18" charset="0"/>
              </a:rPr>
              <a:t> </a:t>
            </a:r>
            <a:r>
              <a:rPr lang="en-SG" sz="2000" b="1" dirty="0" err="1">
                <a:solidFill>
                  <a:srgbClr val="002060"/>
                </a:solidFill>
                <a:latin typeface="Times New Roman" panose="02020603050405020304" pitchFamily="18" charset="0"/>
                <a:cs typeface="Times New Roman" panose="02020603050405020304" pitchFamily="18" charset="0"/>
              </a:rPr>
              <a:t>Hạnh</a:t>
            </a:r>
            <a:r>
              <a:rPr lang="en-SG" sz="2000" b="1" dirty="0">
                <a:solidFill>
                  <a:srgbClr val="002060"/>
                </a:solidFill>
                <a:latin typeface="Times New Roman" panose="02020603050405020304" pitchFamily="18" charset="0"/>
                <a:cs typeface="Times New Roman" panose="02020603050405020304" pitchFamily="18" charset="0"/>
              </a:rPr>
              <a:t> </a:t>
            </a:r>
            <a:r>
              <a:rPr lang="en-SG" sz="2000" b="1" dirty="0" err="1">
                <a:solidFill>
                  <a:srgbClr val="002060"/>
                </a:solidFill>
                <a:latin typeface="Times New Roman" panose="02020603050405020304" pitchFamily="18" charset="0"/>
                <a:cs typeface="Times New Roman" panose="02020603050405020304" pitchFamily="18" charset="0"/>
              </a:rPr>
              <a:t>Nguyễn</a:t>
            </a:r>
            <a:r>
              <a:rPr lang="en-SG" sz="2000" b="1" dirty="0">
                <a:solidFill>
                  <a:srgbClr val="002060"/>
                </a:solidFill>
                <a:latin typeface="Times New Roman" panose="02020603050405020304" pitchFamily="18" charset="0"/>
                <a:cs typeface="Times New Roman" panose="02020603050405020304" pitchFamily="18" charset="0"/>
              </a:rPr>
              <a:t>: </a:t>
            </a:r>
            <a:r>
              <a:rPr lang="en-SG" sz="2000" b="1" dirty="0">
                <a:solidFill>
                  <a:srgbClr val="002060"/>
                </a:solidFill>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https://www.facebook.com/HankNguyenn</a:t>
            </a:r>
            <a:endParaRPr lang="en-SG"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755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4"/>
                                        </p:tgtEl>
                                        <p:attrNameLst>
                                          <p:attrName>fillcolor</p:attrName>
                                        </p:attrNameLst>
                                      </p:cBhvr>
                                      <p:to>
                                        <a:srgbClr val="FFF2CC"/>
                                      </p:to>
                                    </p:animClr>
                                    <p:set>
                                      <p:cBhvr>
                                        <p:cTn id="35" dur="250" fill="hold"/>
                                        <p:tgtEl>
                                          <p:spTgt spid="14"/>
                                        </p:tgtEl>
                                        <p:attrNameLst>
                                          <p:attrName>fill.type</p:attrName>
                                        </p:attrNameLst>
                                      </p:cBhvr>
                                      <p:to>
                                        <p:strVal val="solid"/>
                                      </p:to>
                                    </p:set>
                                    <p:set>
                                      <p:cBhvr>
                                        <p:cTn id="36" dur="250" fill="hold"/>
                                        <p:tgtEl>
                                          <p:spTgt spid="1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strVal val="4*#ppt_w"/>
                                          </p:val>
                                        </p:tav>
                                        <p:tav tm="100000">
                                          <p:val>
                                            <p:strVal val="#ppt_w"/>
                                          </p:val>
                                        </p:tav>
                                      </p:tavLst>
                                    </p:anim>
                                    <p:anim calcmode="lin" valueType="num">
                                      <p:cBhvr>
                                        <p:cTn id="4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4"/>
                                        </p:tgtEl>
                                        <p:attrNameLst>
                                          <p:attrName>fillcolor</p:attrName>
                                        </p:attrNameLst>
                                      </p:cBhvr>
                                      <p:to>
                                        <a:srgbClr val="FFFF00"/>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5"/>
                                        </p:tgtEl>
                                        <p:attrNameLst>
                                          <p:attrName>fillcolor</p:attrName>
                                        </p:attrNameLst>
                                      </p:cBhvr>
                                      <p:to>
                                        <a:srgbClr val="FFF2CC"/>
                                      </p:to>
                                    </p:animClr>
                                    <p:set>
                                      <p:cBhvr>
                                        <p:cTn id="50" dur="250" fill="hold"/>
                                        <p:tgtEl>
                                          <p:spTgt spid="15"/>
                                        </p:tgtEl>
                                        <p:attrNameLst>
                                          <p:attrName>fill.type</p:attrName>
                                        </p:attrNameLst>
                                      </p:cBhvr>
                                      <p:to>
                                        <p:strVal val="solid"/>
                                      </p:to>
                                    </p:set>
                                    <p:set>
                                      <p:cBhvr>
                                        <p:cTn id="51" dur="250" fill="hold"/>
                                        <p:tgtEl>
                                          <p:spTgt spid="1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1"/>
                                        </p:tgtEl>
                                        <p:attrNameLst>
                                          <p:attrName>style.visibility</p:attrName>
                                        </p:attrNameLst>
                                      </p:cBhvr>
                                      <p:to>
                                        <p:strVal val="visible"/>
                                      </p:to>
                                    </p:set>
                                    <p:anim calcmode="lin" valueType="num">
                                      <p:cBhvr>
                                        <p:cTn id="54" dur="250" fill="hold"/>
                                        <p:tgtEl>
                                          <p:spTgt spid="21"/>
                                        </p:tgtEl>
                                        <p:attrNameLst>
                                          <p:attrName>ppt_w</p:attrName>
                                        </p:attrNameLst>
                                      </p:cBhvr>
                                      <p:tavLst>
                                        <p:tav tm="0">
                                          <p:val>
                                            <p:strVal val="4*#ppt_w"/>
                                          </p:val>
                                        </p:tav>
                                        <p:tav tm="100000">
                                          <p:val>
                                            <p:strVal val="#ppt_w"/>
                                          </p:val>
                                        </p:tav>
                                      </p:tavLst>
                                    </p:anim>
                                    <p:anim calcmode="lin" valueType="num">
                                      <p:cBhvr>
                                        <p:cTn id="5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15"/>
                                        </p:tgtEl>
                                        <p:attrNameLst>
                                          <p:attrName>fillcolor</p:attrName>
                                        </p:attrNameLst>
                                      </p:cBhvr>
                                      <p:to>
                                        <a:srgbClr val="00B050"/>
                                      </p:to>
                                    </p:animClr>
                                    <p:set>
                                      <p:cBhvr>
                                        <p:cTn id="58" dur="250" fill="hold"/>
                                        <p:tgtEl>
                                          <p:spTgt spid="15"/>
                                        </p:tgtEl>
                                        <p:attrNameLst>
                                          <p:attrName>fill.type</p:attrName>
                                        </p:attrNameLst>
                                      </p:cBhvr>
                                      <p:to>
                                        <p:strVal val="solid"/>
                                      </p:to>
                                    </p:set>
                                    <p:set>
                                      <p:cBhvr>
                                        <p:cTn id="59"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6"/>
                                        </p:tgtEl>
                                        <p:attrNameLst>
                                          <p:attrName>fillcolor</p:attrName>
                                        </p:attrNameLst>
                                      </p:cBhvr>
                                      <p:to>
                                        <a:srgbClr val="FFF2CC"/>
                                      </p:to>
                                    </p:animClr>
                                    <p:set>
                                      <p:cBhvr>
                                        <p:cTn id="65" dur="250" fill="hold"/>
                                        <p:tgtEl>
                                          <p:spTgt spid="16"/>
                                        </p:tgtEl>
                                        <p:attrNameLst>
                                          <p:attrName>fill.type</p:attrName>
                                        </p:attrNameLst>
                                      </p:cBhvr>
                                      <p:to>
                                        <p:strVal val="solid"/>
                                      </p:to>
                                    </p:set>
                                    <p:set>
                                      <p:cBhvr>
                                        <p:cTn id="66" dur="250" fill="hold"/>
                                        <p:tgtEl>
                                          <p:spTgt spid="1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9"/>
                                        </p:tgtEl>
                                        <p:attrNameLst>
                                          <p:attrName>style.visibility</p:attrName>
                                        </p:attrNameLst>
                                      </p:cBhvr>
                                      <p:to>
                                        <p:strVal val="visible"/>
                                      </p:to>
                                    </p:set>
                                    <p:anim calcmode="lin" valueType="num">
                                      <p:cBhvr>
                                        <p:cTn id="69" dur="250" fill="hold"/>
                                        <p:tgtEl>
                                          <p:spTgt spid="19"/>
                                        </p:tgtEl>
                                        <p:attrNameLst>
                                          <p:attrName>ppt_w</p:attrName>
                                        </p:attrNameLst>
                                      </p:cBhvr>
                                      <p:tavLst>
                                        <p:tav tm="0">
                                          <p:val>
                                            <p:strVal val="4*#ppt_w"/>
                                          </p:val>
                                        </p:tav>
                                        <p:tav tm="100000">
                                          <p:val>
                                            <p:strVal val="#ppt_w"/>
                                          </p:val>
                                        </p:tav>
                                      </p:tavLst>
                                    </p:anim>
                                    <p:anim calcmode="lin" valueType="num">
                                      <p:cBhvr>
                                        <p:cTn id="7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6"/>
                                        </p:tgtEl>
                                        <p:attrNameLst>
                                          <p:attrName>fillcolor</p:attrName>
                                        </p:attrNameLst>
                                      </p:cBhvr>
                                      <p:to>
                                        <a:srgbClr val="FFFF00"/>
                                      </p:to>
                                    </p:animClr>
                                    <p:set>
                                      <p:cBhvr>
                                        <p:cTn id="73" dur="250" fill="hold"/>
                                        <p:tgtEl>
                                          <p:spTgt spid="16"/>
                                        </p:tgtEl>
                                        <p:attrNameLst>
                                          <p:attrName>fill.type</p:attrName>
                                        </p:attrNameLst>
                                      </p:cBhvr>
                                      <p:to>
                                        <p:strVal val="solid"/>
                                      </p:to>
                                    </p:set>
                                    <p:set>
                                      <p:cBhvr>
                                        <p:cTn id="7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7"/>
                                        </p:tgtEl>
                                        <p:attrNameLst>
                                          <p:attrName>fillcolor</p:attrName>
                                        </p:attrNameLst>
                                      </p:cBhvr>
                                      <p:to>
                                        <a:srgbClr val="FFF2CC"/>
                                      </p:to>
                                    </p:animClr>
                                    <p:set>
                                      <p:cBhvr>
                                        <p:cTn id="80" dur="250" fill="hold"/>
                                        <p:tgtEl>
                                          <p:spTgt spid="17"/>
                                        </p:tgtEl>
                                        <p:attrNameLst>
                                          <p:attrName>fill.type</p:attrName>
                                        </p:attrNameLst>
                                      </p:cBhvr>
                                      <p:to>
                                        <p:strVal val="solid"/>
                                      </p:to>
                                    </p:set>
                                    <p:set>
                                      <p:cBhvr>
                                        <p:cTn id="81" dur="250" fill="hold"/>
                                        <p:tgtEl>
                                          <p:spTgt spid="1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0"/>
                                        </p:tgtEl>
                                        <p:attrNameLst>
                                          <p:attrName>style.visibility</p:attrName>
                                        </p:attrNameLst>
                                      </p:cBhvr>
                                      <p:to>
                                        <p:strVal val="visible"/>
                                      </p:to>
                                    </p:set>
                                    <p:anim calcmode="lin" valueType="num">
                                      <p:cBhvr>
                                        <p:cTn id="84" dur="250" fill="hold"/>
                                        <p:tgtEl>
                                          <p:spTgt spid="20"/>
                                        </p:tgtEl>
                                        <p:attrNameLst>
                                          <p:attrName>ppt_w</p:attrName>
                                        </p:attrNameLst>
                                      </p:cBhvr>
                                      <p:tavLst>
                                        <p:tav tm="0">
                                          <p:val>
                                            <p:strVal val="4*#ppt_w"/>
                                          </p:val>
                                        </p:tav>
                                        <p:tav tm="100000">
                                          <p:val>
                                            <p:strVal val="#ppt_w"/>
                                          </p:val>
                                        </p:tav>
                                      </p:tavLst>
                                    </p:anim>
                                    <p:anim calcmode="lin" valueType="num">
                                      <p:cBhvr>
                                        <p:cTn id="8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7"/>
                                        </p:tgtEl>
                                        <p:attrNameLst>
                                          <p:attrName>fillcolor</p:attrName>
                                        </p:attrNameLst>
                                      </p:cBhvr>
                                      <p:to>
                                        <a:srgbClr val="FFFF00"/>
                                      </p:to>
                                    </p:animClr>
                                    <p:set>
                                      <p:cBhvr>
                                        <p:cTn id="88" dur="250" fill="hold"/>
                                        <p:tgtEl>
                                          <p:spTgt spid="17"/>
                                        </p:tgtEl>
                                        <p:attrNameLst>
                                          <p:attrName>fill.type</p:attrName>
                                        </p:attrNameLst>
                                      </p:cBhvr>
                                      <p:to>
                                        <p:strVal val="solid"/>
                                      </p:to>
                                    </p:set>
                                    <p:set>
                                      <p:cBhvr>
                                        <p:cTn id="8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14" grpId="0" animBg="1"/>
      <p:bldP spid="15" grpId="0" animBg="1"/>
      <p:bldP spid="16" grpId="0" animBg="1"/>
      <p:bldP spid="17"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1724671-E927-4EE4-BB03-40C310F11FAA}"/>
              </a:ext>
            </a:extLst>
          </p:cNvPr>
          <p:cNvSpPr/>
          <p:nvPr/>
        </p:nvSpPr>
        <p:spPr>
          <a:xfrm>
            <a:off x="724181" y="2365421"/>
            <a:ext cx="3775914" cy="1041105"/>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mj-lt"/>
              </a:rPr>
              <a:t>A. Chăm chỉ, chịu khó.</a:t>
            </a:r>
          </a:p>
          <a:p>
            <a:pPr algn="just"/>
            <a:endParaRPr lang="en-US" sz="2400" b="1" dirty="0">
              <a:solidFill>
                <a:srgbClr val="002060"/>
              </a:solidFill>
              <a:latin typeface="+mj-lt"/>
              <a:cs typeface="#9Slide03 Arima Madurai" panose="00000500000000000000" pitchFamily="2" charset="0"/>
            </a:endParaRPr>
          </a:p>
        </p:txBody>
      </p:sp>
      <p:sp>
        <p:nvSpPr>
          <p:cNvPr id="25" name="Rectangle 24">
            <a:extLst>
              <a:ext uri="{FF2B5EF4-FFF2-40B4-BE49-F238E27FC236}">
                <a16:creationId xmlns:a16="http://schemas.microsoft.com/office/drawing/2014/main" id="{83F23C37-A1B2-42B8-9ACE-89644D3F8546}"/>
              </a:ext>
            </a:extLst>
          </p:cNvPr>
          <p:cNvSpPr/>
          <p:nvPr/>
        </p:nvSpPr>
        <p:spPr>
          <a:xfrm>
            <a:off x="4850282" y="2343150"/>
            <a:ext cx="3775913" cy="1063376"/>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2060"/>
                </a:solidFill>
                <a:latin typeface="+mj-lt"/>
              </a:rPr>
              <a:t>B. Ranh mãnh, biết cách làm ăn.</a:t>
            </a:r>
          </a:p>
          <a:p>
            <a:pPr algn="just"/>
            <a:endParaRPr lang="en-US" sz="2400" b="1" dirty="0">
              <a:solidFill>
                <a:srgbClr val="002060"/>
              </a:solidFill>
              <a:latin typeface="+mj-lt"/>
              <a:cs typeface="#9Slide03 Arima Madurai" panose="00000500000000000000" pitchFamily="2" charset="0"/>
            </a:endParaRPr>
          </a:p>
        </p:txBody>
      </p:sp>
      <p:sp>
        <p:nvSpPr>
          <p:cNvPr id="26" name="Rectangle 25">
            <a:extLst>
              <a:ext uri="{FF2B5EF4-FFF2-40B4-BE49-F238E27FC236}">
                <a16:creationId xmlns:a16="http://schemas.microsoft.com/office/drawing/2014/main" id="{24A558A6-A5B6-42D4-B519-1BF9435A510B}"/>
              </a:ext>
            </a:extLst>
          </p:cNvPr>
          <p:cNvSpPr/>
          <p:nvPr/>
        </p:nvSpPr>
        <p:spPr>
          <a:xfrm>
            <a:off x="724181" y="3714750"/>
            <a:ext cx="3775914" cy="1153234"/>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rgbClr val="002060"/>
                </a:solidFill>
                <a:latin typeface="+mj-lt"/>
              </a:rPr>
              <a:t>C. Hiếu khách, chăm chỉ.</a:t>
            </a:r>
            <a:endParaRPr lang="vi-VN" sz="2400" b="1" dirty="0">
              <a:solidFill>
                <a:srgbClr val="002060"/>
              </a:solidFill>
              <a:latin typeface="+mj-lt"/>
            </a:endParaRPr>
          </a:p>
        </p:txBody>
      </p:sp>
      <p:sp>
        <p:nvSpPr>
          <p:cNvPr id="27" name="Rectangle 26">
            <a:extLst>
              <a:ext uri="{FF2B5EF4-FFF2-40B4-BE49-F238E27FC236}">
                <a16:creationId xmlns:a16="http://schemas.microsoft.com/office/drawing/2014/main" id="{532DF860-769D-43D0-8ADD-07E4DE631167}"/>
              </a:ext>
            </a:extLst>
          </p:cNvPr>
          <p:cNvSpPr/>
          <p:nvPr/>
        </p:nvSpPr>
        <p:spPr>
          <a:xfrm>
            <a:off x="4867867" y="3714750"/>
            <a:ext cx="3775913" cy="1215776"/>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200" b="1" dirty="0">
              <a:solidFill>
                <a:srgbClr val="002060"/>
              </a:solidFill>
              <a:latin typeface="+mj-lt"/>
            </a:endParaRPr>
          </a:p>
          <a:p>
            <a:pPr algn="just"/>
            <a:r>
              <a:rPr lang="vi-VN" sz="2200" b="1" dirty="0">
                <a:solidFill>
                  <a:srgbClr val="002060"/>
                </a:solidFill>
                <a:latin typeface="+mj-lt"/>
              </a:rPr>
              <a:t>D. Hội tụ những nét tính cách khác nhau từ người dân các địa phương đến.</a:t>
            </a:r>
          </a:p>
          <a:p>
            <a:pPr algn="just"/>
            <a:endParaRPr lang="en-US" sz="2200" b="1" dirty="0">
              <a:solidFill>
                <a:srgbClr val="002060"/>
              </a:solidFill>
              <a:latin typeface="+mj-lt"/>
              <a:cs typeface="#9Slide03 Arima Madurai" panose="00000500000000000000" pitchFamily="2" charset="0"/>
            </a:endParaRPr>
          </a:p>
        </p:txBody>
      </p:sp>
      <p:pic>
        <p:nvPicPr>
          <p:cNvPr id="28" name="Picture 27">
            <a:extLst>
              <a:ext uri="{FF2B5EF4-FFF2-40B4-BE49-F238E27FC236}">
                <a16:creationId xmlns:a16="http://schemas.microsoft.com/office/drawing/2014/main" id="{2B4C0B33-E753-429C-8CAE-0760C2E4A5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4012" y="2716797"/>
            <a:ext cx="536513" cy="471481"/>
          </a:xfrm>
          <a:prstGeom prst="rect">
            <a:avLst/>
          </a:prstGeom>
        </p:spPr>
      </p:pic>
      <p:pic>
        <p:nvPicPr>
          <p:cNvPr id="29" name="Picture 28">
            <a:extLst>
              <a:ext uri="{FF2B5EF4-FFF2-40B4-BE49-F238E27FC236}">
                <a16:creationId xmlns:a16="http://schemas.microsoft.com/office/drawing/2014/main" id="{F7CFE355-85CE-4283-8DC7-9F6CE25B66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4010" y="4030220"/>
            <a:ext cx="549303" cy="482721"/>
          </a:xfrm>
          <a:prstGeom prst="rect">
            <a:avLst/>
          </a:prstGeom>
        </p:spPr>
      </p:pic>
      <p:pic>
        <p:nvPicPr>
          <p:cNvPr id="30" name="Picture 29">
            <a:extLst>
              <a:ext uri="{FF2B5EF4-FFF2-40B4-BE49-F238E27FC236}">
                <a16:creationId xmlns:a16="http://schemas.microsoft.com/office/drawing/2014/main" id="{EC640128-A153-4914-9992-4846A020A2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6333" y="4447681"/>
            <a:ext cx="603557" cy="482845"/>
          </a:xfrm>
          <a:prstGeom prst="rect">
            <a:avLst/>
          </a:prstGeom>
          <a:solidFill>
            <a:srgbClr val="002060"/>
          </a:solidFill>
        </p:spPr>
      </p:pic>
      <p:pic>
        <p:nvPicPr>
          <p:cNvPr id="31" name="Picture 30">
            <a:extLst>
              <a:ext uri="{FF2B5EF4-FFF2-40B4-BE49-F238E27FC236}">
                <a16:creationId xmlns:a16="http://schemas.microsoft.com/office/drawing/2014/main" id="{991A05AB-2C8C-40FC-835B-D5AFE1837D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2330" y="2705433"/>
            <a:ext cx="549444" cy="482845"/>
          </a:xfrm>
          <a:prstGeom prst="rect">
            <a:avLst/>
          </a:prstGeom>
        </p:spPr>
      </p:pic>
      <p:sp>
        <p:nvSpPr>
          <p:cNvPr id="32" name="Snip Diagonal Corner Rectangle 3">
            <a:extLst>
              <a:ext uri="{FF2B5EF4-FFF2-40B4-BE49-F238E27FC236}">
                <a16:creationId xmlns:a16="http://schemas.microsoft.com/office/drawing/2014/main" id="{47295A51-8D86-477C-A5A8-43641AE504CA}"/>
              </a:ext>
            </a:extLst>
          </p:cNvPr>
          <p:cNvSpPr/>
          <p:nvPr/>
        </p:nvSpPr>
        <p:spPr>
          <a:xfrm>
            <a:off x="1138195" y="479710"/>
            <a:ext cx="7684118" cy="143664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002060"/>
                </a:solidFill>
                <a:latin typeface="+mj-lt"/>
                <a:cs typeface="#9Slide05 FS Blonde Script" panose="03000503000000000000" charset="0"/>
              </a:rPr>
              <a:t>	</a:t>
            </a:r>
            <a:r>
              <a:rPr lang="vi-VN" sz="2400" b="1" i="1" dirty="0">
                <a:solidFill>
                  <a:srgbClr val="002060"/>
                </a:solidFill>
                <a:latin typeface="+mj-lt"/>
              </a:rPr>
              <a:t>Câu 3: </a:t>
            </a:r>
            <a:r>
              <a:rPr lang="vi-VN" sz="2400" b="1" dirty="0">
                <a:solidFill>
                  <a:srgbClr val="002060"/>
                </a:solidFill>
                <a:latin typeface="+mj-lt"/>
              </a:rPr>
              <a:t>Nhận định nào sau đây đúng nhất khi nói về tính cách con người Hà Nội?</a:t>
            </a:r>
          </a:p>
          <a:p>
            <a:pPr algn="ctr"/>
            <a:endParaRPr lang="en-US" sz="2400" b="1" dirty="0">
              <a:solidFill>
                <a:srgbClr val="002060"/>
              </a:solidFill>
              <a:latin typeface="+mj-lt"/>
              <a:cs typeface="#9Slide05 FS Blonde Script" panose="03000503000000000000" charset="0"/>
            </a:endParaRPr>
          </a:p>
        </p:txBody>
      </p:sp>
      <p:pic>
        <p:nvPicPr>
          <p:cNvPr id="33" name="Picture 32">
            <a:hlinkClick r:id="rId9" action="ppaction://hlinksldjump"/>
            <a:extLst>
              <a:ext uri="{FF2B5EF4-FFF2-40B4-BE49-F238E27FC236}">
                <a16:creationId xmlns:a16="http://schemas.microsoft.com/office/drawing/2014/main" id="{C672EF32-E852-42F5-AEC0-38F55D851D7D}"/>
              </a:ext>
            </a:extLst>
          </p:cNvPr>
          <p:cNvPicPr>
            <a:picLocks noChangeAspect="1"/>
          </p:cNvPicPr>
          <p:nvPr/>
        </p:nvPicPr>
        <p:blipFill>
          <a:blip r:embed="rId10"/>
          <a:stretch>
            <a:fillRect/>
          </a:stretch>
        </p:blipFill>
        <p:spPr>
          <a:xfrm>
            <a:off x="27009" y="411275"/>
            <a:ext cx="2222370" cy="1750806"/>
          </a:xfrm>
          <a:prstGeom prst="rect">
            <a:avLst/>
          </a:prstGeom>
        </p:spPr>
      </p:pic>
    </p:spTree>
    <p:extLst>
      <p:ext uri="{BB962C8B-B14F-4D97-AF65-F5344CB8AC3E}">
        <p14:creationId xmlns:p14="http://schemas.microsoft.com/office/powerpoint/2010/main" val="75836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3"/>
                                        </p:tgtEl>
                                        <p:attrNameLst>
                                          <p:attrName>fillcolor</p:attrName>
                                        </p:attrNameLst>
                                      </p:cBhvr>
                                      <p:to>
                                        <a:srgbClr val="FFF2CC"/>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50" fill="hold"/>
                                        <p:tgtEl>
                                          <p:spTgt spid="28"/>
                                        </p:tgtEl>
                                        <p:attrNameLst>
                                          <p:attrName>ppt_w</p:attrName>
                                        </p:attrNameLst>
                                      </p:cBhvr>
                                      <p:tavLst>
                                        <p:tav tm="0">
                                          <p:val>
                                            <p:strVal val="4*#ppt_w"/>
                                          </p:val>
                                        </p:tav>
                                        <p:tav tm="100000">
                                          <p:val>
                                            <p:strVal val="#ppt_w"/>
                                          </p:val>
                                        </p:tav>
                                      </p:tavLst>
                                    </p:anim>
                                    <p:anim calcmode="lin" valueType="num">
                                      <p:cBhvr>
                                        <p:cTn id="4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3"/>
                                        </p:tgtEl>
                                        <p:attrNameLst>
                                          <p:attrName>fillcolor</p:attrName>
                                        </p:attrNameLst>
                                      </p:cBhvr>
                                      <p:to>
                                        <a:srgbClr val="FFFF00"/>
                                      </p:to>
                                    </p:animClr>
                                    <p:set>
                                      <p:cBhvr>
                                        <p:cTn id="43" dur="250" fill="hold"/>
                                        <p:tgtEl>
                                          <p:spTgt spid="23"/>
                                        </p:tgtEl>
                                        <p:attrNameLst>
                                          <p:attrName>fill.type</p:attrName>
                                        </p:attrNameLst>
                                      </p:cBhvr>
                                      <p:to>
                                        <p:strVal val="solid"/>
                                      </p:to>
                                    </p:set>
                                    <p:set>
                                      <p:cBhvr>
                                        <p:cTn id="4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5"/>
                                        </p:tgtEl>
                                        <p:attrNameLst>
                                          <p:attrName>fillcolor</p:attrName>
                                        </p:attrNameLst>
                                      </p:cBhvr>
                                      <p:to>
                                        <a:srgbClr val="FFF2CC"/>
                                      </p:to>
                                    </p:animClr>
                                    <p:set>
                                      <p:cBhvr>
                                        <p:cTn id="50" dur="250" fill="hold"/>
                                        <p:tgtEl>
                                          <p:spTgt spid="25"/>
                                        </p:tgtEl>
                                        <p:attrNameLst>
                                          <p:attrName>fill.type</p:attrName>
                                        </p:attrNameLst>
                                      </p:cBhvr>
                                      <p:to>
                                        <p:strVal val="solid"/>
                                      </p:to>
                                    </p:set>
                                    <p:set>
                                      <p:cBhvr>
                                        <p:cTn id="51" dur="250" fill="hold"/>
                                        <p:tgtEl>
                                          <p:spTgt spid="2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250" fill="hold"/>
                                        <p:tgtEl>
                                          <p:spTgt spid="31"/>
                                        </p:tgtEl>
                                        <p:attrNameLst>
                                          <p:attrName>ppt_w</p:attrName>
                                        </p:attrNameLst>
                                      </p:cBhvr>
                                      <p:tavLst>
                                        <p:tav tm="0">
                                          <p:val>
                                            <p:strVal val="4*#ppt_w"/>
                                          </p:val>
                                        </p:tav>
                                        <p:tav tm="100000">
                                          <p:val>
                                            <p:strVal val="#ppt_w"/>
                                          </p:val>
                                        </p:tav>
                                      </p:tavLst>
                                    </p:anim>
                                    <p:anim calcmode="lin" valueType="num">
                                      <p:cBhvr>
                                        <p:cTn id="5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5"/>
                                        </p:tgtEl>
                                        <p:attrNameLst>
                                          <p:attrName>fillcolor</p:attrName>
                                        </p:attrNameLst>
                                      </p:cBhvr>
                                      <p:to>
                                        <a:srgbClr val="FFFF00"/>
                                      </p:to>
                                    </p:animClr>
                                    <p:set>
                                      <p:cBhvr>
                                        <p:cTn id="58" dur="250" fill="hold"/>
                                        <p:tgtEl>
                                          <p:spTgt spid="25"/>
                                        </p:tgtEl>
                                        <p:attrNameLst>
                                          <p:attrName>fill.type</p:attrName>
                                        </p:attrNameLst>
                                      </p:cBhvr>
                                      <p:to>
                                        <p:strVal val="solid"/>
                                      </p:to>
                                    </p:set>
                                    <p:set>
                                      <p:cBhvr>
                                        <p:cTn id="59"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2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6"/>
                                        </p:tgtEl>
                                        <p:attrNameLst>
                                          <p:attrName>fillcolor</p:attrName>
                                        </p:attrNameLst>
                                      </p:cBhvr>
                                      <p:to>
                                        <a:srgbClr val="FFF2CC"/>
                                      </p:to>
                                    </p:animClr>
                                    <p:set>
                                      <p:cBhvr>
                                        <p:cTn id="65" dur="250" fill="hold"/>
                                        <p:tgtEl>
                                          <p:spTgt spid="26"/>
                                        </p:tgtEl>
                                        <p:attrNameLst>
                                          <p:attrName>fill.type</p:attrName>
                                        </p:attrNameLst>
                                      </p:cBhvr>
                                      <p:to>
                                        <p:strVal val="solid"/>
                                      </p:to>
                                    </p:set>
                                    <p:set>
                                      <p:cBhvr>
                                        <p:cTn id="66" dur="250" fill="hold"/>
                                        <p:tgtEl>
                                          <p:spTgt spid="2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9"/>
                                        </p:tgtEl>
                                        <p:attrNameLst>
                                          <p:attrName>style.visibility</p:attrName>
                                        </p:attrNameLst>
                                      </p:cBhvr>
                                      <p:to>
                                        <p:strVal val="visible"/>
                                      </p:to>
                                    </p:set>
                                    <p:anim calcmode="lin" valueType="num">
                                      <p:cBhvr>
                                        <p:cTn id="69" dur="250" fill="hold"/>
                                        <p:tgtEl>
                                          <p:spTgt spid="29"/>
                                        </p:tgtEl>
                                        <p:attrNameLst>
                                          <p:attrName>ppt_w</p:attrName>
                                        </p:attrNameLst>
                                      </p:cBhvr>
                                      <p:tavLst>
                                        <p:tav tm="0">
                                          <p:val>
                                            <p:strVal val="4*#ppt_w"/>
                                          </p:val>
                                        </p:tav>
                                        <p:tav tm="100000">
                                          <p:val>
                                            <p:strVal val="#ppt_w"/>
                                          </p:val>
                                        </p:tav>
                                      </p:tavLst>
                                    </p:anim>
                                    <p:anim calcmode="lin" valueType="num">
                                      <p:cBhvr>
                                        <p:cTn id="7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6"/>
                                        </p:tgtEl>
                                        <p:attrNameLst>
                                          <p:attrName>fillcolor</p:attrName>
                                        </p:attrNameLst>
                                      </p:cBhvr>
                                      <p:to>
                                        <a:srgbClr val="FFFF00"/>
                                      </p:to>
                                    </p:animClr>
                                    <p:set>
                                      <p:cBhvr>
                                        <p:cTn id="73" dur="250" fill="hold"/>
                                        <p:tgtEl>
                                          <p:spTgt spid="26"/>
                                        </p:tgtEl>
                                        <p:attrNameLst>
                                          <p:attrName>fill.type</p:attrName>
                                        </p:attrNameLst>
                                      </p:cBhvr>
                                      <p:to>
                                        <p:strVal val="solid"/>
                                      </p:to>
                                    </p:set>
                                    <p:set>
                                      <p:cBhvr>
                                        <p:cTn id="7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7"/>
                                        </p:tgtEl>
                                        <p:attrNameLst>
                                          <p:attrName>fillcolor</p:attrName>
                                        </p:attrNameLst>
                                      </p:cBhvr>
                                      <p:to>
                                        <a:srgbClr val="FFF2CC"/>
                                      </p:to>
                                    </p:animClr>
                                    <p:set>
                                      <p:cBhvr>
                                        <p:cTn id="80" dur="250" fill="hold"/>
                                        <p:tgtEl>
                                          <p:spTgt spid="27"/>
                                        </p:tgtEl>
                                        <p:attrNameLst>
                                          <p:attrName>fill.type</p:attrName>
                                        </p:attrNameLst>
                                      </p:cBhvr>
                                      <p:to>
                                        <p:strVal val="solid"/>
                                      </p:to>
                                    </p:set>
                                    <p:set>
                                      <p:cBhvr>
                                        <p:cTn id="81" dur="250" fill="hold"/>
                                        <p:tgtEl>
                                          <p:spTgt spid="2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0"/>
                                        </p:tgtEl>
                                        <p:attrNameLst>
                                          <p:attrName>style.visibility</p:attrName>
                                        </p:attrNameLst>
                                      </p:cBhvr>
                                      <p:to>
                                        <p:strVal val="visible"/>
                                      </p:to>
                                    </p:set>
                                    <p:anim calcmode="lin" valueType="num">
                                      <p:cBhvr>
                                        <p:cTn id="84" dur="250" fill="hold"/>
                                        <p:tgtEl>
                                          <p:spTgt spid="30"/>
                                        </p:tgtEl>
                                        <p:attrNameLst>
                                          <p:attrName>ppt_w</p:attrName>
                                        </p:attrNameLst>
                                      </p:cBhvr>
                                      <p:tavLst>
                                        <p:tav tm="0">
                                          <p:val>
                                            <p:strVal val="4*#ppt_w"/>
                                          </p:val>
                                        </p:tav>
                                        <p:tav tm="100000">
                                          <p:val>
                                            <p:strVal val="#ppt_w"/>
                                          </p:val>
                                        </p:tav>
                                      </p:tavLst>
                                    </p:anim>
                                    <p:anim calcmode="lin" valueType="num">
                                      <p:cBhvr>
                                        <p:cTn id="8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27"/>
                                        </p:tgtEl>
                                        <p:attrNameLst>
                                          <p:attrName>fillcolor</p:attrName>
                                        </p:attrNameLst>
                                      </p:cBhvr>
                                      <p:to>
                                        <a:srgbClr val="00B050"/>
                                      </p:to>
                                    </p:animClr>
                                    <p:set>
                                      <p:cBhvr>
                                        <p:cTn id="88" dur="250" fill="hold"/>
                                        <p:tgtEl>
                                          <p:spTgt spid="27"/>
                                        </p:tgtEl>
                                        <p:attrNameLst>
                                          <p:attrName>fill.type</p:attrName>
                                        </p:attrNameLst>
                                      </p:cBhvr>
                                      <p:to>
                                        <p:strVal val="solid"/>
                                      </p:to>
                                    </p:set>
                                    <p:set>
                                      <p:cBhvr>
                                        <p:cTn id="8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3" grpId="0" animBg="1"/>
      <p:bldP spid="25" grpId="0" animBg="1"/>
      <p:bldP spid="26" grpId="0" animBg="1"/>
      <p:bldP spid="27" grpId="0" animBg="1"/>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196EA8-56AB-4D4B-A24E-4084C4608B58}"/>
              </a:ext>
            </a:extLst>
          </p:cNvPr>
          <p:cNvSpPr/>
          <p:nvPr/>
        </p:nvSpPr>
        <p:spPr>
          <a:xfrm>
            <a:off x="657225" y="2376055"/>
            <a:ext cx="3714832" cy="1078097"/>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2060"/>
                </a:solidFill>
                <a:latin typeface="Times New Roman" panose="02020603050405020304" pitchFamily="18" charset="0"/>
                <a:cs typeface="Times New Roman" panose="02020603050405020304" pitchFamily="18" charset="0"/>
              </a:rPr>
              <a:t>A.</a:t>
            </a:r>
            <a:r>
              <a:rPr lang="vi-VN" sz="2400" b="1" dirty="0">
                <a:solidFill>
                  <a:srgbClr val="002060"/>
                </a:solidFill>
                <a:latin typeface="Times New Roman" panose="02020603050405020304" pitchFamily="18" charset="0"/>
                <a:cs typeface="Times New Roman" panose="02020603050405020304" pitchFamily="18" charset="0"/>
              </a:rPr>
              <a:t> Phỏng vấn qua văn bản</a:t>
            </a:r>
          </a:p>
          <a:p>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35E09087-AA44-4C5B-BCCD-05058E39B328}"/>
              </a:ext>
            </a:extLst>
          </p:cNvPr>
          <p:cNvSpPr/>
          <p:nvPr/>
        </p:nvSpPr>
        <p:spPr>
          <a:xfrm>
            <a:off x="4747094" y="2376055"/>
            <a:ext cx="3775913" cy="1078097"/>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002060"/>
                </a:solidFill>
                <a:latin typeface="Times New Roman" panose="02020603050405020304" pitchFamily="18" charset="0"/>
                <a:cs typeface="Times New Roman" panose="02020603050405020304" pitchFamily="18" charset="0"/>
              </a:rPr>
              <a:t>B. </a:t>
            </a:r>
            <a:r>
              <a:rPr lang="vi-VN" sz="2400" b="1" dirty="0">
                <a:solidFill>
                  <a:srgbClr val="002060"/>
                </a:solidFill>
                <a:latin typeface="Times New Roman" panose="02020603050405020304" pitchFamily="18" charset="0"/>
                <a:cs typeface="Times New Roman" panose="02020603050405020304" pitchFamily="18" charset="0"/>
              </a:rPr>
              <a:t>Phỏng vấn gián tiếp</a:t>
            </a:r>
          </a:p>
          <a:p>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C17E4C24-4F68-4A67-915C-4C743C10CBD5}"/>
              </a:ext>
            </a:extLst>
          </p:cNvPr>
          <p:cNvSpPr/>
          <p:nvPr/>
        </p:nvSpPr>
        <p:spPr>
          <a:xfrm>
            <a:off x="657225" y="3678812"/>
            <a:ext cx="3714832" cy="1078097"/>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Times New Roman" panose="02020603050405020304" pitchFamily="18" charset="0"/>
                <a:cs typeface="Times New Roman" panose="02020603050405020304" pitchFamily="18" charset="0"/>
              </a:rPr>
              <a:t>C. Phỏng vấn qua điện thoại</a:t>
            </a:r>
          </a:p>
          <a:p>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373447CF-2B07-4506-AE3D-8AEE2A5B8439}"/>
              </a:ext>
            </a:extLst>
          </p:cNvPr>
          <p:cNvSpPr/>
          <p:nvPr/>
        </p:nvSpPr>
        <p:spPr>
          <a:xfrm>
            <a:off x="4747094" y="3678812"/>
            <a:ext cx="3775913" cy="1078097"/>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2060"/>
                </a:solidFill>
                <a:latin typeface="Times New Roman" panose="02020603050405020304" pitchFamily="18" charset="0"/>
                <a:cs typeface="Times New Roman" panose="02020603050405020304" pitchFamily="18" charset="0"/>
              </a:rPr>
              <a:t>D</a:t>
            </a:r>
            <a:r>
              <a:rPr lang="vi-VN" sz="2400" b="1" dirty="0">
                <a:solidFill>
                  <a:srgbClr val="002060"/>
                </a:solidFill>
                <a:latin typeface="Times New Roman" panose="02020603050405020304" pitchFamily="18" charset="0"/>
                <a:cs typeface="Times New Roman" panose="02020603050405020304" pitchFamily="18" charset="0"/>
              </a:rPr>
              <a:t>. Phỏng vấn trực tiếp</a:t>
            </a:r>
          </a:p>
          <a:p>
            <a:pPr algn="just"/>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78F3ADC7-7DD7-43E0-931B-2B92404028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0824" y="2685045"/>
            <a:ext cx="536513" cy="471481"/>
          </a:xfrm>
          <a:prstGeom prst="rect">
            <a:avLst/>
          </a:prstGeom>
        </p:spPr>
      </p:pic>
      <p:pic>
        <p:nvPicPr>
          <p:cNvPr id="19" name="Picture 18">
            <a:extLst>
              <a:ext uri="{FF2B5EF4-FFF2-40B4-BE49-F238E27FC236}">
                <a16:creationId xmlns:a16="http://schemas.microsoft.com/office/drawing/2014/main" id="{3FCE3464-3E66-417E-BEC6-2BF0F4365C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0823" y="3998468"/>
            <a:ext cx="549303" cy="482721"/>
          </a:xfrm>
          <a:prstGeom prst="rect">
            <a:avLst/>
          </a:prstGeom>
        </p:spPr>
      </p:pic>
      <p:pic>
        <p:nvPicPr>
          <p:cNvPr id="20" name="Picture 19">
            <a:extLst>
              <a:ext uri="{FF2B5EF4-FFF2-40B4-BE49-F238E27FC236}">
                <a16:creationId xmlns:a16="http://schemas.microsoft.com/office/drawing/2014/main" id="{E63C27D9-002B-4945-B6AA-D1DDF45A30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89144" y="3974575"/>
            <a:ext cx="603557" cy="482845"/>
          </a:xfrm>
          <a:prstGeom prst="rect">
            <a:avLst/>
          </a:prstGeom>
          <a:solidFill>
            <a:srgbClr val="002060"/>
          </a:solidFill>
        </p:spPr>
      </p:pic>
      <p:pic>
        <p:nvPicPr>
          <p:cNvPr id="21" name="Picture 20">
            <a:extLst>
              <a:ext uri="{FF2B5EF4-FFF2-40B4-BE49-F238E27FC236}">
                <a16:creationId xmlns:a16="http://schemas.microsoft.com/office/drawing/2014/main" id="{40328AC4-7493-4238-85A6-E8327DEA19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9142" y="2673681"/>
            <a:ext cx="549444" cy="482845"/>
          </a:xfrm>
          <a:prstGeom prst="rect">
            <a:avLst/>
          </a:prstGeom>
        </p:spPr>
      </p:pic>
      <p:sp>
        <p:nvSpPr>
          <p:cNvPr id="22" name="Snip Diagonal Corner Rectangle 3">
            <a:extLst>
              <a:ext uri="{FF2B5EF4-FFF2-40B4-BE49-F238E27FC236}">
                <a16:creationId xmlns:a16="http://schemas.microsoft.com/office/drawing/2014/main" id="{E030B114-D014-412A-84C7-CBF9FAEDAE3E}"/>
              </a:ext>
            </a:extLst>
          </p:cNvPr>
          <p:cNvSpPr/>
          <p:nvPr/>
        </p:nvSpPr>
        <p:spPr>
          <a:xfrm>
            <a:off x="1035007" y="447958"/>
            <a:ext cx="7684118" cy="1436647"/>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002060"/>
                </a:solidFill>
                <a:latin typeface="Times New Roman" panose="02020603050405020304" pitchFamily="18" charset="0"/>
                <a:cs typeface="Times New Roman" panose="02020603050405020304" pitchFamily="18" charset="0"/>
              </a:rPr>
              <a:t>		</a:t>
            </a:r>
            <a:r>
              <a:rPr lang="vi-VN" sz="2400" b="1" i="1" dirty="0">
                <a:solidFill>
                  <a:srgbClr val="002060"/>
                </a:solidFill>
                <a:latin typeface="Times New Roman" panose="02020603050405020304" pitchFamily="18" charset="0"/>
                <a:cs typeface="Times New Roman" panose="02020603050405020304" pitchFamily="18" charset="0"/>
              </a:rPr>
              <a:t>Câu 4: </a:t>
            </a:r>
            <a:r>
              <a:rPr lang="vi-VN" sz="2400" b="1" dirty="0">
                <a:solidFill>
                  <a:srgbClr val="002060"/>
                </a:solidFill>
                <a:latin typeface="Times New Roman" panose="02020603050405020304" pitchFamily="18" charset="0"/>
                <a:cs typeface="Times New Roman" panose="02020603050405020304" pitchFamily="18" charset="0"/>
              </a:rPr>
              <a:t>Hình thức cuộc phỏng vấn trên là gì?</a:t>
            </a:r>
          </a:p>
          <a:p>
            <a:pPr algn="ct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23" name="Picture 22">
            <a:hlinkClick r:id="rId9" action="ppaction://hlinksldjump"/>
            <a:extLst>
              <a:ext uri="{FF2B5EF4-FFF2-40B4-BE49-F238E27FC236}">
                <a16:creationId xmlns:a16="http://schemas.microsoft.com/office/drawing/2014/main" id="{5CAD138D-7D4A-47E0-8040-9C32A75588A8}"/>
              </a:ext>
            </a:extLst>
          </p:cNvPr>
          <p:cNvPicPr>
            <a:picLocks noChangeAspect="1"/>
          </p:cNvPicPr>
          <p:nvPr/>
        </p:nvPicPr>
        <p:blipFill>
          <a:blip r:embed="rId10"/>
          <a:stretch>
            <a:fillRect/>
          </a:stretch>
        </p:blipFill>
        <p:spPr>
          <a:xfrm>
            <a:off x="227961" y="386591"/>
            <a:ext cx="2222370" cy="1750806"/>
          </a:xfrm>
          <a:prstGeom prst="rect">
            <a:avLst/>
          </a:prstGeom>
        </p:spPr>
      </p:pic>
    </p:spTree>
    <p:extLst>
      <p:ext uri="{BB962C8B-B14F-4D97-AF65-F5344CB8AC3E}">
        <p14:creationId xmlns:p14="http://schemas.microsoft.com/office/powerpoint/2010/main" val="224110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strVal val="4*#ppt_w"/>
                                          </p:val>
                                        </p:tav>
                                        <p:tav tm="100000">
                                          <p:val>
                                            <p:strVal val="#ppt_w"/>
                                          </p:val>
                                        </p:tav>
                                      </p:tavLst>
                                    </p:anim>
                                    <p:anim calcmode="lin" valueType="num">
                                      <p:cBhvr>
                                        <p:cTn id="4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FFFF0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5"/>
                                        </p:tgtEl>
                                        <p:attrNameLst>
                                          <p:attrName>fillcolor</p:attrName>
                                        </p:attrNameLst>
                                      </p:cBhvr>
                                      <p:to>
                                        <a:srgbClr val="FFF2CC"/>
                                      </p:to>
                                    </p:animClr>
                                    <p:set>
                                      <p:cBhvr>
                                        <p:cTn id="50" dur="250" fill="hold"/>
                                        <p:tgtEl>
                                          <p:spTgt spid="15"/>
                                        </p:tgtEl>
                                        <p:attrNameLst>
                                          <p:attrName>fill.type</p:attrName>
                                        </p:attrNameLst>
                                      </p:cBhvr>
                                      <p:to>
                                        <p:strVal val="solid"/>
                                      </p:to>
                                    </p:set>
                                    <p:set>
                                      <p:cBhvr>
                                        <p:cTn id="51" dur="250" fill="hold"/>
                                        <p:tgtEl>
                                          <p:spTgt spid="1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1"/>
                                        </p:tgtEl>
                                        <p:attrNameLst>
                                          <p:attrName>style.visibility</p:attrName>
                                        </p:attrNameLst>
                                      </p:cBhvr>
                                      <p:to>
                                        <p:strVal val="visible"/>
                                      </p:to>
                                    </p:set>
                                    <p:anim calcmode="lin" valueType="num">
                                      <p:cBhvr>
                                        <p:cTn id="54" dur="250" fill="hold"/>
                                        <p:tgtEl>
                                          <p:spTgt spid="21"/>
                                        </p:tgtEl>
                                        <p:attrNameLst>
                                          <p:attrName>ppt_w</p:attrName>
                                        </p:attrNameLst>
                                      </p:cBhvr>
                                      <p:tavLst>
                                        <p:tav tm="0">
                                          <p:val>
                                            <p:strVal val="4*#ppt_w"/>
                                          </p:val>
                                        </p:tav>
                                        <p:tav tm="100000">
                                          <p:val>
                                            <p:strVal val="#ppt_w"/>
                                          </p:val>
                                        </p:tav>
                                      </p:tavLst>
                                    </p:anim>
                                    <p:anim calcmode="lin" valueType="num">
                                      <p:cBhvr>
                                        <p:cTn id="5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15"/>
                                        </p:tgtEl>
                                        <p:attrNameLst>
                                          <p:attrName>fillcolor</p:attrName>
                                        </p:attrNameLst>
                                      </p:cBhvr>
                                      <p:to>
                                        <a:srgbClr val="FFFF00"/>
                                      </p:to>
                                    </p:animClr>
                                    <p:set>
                                      <p:cBhvr>
                                        <p:cTn id="58" dur="250" fill="hold"/>
                                        <p:tgtEl>
                                          <p:spTgt spid="15"/>
                                        </p:tgtEl>
                                        <p:attrNameLst>
                                          <p:attrName>fill.type</p:attrName>
                                        </p:attrNameLst>
                                      </p:cBhvr>
                                      <p:to>
                                        <p:strVal val="solid"/>
                                      </p:to>
                                    </p:set>
                                    <p:set>
                                      <p:cBhvr>
                                        <p:cTn id="59"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6"/>
                                        </p:tgtEl>
                                        <p:attrNameLst>
                                          <p:attrName>fillcolor</p:attrName>
                                        </p:attrNameLst>
                                      </p:cBhvr>
                                      <p:to>
                                        <a:srgbClr val="FFF2CC"/>
                                      </p:to>
                                    </p:animClr>
                                    <p:set>
                                      <p:cBhvr>
                                        <p:cTn id="65" dur="250" fill="hold"/>
                                        <p:tgtEl>
                                          <p:spTgt spid="16"/>
                                        </p:tgtEl>
                                        <p:attrNameLst>
                                          <p:attrName>fill.type</p:attrName>
                                        </p:attrNameLst>
                                      </p:cBhvr>
                                      <p:to>
                                        <p:strVal val="solid"/>
                                      </p:to>
                                    </p:set>
                                    <p:set>
                                      <p:cBhvr>
                                        <p:cTn id="66" dur="250" fill="hold"/>
                                        <p:tgtEl>
                                          <p:spTgt spid="1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9"/>
                                        </p:tgtEl>
                                        <p:attrNameLst>
                                          <p:attrName>style.visibility</p:attrName>
                                        </p:attrNameLst>
                                      </p:cBhvr>
                                      <p:to>
                                        <p:strVal val="visible"/>
                                      </p:to>
                                    </p:set>
                                    <p:anim calcmode="lin" valueType="num">
                                      <p:cBhvr>
                                        <p:cTn id="69" dur="250" fill="hold"/>
                                        <p:tgtEl>
                                          <p:spTgt spid="19"/>
                                        </p:tgtEl>
                                        <p:attrNameLst>
                                          <p:attrName>ppt_w</p:attrName>
                                        </p:attrNameLst>
                                      </p:cBhvr>
                                      <p:tavLst>
                                        <p:tav tm="0">
                                          <p:val>
                                            <p:strVal val="4*#ppt_w"/>
                                          </p:val>
                                        </p:tav>
                                        <p:tav tm="100000">
                                          <p:val>
                                            <p:strVal val="#ppt_w"/>
                                          </p:val>
                                        </p:tav>
                                      </p:tavLst>
                                    </p:anim>
                                    <p:anim calcmode="lin" valueType="num">
                                      <p:cBhvr>
                                        <p:cTn id="7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6"/>
                                        </p:tgtEl>
                                        <p:attrNameLst>
                                          <p:attrName>fillcolor</p:attrName>
                                        </p:attrNameLst>
                                      </p:cBhvr>
                                      <p:to>
                                        <a:srgbClr val="FFFF00"/>
                                      </p:to>
                                    </p:animClr>
                                    <p:set>
                                      <p:cBhvr>
                                        <p:cTn id="73" dur="250" fill="hold"/>
                                        <p:tgtEl>
                                          <p:spTgt spid="16"/>
                                        </p:tgtEl>
                                        <p:attrNameLst>
                                          <p:attrName>fill.type</p:attrName>
                                        </p:attrNameLst>
                                      </p:cBhvr>
                                      <p:to>
                                        <p:strVal val="solid"/>
                                      </p:to>
                                    </p:set>
                                    <p:set>
                                      <p:cBhvr>
                                        <p:cTn id="7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7"/>
                                        </p:tgtEl>
                                        <p:attrNameLst>
                                          <p:attrName>fillcolor</p:attrName>
                                        </p:attrNameLst>
                                      </p:cBhvr>
                                      <p:to>
                                        <a:srgbClr val="FFF2CC"/>
                                      </p:to>
                                    </p:animClr>
                                    <p:set>
                                      <p:cBhvr>
                                        <p:cTn id="80" dur="250" fill="hold"/>
                                        <p:tgtEl>
                                          <p:spTgt spid="17"/>
                                        </p:tgtEl>
                                        <p:attrNameLst>
                                          <p:attrName>fill.type</p:attrName>
                                        </p:attrNameLst>
                                      </p:cBhvr>
                                      <p:to>
                                        <p:strVal val="solid"/>
                                      </p:to>
                                    </p:set>
                                    <p:set>
                                      <p:cBhvr>
                                        <p:cTn id="81" dur="250" fill="hold"/>
                                        <p:tgtEl>
                                          <p:spTgt spid="1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0"/>
                                        </p:tgtEl>
                                        <p:attrNameLst>
                                          <p:attrName>style.visibility</p:attrName>
                                        </p:attrNameLst>
                                      </p:cBhvr>
                                      <p:to>
                                        <p:strVal val="visible"/>
                                      </p:to>
                                    </p:set>
                                    <p:anim calcmode="lin" valueType="num">
                                      <p:cBhvr>
                                        <p:cTn id="84" dur="250" fill="hold"/>
                                        <p:tgtEl>
                                          <p:spTgt spid="20"/>
                                        </p:tgtEl>
                                        <p:attrNameLst>
                                          <p:attrName>ppt_w</p:attrName>
                                        </p:attrNameLst>
                                      </p:cBhvr>
                                      <p:tavLst>
                                        <p:tav tm="0">
                                          <p:val>
                                            <p:strVal val="4*#ppt_w"/>
                                          </p:val>
                                        </p:tav>
                                        <p:tav tm="100000">
                                          <p:val>
                                            <p:strVal val="#ppt_w"/>
                                          </p:val>
                                        </p:tav>
                                      </p:tavLst>
                                    </p:anim>
                                    <p:anim calcmode="lin" valueType="num">
                                      <p:cBhvr>
                                        <p:cTn id="8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17"/>
                                        </p:tgtEl>
                                        <p:attrNameLst>
                                          <p:attrName>fillcolor</p:attrName>
                                        </p:attrNameLst>
                                      </p:cBhvr>
                                      <p:to>
                                        <a:srgbClr val="00B050"/>
                                      </p:to>
                                    </p:animClr>
                                    <p:set>
                                      <p:cBhvr>
                                        <p:cTn id="88" dur="250" fill="hold"/>
                                        <p:tgtEl>
                                          <p:spTgt spid="17"/>
                                        </p:tgtEl>
                                        <p:attrNameLst>
                                          <p:attrName>fill.type</p:attrName>
                                        </p:attrNameLst>
                                      </p:cBhvr>
                                      <p:to>
                                        <p:strVal val="solid"/>
                                      </p:to>
                                    </p:set>
                                    <p:set>
                                      <p:cBhvr>
                                        <p:cTn id="8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13" grpId="0" animBg="1"/>
      <p:bldP spid="15" grpId="0" animBg="1"/>
      <p:bldP spid="16" grpId="0" animBg="1"/>
      <p:bldP spid="17" grpId="0" animBg="1"/>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nip Diagonal Corner Rectangle 3">
            <a:extLst>
              <a:ext uri="{FF2B5EF4-FFF2-40B4-BE49-F238E27FC236}">
                <a16:creationId xmlns:a16="http://schemas.microsoft.com/office/drawing/2014/main" id="{015A997A-12B5-47D1-82CE-5CC8D741A3C9}"/>
              </a:ext>
            </a:extLst>
          </p:cNvPr>
          <p:cNvSpPr/>
          <p:nvPr/>
        </p:nvSpPr>
        <p:spPr>
          <a:xfrm>
            <a:off x="1072802" y="507146"/>
            <a:ext cx="7671278" cy="1433549"/>
          </a:xfrm>
          <a:prstGeom prst="snip2DiagRect">
            <a:avLst>
              <a:gd name="adj1" fmla="val 0"/>
              <a:gd name="adj2" fmla="val 16667"/>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i="1" dirty="0">
                <a:solidFill>
                  <a:srgbClr val="002060"/>
                </a:solidFill>
                <a:latin typeface="+mj-lt"/>
              </a:rPr>
              <a:t>Câu 5: </a:t>
            </a:r>
            <a:r>
              <a:rPr lang="vi-VN" sz="2400" b="1" dirty="0">
                <a:solidFill>
                  <a:srgbClr val="002060"/>
                </a:solidFill>
                <a:latin typeface="+mj-lt"/>
              </a:rPr>
              <a:t>Qua cuộc phỏng vấn trên cho thấy nhà văn Tô Hoài là người như thế nào?</a:t>
            </a:r>
          </a:p>
        </p:txBody>
      </p:sp>
      <p:sp>
        <p:nvSpPr>
          <p:cNvPr id="15" name="Rectangle 14">
            <a:extLst>
              <a:ext uri="{FF2B5EF4-FFF2-40B4-BE49-F238E27FC236}">
                <a16:creationId xmlns:a16="http://schemas.microsoft.com/office/drawing/2014/main" id="{65585368-6A40-4587-8195-92C57CF462CE}"/>
              </a:ext>
            </a:extLst>
          </p:cNvPr>
          <p:cNvSpPr/>
          <p:nvPr/>
        </p:nvSpPr>
        <p:spPr>
          <a:xfrm>
            <a:off x="228601" y="2340919"/>
            <a:ext cx="4150134" cy="1086829"/>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mj-lt"/>
              </a:rPr>
              <a:t>A. Có vốn am hiểu về Hà Nội sâu rộng và niềm tự hào, tình yêu Hà Nội cháy bỏng.</a:t>
            </a:r>
          </a:p>
        </p:txBody>
      </p:sp>
      <p:sp>
        <p:nvSpPr>
          <p:cNvPr id="16" name="Rectangle 15">
            <a:extLst>
              <a:ext uri="{FF2B5EF4-FFF2-40B4-BE49-F238E27FC236}">
                <a16:creationId xmlns:a16="http://schemas.microsoft.com/office/drawing/2014/main" id="{0395DB07-14C9-4E3E-939A-6F164FECF089}"/>
              </a:ext>
            </a:extLst>
          </p:cNvPr>
          <p:cNvSpPr/>
          <p:nvPr/>
        </p:nvSpPr>
        <p:spPr>
          <a:xfrm>
            <a:off x="4648200" y="2340919"/>
            <a:ext cx="4343400" cy="1086829"/>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rgbClr val="002060"/>
                </a:solidFill>
                <a:latin typeface="+mj-lt"/>
              </a:rPr>
              <a:t>B. Có cái nhìn chủ quan, không có cơ sở thực tế.</a:t>
            </a:r>
          </a:p>
        </p:txBody>
      </p:sp>
      <p:sp>
        <p:nvSpPr>
          <p:cNvPr id="17" name="Rectangle 16">
            <a:extLst>
              <a:ext uri="{FF2B5EF4-FFF2-40B4-BE49-F238E27FC236}">
                <a16:creationId xmlns:a16="http://schemas.microsoft.com/office/drawing/2014/main" id="{C4E6D84A-DFD9-4167-A2EF-A94EE44B6B89}"/>
              </a:ext>
            </a:extLst>
          </p:cNvPr>
          <p:cNvSpPr/>
          <p:nvPr/>
        </p:nvSpPr>
        <p:spPr>
          <a:xfrm>
            <a:off x="228601" y="3736642"/>
            <a:ext cx="4150134" cy="1086829"/>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2060"/>
                </a:solidFill>
                <a:latin typeface="+mj-lt"/>
              </a:rPr>
              <a:t>C. Trả lời dài dòng, không đúng trọng tâm.</a:t>
            </a:r>
          </a:p>
          <a:p>
            <a:pPr algn="just"/>
            <a:endParaRPr lang="en-SG" sz="2400" b="1" dirty="0">
              <a:solidFill>
                <a:srgbClr val="002060"/>
              </a:solidFill>
              <a:latin typeface="+mj-lt"/>
              <a:cs typeface="#9Slide03 Arima Madurai" panose="00000500000000000000" pitchFamily="2" charset="0"/>
            </a:endParaRPr>
          </a:p>
        </p:txBody>
      </p:sp>
      <p:sp>
        <p:nvSpPr>
          <p:cNvPr id="18" name="Rectangle 17">
            <a:extLst>
              <a:ext uri="{FF2B5EF4-FFF2-40B4-BE49-F238E27FC236}">
                <a16:creationId xmlns:a16="http://schemas.microsoft.com/office/drawing/2014/main" id="{C93AF24E-3FFA-46CB-8FDE-821A54BB8A04}"/>
              </a:ext>
            </a:extLst>
          </p:cNvPr>
          <p:cNvSpPr/>
          <p:nvPr/>
        </p:nvSpPr>
        <p:spPr>
          <a:xfrm>
            <a:off x="4648200" y="3727619"/>
            <a:ext cx="4095880" cy="1086829"/>
          </a:xfrm>
          <a:prstGeom prst="rect">
            <a:avLst/>
          </a:pr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b="1" dirty="0">
              <a:solidFill>
                <a:srgbClr val="002060"/>
              </a:solidFill>
              <a:latin typeface="+mj-lt"/>
            </a:endParaRPr>
          </a:p>
          <a:p>
            <a:endParaRPr lang="vi-VN" sz="2400" b="1" dirty="0">
              <a:solidFill>
                <a:srgbClr val="002060"/>
              </a:solidFill>
              <a:latin typeface="+mj-lt"/>
            </a:endParaRPr>
          </a:p>
          <a:p>
            <a:r>
              <a:rPr lang="vi-VN" sz="2400" b="1" dirty="0">
                <a:solidFill>
                  <a:srgbClr val="002060"/>
                </a:solidFill>
                <a:latin typeface="+mj-lt"/>
              </a:rPr>
              <a:t>D. Là người biết quan tâm người khác, sống có trách nhiệm.</a:t>
            </a:r>
          </a:p>
          <a:p>
            <a:r>
              <a:rPr lang="vi-VN" sz="2400" b="1" dirty="0">
                <a:solidFill>
                  <a:srgbClr val="002060"/>
                </a:solidFill>
                <a:latin typeface="+mj-lt"/>
              </a:rPr>
              <a:t> </a:t>
            </a:r>
          </a:p>
          <a:p>
            <a:pPr algn="just"/>
            <a:endParaRPr lang="vi-VN" sz="2400" b="1" dirty="0">
              <a:solidFill>
                <a:srgbClr val="002060"/>
              </a:solidFill>
              <a:latin typeface="+mj-lt"/>
              <a:cs typeface="#9Slide03 Arima Madurai" panose="00000500000000000000" pitchFamily="2" charset="0"/>
            </a:endParaRPr>
          </a:p>
        </p:txBody>
      </p:sp>
      <p:pic>
        <p:nvPicPr>
          <p:cNvPr id="19" name="Picture 18">
            <a:extLst>
              <a:ext uri="{FF2B5EF4-FFF2-40B4-BE49-F238E27FC236}">
                <a16:creationId xmlns:a16="http://schemas.microsoft.com/office/drawing/2014/main" id="{32D28C54-AB3A-4DC5-84EC-4F31B4468C15}"/>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573379" y="2571912"/>
            <a:ext cx="662600" cy="530042"/>
          </a:xfrm>
          <a:prstGeom prst="rect">
            <a:avLst/>
          </a:prstGeom>
        </p:spPr>
      </p:pic>
      <p:pic>
        <p:nvPicPr>
          <p:cNvPr id="20" name="Picture 19">
            <a:extLst>
              <a:ext uri="{FF2B5EF4-FFF2-40B4-BE49-F238E27FC236}">
                <a16:creationId xmlns:a16="http://schemas.microsoft.com/office/drawing/2014/main" id="{54119459-8F2F-4449-8BB7-4E7199E1DE4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595933" y="4018110"/>
            <a:ext cx="602263" cy="527069"/>
          </a:xfrm>
          <a:prstGeom prst="rect">
            <a:avLst/>
          </a:prstGeom>
        </p:spPr>
      </p:pic>
      <p:pic>
        <p:nvPicPr>
          <p:cNvPr id="21" name="Picture 20">
            <a:extLst>
              <a:ext uri="{FF2B5EF4-FFF2-40B4-BE49-F238E27FC236}">
                <a16:creationId xmlns:a16="http://schemas.microsoft.com/office/drawing/2014/main" id="{FFB12469-A6EF-448F-9973-AF7F8233BF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4518" y="4036101"/>
            <a:ext cx="602417" cy="529396"/>
          </a:xfrm>
          <a:prstGeom prst="rect">
            <a:avLst/>
          </a:prstGeom>
        </p:spPr>
      </p:pic>
      <p:pic>
        <p:nvPicPr>
          <p:cNvPr id="22" name="Picture 21">
            <a:extLst>
              <a:ext uri="{FF2B5EF4-FFF2-40B4-BE49-F238E27FC236}">
                <a16:creationId xmlns:a16="http://schemas.microsoft.com/office/drawing/2014/main" id="{68B33594-5BAB-4386-8BAF-7EDC9955B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4518" y="2571750"/>
            <a:ext cx="602417" cy="529396"/>
          </a:xfrm>
          <a:prstGeom prst="rect">
            <a:avLst/>
          </a:prstGeom>
        </p:spPr>
      </p:pic>
      <p:pic>
        <p:nvPicPr>
          <p:cNvPr id="23" name="Picture 22">
            <a:hlinkClick r:id="rId9" action="ppaction://hlinksldjump"/>
            <a:extLst>
              <a:ext uri="{FF2B5EF4-FFF2-40B4-BE49-F238E27FC236}">
                <a16:creationId xmlns:a16="http://schemas.microsoft.com/office/drawing/2014/main" id="{3A090F13-DA5D-4D5B-BB50-1D31540B5117}"/>
              </a:ext>
            </a:extLst>
          </p:cNvPr>
          <p:cNvPicPr>
            <a:picLocks noChangeAspect="1"/>
          </p:cNvPicPr>
          <p:nvPr/>
        </p:nvPicPr>
        <p:blipFill>
          <a:blip r:embed="rId10"/>
          <a:stretch>
            <a:fillRect/>
          </a:stretch>
        </p:blipFill>
        <p:spPr>
          <a:xfrm>
            <a:off x="-457200" y="82010"/>
            <a:ext cx="2222370" cy="1750806"/>
          </a:xfrm>
          <a:prstGeom prst="rect">
            <a:avLst/>
          </a:prstGeom>
        </p:spPr>
      </p:pic>
    </p:spTree>
    <p:extLst>
      <p:ext uri="{BB962C8B-B14F-4D97-AF65-F5344CB8AC3E}">
        <p14:creationId xmlns:p14="http://schemas.microsoft.com/office/powerpoint/2010/main" val="351089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5"/>
                                        </p:tgtEl>
                                        <p:attrNameLst>
                                          <p:attrName>fillcolor</p:attrName>
                                        </p:attrNameLst>
                                      </p:cBhvr>
                                      <p:to>
                                        <a:srgbClr val="FFF2CC"/>
                                      </p:to>
                                    </p:animClr>
                                    <p:set>
                                      <p:cBhvr>
                                        <p:cTn id="35" dur="250" fill="hold"/>
                                        <p:tgtEl>
                                          <p:spTgt spid="15"/>
                                        </p:tgtEl>
                                        <p:attrNameLst>
                                          <p:attrName>fill.type</p:attrName>
                                        </p:attrNameLst>
                                      </p:cBhvr>
                                      <p:to>
                                        <p:strVal val="solid"/>
                                      </p:to>
                                    </p:set>
                                    <p:set>
                                      <p:cBhvr>
                                        <p:cTn id="36" dur="25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9"/>
                                        </p:tgtEl>
                                        <p:attrNameLst>
                                          <p:attrName>style.visibility</p:attrName>
                                        </p:attrNameLst>
                                      </p:cBhvr>
                                      <p:to>
                                        <p:strVal val="visible"/>
                                      </p:to>
                                    </p:set>
                                    <p:anim calcmode="lin" valueType="num">
                                      <p:cBhvr>
                                        <p:cTn id="39" dur="250" fill="hold"/>
                                        <p:tgtEl>
                                          <p:spTgt spid="19"/>
                                        </p:tgtEl>
                                        <p:attrNameLst>
                                          <p:attrName>ppt_w</p:attrName>
                                        </p:attrNameLst>
                                      </p:cBhvr>
                                      <p:tavLst>
                                        <p:tav tm="0">
                                          <p:val>
                                            <p:strVal val="4*#ppt_w"/>
                                          </p:val>
                                        </p:tav>
                                        <p:tav tm="100000">
                                          <p:val>
                                            <p:strVal val="#ppt_w"/>
                                          </p:val>
                                        </p:tav>
                                      </p:tavLst>
                                    </p:anim>
                                    <p:anim calcmode="lin" valueType="num">
                                      <p:cBhvr>
                                        <p:cTn id="4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5"/>
                                        </p:tgtEl>
                                        <p:attrNameLst>
                                          <p:attrName>fillcolor</p:attrName>
                                        </p:attrNameLst>
                                      </p:cBhvr>
                                      <p:to>
                                        <a:srgbClr val="00B050"/>
                                      </p:to>
                                    </p:animClr>
                                    <p:set>
                                      <p:cBhvr>
                                        <p:cTn id="43" dur="250" fill="hold"/>
                                        <p:tgtEl>
                                          <p:spTgt spid="15"/>
                                        </p:tgtEl>
                                        <p:attrNameLst>
                                          <p:attrName>fill.type</p:attrName>
                                        </p:attrNameLst>
                                      </p:cBhvr>
                                      <p:to>
                                        <p:strVal val="solid"/>
                                      </p:to>
                                    </p:set>
                                    <p:set>
                                      <p:cBhvr>
                                        <p:cTn id="4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6"/>
                                        </p:tgtEl>
                                        <p:attrNameLst>
                                          <p:attrName>fillcolor</p:attrName>
                                        </p:attrNameLst>
                                      </p:cBhvr>
                                      <p:to>
                                        <a:srgbClr val="FFF2CC"/>
                                      </p:to>
                                    </p:animClr>
                                    <p:set>
                                      <p:cBhvr>
                                        <p:cTn id="50" dur="250" fill="hold"/>
                                        <p:tgtEl>
                                          <p:spTgt spid="16"/>
                                        </p:tgtEl>
                                        <p:attrNameLst>
                                          <p:attrName>fill.type</p:attrName>
                                        </p:attrNameLst>
                                      </p:cBhvr>
                                      <p:to>
                                        <p:strVal val="solid"/>
                                      </p:to>
                                    </p:set>
                                    <p:set>
                                      <p:cBhvr>
                                        <p:cTn id="51" dur="250" fill="hold"/>
                                        <p:tgtEl>
                                          <p:spTgt spid="16"/>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2"/>
                                        </p:tgtEl>
                                        <p:attrNameLst>
                                          <p:attrName>style.visibility</p:attrName>
                                        </p:attrNameLst>
                                      </p:cBhvr>
                                      <p:to>
                                        <p:strVal val="visible"/>
                                      </p:to>
                                    </p:set>
                                    <p:anim calcmode="lin" valueType="num">
                                      <p:cBhvr>
                                        <p:cTn id="54" dur="250" fill="hold"/>
                                        <p:tgtEl>
                                          <p:spTgt spid="22"/>
                                        </p:tgtEl>
                                        <p:attrNameLst>
                                          <p:attrName>ppt_w</p:attrName>
                                        </p:attrNameLst>
                                      </p:cBhvr>
                                      <p:tavLst>
                                        <p:tav tm="0">
                                          <p:val>
                                            <p:strVal val="4*#ppt_w"/>
                                          </p:val>
                                        </p:tav>
                                        <p:tav tm="100000">
                                          <p:val>
                                            <p:strVal val="#ppt_w"/>
                                          </p:val>
                                        </p:tav>
                                      </p:tavLst>
                                    </p:anim>
                                    <p:anim calcmode="lin" valueType="num">
                                      <p:cBhvr>
                                        <p:cTn id="5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16"/>
                                        </p:tgtEl>
                                        <p:attrNameLst>
                                          <p:attrName>fillcolor</p:attrName>
                                        </p:attrNameLst>
                                      </p:cBhvr>
                                      <p:to>
                                        <a:srgbClr val="FFFF00"/>
                                      </p:to>
                                    </p:animClr>
                                    <p:set>
                                      <p:cBhvr>
                                        <p:cTn id="58" dur="250" fill="hold"/>
                                        <p:tgtEl>
                                          <p:spTgt spid="16"/>
                                        </p:tgtEl>
                                        <p:attrNameLst>
                                          <p:attrName>fill.type</p:attrName>
                                        </p:attrNameLst>
                                      </p:cBhvr>
                                      <p:to>
                                        <p:strVal val="solid"/>
                                      </p:to>
                                    </p:set>
                                    <p:set>
                                      <p:cBhvr>
                                        <p:cTn id="59"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7"/>
                                        </p:tgtEl>
                                        <p:attrNameLst>
                                          <p:attrName>fillcolor</p:attrName>
                                        </p:attrNameLst>
                                      </p:cBhvr>
                                      <p:to>
                                        <a:srgbClr val="FFF2CC"/>
                                      </p:to>
                                    </p:animClr>
                                    <p:set>
                                      <p:cBhvr>
                                        <p:cTn id="65" dur="250" fill="hold"/>
                                        <p:tgtEl>
                                          <p:spTgt spid="17"/>
                                        </p:tgtEl>
                                        <p:attrNameLst>
                                          <p:attrName>fill.type</p:attrName>
                                        </p:attrNameLst>
                                      </p:cBhvr>
                                      <p:to>
                                        <p:strVal val="solid"/>
                                      </p:to>
                                    </p:set>
                                    <p:set>
                                      <p:cBhvr>
                                        <p:cTn id="66" dur="250" fill="hold"/>
                                        <p:tgtEl>
                                          <p:spTgt spid="1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0"/>
                                        </p:tgtEl>
                                        <p:attrNameLst>
                                          <p:attrName>style.visibility</p:attrName>
                                        </p:attrNameLst>
                                      </p:cBhvr>
                                      <p:to>
                                        <p:strVal val="visible"/>
                                      </p:to>
                                    </p:set>
                                    <p:anim calcmode="lin" valueType="num">
                                      <p:cBhvr>
                                        <p:cTn id="69" dur="250" fill="hold"/>
                                        <p:tgtEl>
                                          <p:spTgt spid="20"/>
                                        </p:tgtEl>
                                        <p:attrNameLst>
                                          <p:attrName>ppt_w</p:attrName>
                                        </p:attrNameLst>
                                      </p:cBhvr>
                                      <p:tavLst>
                                        <p:tav tm="0">
                                          <p:val>
                                            <p:strVal val="4*#ppt_w"/>
                                          </p:val>
                                        </p:tav>
                                        <p:tav tm="100000">
                                          <p:val>
                                            <p:strVal val="#ppt_w"/>
                                          </p:val>
                                        </p:tav>
                                      </p:tavLst>
                                    </p:anim>
                                    <p:anim calcmode="lin" valueType="num">
                                      <p:cBhvr>
                                        <p:cTn id="7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17"/>
                                        </p:tgtEl>
                                        <p:attrNameLst>
                                          <p:attrName>fillcolor</p:attrName>
                                        </p:attrNameLst>
                                      </p:cBhvr>
                                      <p:to>
                                        <a:srgbClr val="FFFF00"/>
                                      </p:to>
                                    </p:animClr>
                                    <p:set>
                                      <p:cBhvr>
                                        <p:cTn id="73" dur="250" fill="hold"/>
                                        <p:tgtEl>
                                          <p:spTgt spid="17"/>
                                        </p:tgtEl>
                                        <p:attrNameLst>
                                          <p:attrName>fill.type</p:attrName>
                                        </p:attrNameLst>
                                      </p:cBhvr>
                                      <p:to>
                                        <p:strVal val="solid"/>
                                      </p:to>
                                    </p:set>
                                    <p:set>
                                      <p:cBhvr>
                                        <p:cTn id="74"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8"/>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8"/>
                                        </p:tgtEl>
                                        <p:attrNameLst>
                                          <p:attrName>fillcolor</p:attrName>
                                        </p:attrNameLst>
                                      </p:cBhvr>
                                      <p:to>
                                        <a:srgbClr val="FFF2CC"/>
                                      </p:to>
                                    </p:animClr>
                                    <p:set>
                                      <p:cBhvr>
                                        <p:cTn id="80" dur="250" fill="hold"/>
                                        <p:tgtEl>
                                          <p:spTgt spid="18"/>
                                        </p:tgtEl>
                                        <p:attrNameLst>
                                          <p:attrName>fill.type</p:attrName>
                                        </p:attrNameLst>
                                      </p:cBhvr>
                                      <p:to>
                                        <p:strVal val="solid"/>
                                      </p:to>
                                    </p:set>
                                    <p:set>
                                      <p:cBhvr>
                                        <p:cTn id="81" dur="250" fill="hold"/>
                                        <p:tgtEl>
                                          <p:spTgt spid="1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1"/>
                                        </p:tgtEl>
                                        <p:attrNameLst>
                                          <p:attrName>style.visibility</p:attrName>
                                        </p:attrNameLst>
                                      </p:cBhvr>
                                      <p:to>
                                        <p:strVal val="visible"/>
                                      </p:to>
                                    </p:set>
                                    <p:anim calcmode="lin" valueType="num">
                                      <p:cBhvr>
                                        <p:cTn id="84" dur="250" fill="hold"/>
                                        <p:tgtEl>
                                          <p:spTgt spid="21"/>
                                        </p:tgtEl>
                                        <p:attrNameLst>
                                          <p:attrName>ppt_w</p:attrName>
                                        </p:attrNameLst>
                                      </p:cBhvr>
                                      <p:tavLst>
                                        <p:tav tm="0">
                                          <p:val>
                                            <p:strVal val="4*#ppt_w"/>
                                          </p:val>
                                        </p:tav>
                                        <p:tav tm="100000">
                                          <p:val>
                                            <p:strVal val="#ppt_w"/>
                                          </p:val>
                                        </p:tav>
                                      </p:tavLst>
                                    </p:anim>
                                    <p:anim calcmode="lin" valueType="num">
                                      <p:cBhvr>
                                        <p:cTn id="8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18"/>
                                        </p:tgtEl>
                                        <p:attrNameLst>
                                          <p:attrName>fillcolor</p:attrName>
                                        </p:attrNameLst>
                                      </p:cBhvr>
                                      <p:to>
                                        <a:srgbClr val="FFFF00"/>
                                      </p:to>
                                    </p:animClr>
                                    <p:set>
                                      <p:cBhvr>
                                        <p:cTn id="88" dur="250" fill="hold"/>
                                        <p:tgtEl>
                                          <p:spTgt spid="18"/>
                                        </p:tgtEl>
                                        <p:attrNameLst>
                                          <p:attrName>fill.type</p:attrName>
                                        </p:attrNameLst>
                                      </p:cBhvr>
                                      <p:to>
                                        <p:strVal val="solid"/>
                                      </p:to>
                                    </p:set>
                                    <p:set>
                                      <p:cBhvr>
                                        <p:cTn id="89"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3" grpId="0" animBg="1"/>
      <p:bldP spid="15" grpId="0" animBg="1"/>
      <p:bldP spid="16" grpId="0" animBg="1"/>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nip Diagonal Corner Rectangle 3">
            <a:extLst>
              <a:ext uri="{FF2B5EF4-FFF2-40B4-BE49-F238E27FC236}">
                <a16:creationId xmlns:a16="http://schemas.microsoft.com/office/drawing/2014/main" id="{001C7ABA-854B-42F3-B24A-BBF5CFED20D1}"/>
              </a:ext>
            </a:extLst>
          </p:cNvPr>
          <p:cNvSpPr/>
          <p:nvPr/>
        </p:nvSpPr>
        <p:spPr>
          <a:xfrm>
            <a:off x="685800" y="438150"/>
            <a:ext cx="7684118" cy="4495800"/>
          </a:xfrm>
          <a:prstGeom prst="snip2DiagRect">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i="1" dirty="0">
                <a:solidFill>
                  <a:schemeClr val="accent6">
                    <a:lumMod val="75000"/>
                  </a:schemeClr>
                </a:solidFill>
                <a:latin typeface="Times New Roman" panose="02020603050405020304" pitchFamily="18" charset="0"/>
                <a:cs typeface="Times New Roman" panose="02020603050405020304" pitchFamily="18" charset="0"/>
              </a:rPr>
              <a:t>		</a:t>
            </a:r>
          </a:p>
          <a:p>
            <a:pPr marL="457200" indent="-457200">
              <a:buFontTx/>
              <a:buChar char="-"/>
            </a:pPr>
            <a:r>
              <a:rPr lang="en-US" sz="3200" b="1" i="1" dirty="0">
                <a:solidFill>
                  <a:schemeClr val="accent6">
                    <a:lumMod val="75000"/>
                  </a:schemeClr>
                </a:solidFill>
                <a:latin typeface="Times New Roman" panose="02020603050405020304" pitchFamily="18" charset="0"/>
                <a:cs typeface="Times New Roman" panose="02020603050405020304" pitchFamily="18" charset="0"/>
              </a:rPr>
              <a:t>HỘP QUÀ SỐ 1, 3, 4: </a:t>
            </a:r>
            <a:r>
              <a:rPr lang="en-US" sz="3100" b="1" i="1" dirty="0" err="1">
                <a:solidFill>
                  <a:srgbClr val="C00000"/>
                </a:solidFill>
                <a:latin typeface="Times New Roman" panose="02020603050405020304" pitchFamily="18" charset="0"/>
                <a:cs typeface="Times New Roman" panose="02020603050405020304" pitchFamily="18" charset="0"/>
              </a:rPr>
              <a:t>được</a:t>
            </a:r>
            <a:r>
              <a:rPr lang="en-US" sz="3100" b="1" i="1" dirty="0">
                <a:solidFill>
                  <a:srgbClr val="C00000"/>
                </a:solidFill>
                <a:latin typeface="Times New Roman" panose="02020603050405020304" pitchFamily="18" charset="0"/>
                <a:cs typeface="Times New Roman" panose="02020603050405020304" pitchFamily="18" charset="0"/>
              </a:rPr>
              <a:t> + 1 </a:t>
            </a:r>
            <a:r>
              <a:rPr lang="en-US" sz="3100" b="1" i="1" dirty="0" err="1">
                <a:solidFill>
                  <a:srgbClr val="C00000"/>
                </a:solidFill>
                <a:latin typeface="Times New Roman" panose="02020603050405020304" pitchFamily="18" charset="0"/>
                <a:cs typeface="Times New Roman" panose="02020603050405020304" pitchFamily="18" charset="0"/>
              </a:rPr>
              <a:t>điểm</a:t>
            </a:r>
            <a:r>
              <a:rPr lang="en-US" sz="3100" b="1" i="1" dirty="0">
                <a:solidFill>
                  <a:srgbClr val="C00000"/>
                </a:solidFill>
                <a:latin typeface="Times New Roman" panose="02020603050405020304" pitchFamily="18" charset="0"/>
                <a:cs typeface="Times New Roman" panose="02020603050405020304" pitchFamily="18" charset="0"/>
              </a:rPr>
              <a:t> </a:t>
            </a:r>
            <a:r>
              <a:rPr lang="en-US" sz="3100" b="1" i="1" dirty="0" err="1">
                <a:solidFill>
                  <a:srgbClr val="C00000"/>
                </a:solidFill>
                <a:latin typeface="Times New Roman" panose="02020603050405020304" pitchFamily="18" charset="0"/>
                <a:cs typeface="Times New Roman" panose="02020603050405020304" pitchFamily="18" charset="0"/>
              </a:rPr>
              <a:t>vào</a:t>
            </a:r>
            <a:r>
              <a:rPr lang="en-US" sz="3100" b="1" i="1" dirty="0">
                <a:solidFill>
                  <a:srgbClr val="C00000"/>
                </a:solidFill>
                <a:latin typeface="Times New Roman" panose="02020603050405020304" pitchFamily="18" charset="0"/>
                <a:cs typeface="Times New Roman" panose="02020603050405020304" pitchFamily="18" charset="0"/>
              </a:rPr>
              <a:t> </a:t>
            </a:r>
            <a:r>
              <a:rPr lang="en-US" sz="3100" b="1" i="1" dirty="0" err="1">
                <a:solidFill>
                  <a:srgbClr val="C00000"/>
                </a:solidFill>
                <a:latin typeface="Times New Roman" panose="02020603050405020304" pitchFamily="18" charset="0"/>
                <a:cs typeface="Times New Roman" panose="02020603050405020304" pitchFamily="18" charset="0"/>
              </a:rPr>
              <a:t>bài</a:t>
            </a:r>
            <a:r>
              <a:rPr lang="en-US" sz="3100" b="1" i="1" dirty="0">
                <a:solidFill>
                  <a:srgbClr val="C00000"/>
                </a:solidFill>
                <a:latin typeface="Times New Roman" panose="02020603050405020304" pitchFamily="18" charset="0"/>
                <a:cs typeface="Times New Roman" panose="02020603050405020304" pitchFamily="18" charset="0"/>
              </a:rPr>
              <a:t> </a:t>
            </a:r>
            <a:r>
              <a:rPr lang="en-US" sz="3100" b="1" i="1" dirty="0" err="1">
                <a:solidFill>
                  <a:srgbClr val="C00000"/>
                </a:solidFill>
                <a:latin typeface="Times New Roman" panose="02020603050405020304" pitchFamily="18" charset="0"/>
                <a:cs typeface="Times New Roman" panose="02020603050405020304" pitchFamily="18" charset="0"/>
              </a:rPr>
              <a:t>kiểm</a:t>
            </a:r>
            <a:r>
              <a:rPr lang="en-US" sz="3100" b="1" i="1" dirty="0">
                <a:solidFill>
                  <a:srgbClr val="C00000"/>
                </a:solidFill>
                <a:latin typeface="Times New Roman" panose="02020603050405020304" pitchFamily="18" charset="0"/>
                <a:cs typeface="Times New Roman" panose="02020603050405020304" pitchFamily="18" charset="0"/>
              </a:rPr>
              <a:t> </a:t>
            </a:r>
            <a:r>
              <a:rPr lang="en-US" sz="3100" b="1" i="1" dirty="0" err="1">
                <a:solidFill>
                  <a:srgbClr val="C00000"/>
                </a:solidFill>
                <a:latin typeface="Times New Roman" panose="02020603050405020304" pitchFamily="18" charset="0"/>
                <a:cs typeface="Times New Roman" panose="02020603050405020304" pitchFamily="18" charset="0"/>
              </a:rPr>
              <a:t>tra</a:t>
            </a:r>
            <a:r>
              <a:rPr lang="en-US" sz="3100" b="1" i="1" dirty="0">
                <a:solidFill>
                  <a:srgbClr val="C00000"/>
                </a:solidFill>
                <a:latin typeface="Times New Roman" panose="02020603050405020304" pitchFamily="18" charset="0"/>
                <a:cs typeface="Times New Roman" panose="02020603050405020304" pitchFamily="18" charset="0"/>
              </a:rPr>
              <a:t> </a:t>
            </a:r>
            <a:r>
              <a:rPr lang="en-US" sz="3100" b="1" i="1" dirty="0" err="1">
                <a:solidFill>
                  <a:srgbClr val="C00000"/>
                </a:solidFill>
                <a:latin typeface="Times New Roman" panose="02020603050405020304" pitchFamily="18" charset="0"/>
                <a:cs typeface="Times New Roman" panose="02020603050405020304" pitchFamily="18" charset="0"/>
              </a:rPr>
              <a:t>thường</a:t>
            </a:r>
            <a:r>
              <a:rPr lang="en-US" sz="3100" b="1" i="1" dirty="0">
                <a:solidFill>
                  <a:srgbClr val="C00000"/>
                </a:solidFill>
                <a:latin typeface="Times New Roman" panose="02020603050405020304" pitchFamily="18" charset="0"/>
                <a:cs typeface="Times New Roman" panose="02020603050405020304" pitchFamily="18" charset="0"/>
              </a:rPr>
              <a:t> </a:t>
            </a:r>
            <a:r>
              <a:rPr lang="en-US" sz="3100" b="1" i="1" dirty="0" err="1">
                <a:solidFill>
                  <a:srgbClr val="C00000"/>
                </a:solidFill>
                <a:latin typeface="Times New Roman" panose="02020603050405020304" pitchFamily="18" charset="0"/>
                <a:cs typeface="Times New Roman" panose="02020603050405020304" pitchFamily="18" charset="0"/>
              </a:rPr>
              <a:t>xuyên</a:t>
            </a:r>
            <a:r>
              <a:rPr lang="en-US" sz="3100" b="1" i="1" dirty="0">
                <a:solidFill>
                  <a:srgbClr val="C00000"/>
                </a:solidFill>
                <a:latin typeface="Times New Roman" panose="02020603050405020304" pitchFamily="18" charset="0"/>
                <a:cs typeface="Times New Roman" panose="02020603050405020304" pitchFamily="18" charset="0"/>
              </a:rPr>
              <a:t>.</a:t>
            </a:r>
          </a:p>
          <a:p>
            <a:r>
              <a:rPr lang="en-US" sz="3200" b="1" i="1" dirty="0">
                <a:solidFill>
                  <a:schemeClr val="accent6">
                    <a:lumMod val="75000"/>
                  </a:schemeClr>
                </a:solidFill>
                <a:latin typeface="Times New Roman" panose="02020603050405020304" pitchFamily="18" charset="0"/>
                <a:cs typeface="Times New Roman" panose="02020603050405020304" pitchFamily="18" charset="0"/>
              </a:rPr>
              <a:t> </a:t>
            </a:r>
          </a:p>
          <a:p>
            <a:pPr marL="457200" indent="-457200">
              <a:buFontTx/>
              <a:buChar char="-"/>
            </a:pPr>
            <a:r>
              <a:rPr lang="en-US" sz="3200" b="1" i="1" dirty="0">
                <a:solidFill>
                  <a:schemeClr val="accent6">
                    <a:lumMod val="75000"/>
                  </a:schemeClr>
                </a:solidFill>
                <a:latin typeface="Times New Roman" panose="02020603050405020304" pitchFamily="18" charset="0"/>
                <a:cs typeface="Times New Roman" panose="02020603050405020304" pitchFamily="18" charset="0"/>
              </a:rPr>
              <a:t>HỘP QUÀ SỐ 2, 5: </a:t>
            </a:r>
            <a:r>
              <a:rPr lang="en-US" sz="3100" b="1" i="1" dirty="0" err="1">
                <a:solidFill>
                  <a:srgbClr val="C00000"/>
                </a:solidFill>
                <a:latin typeface="Times New Roman" panose="02020603050405020304" pitchFamily="18" charset="0"/>
                <a:cs typeface="Times New Roman" panose="02020603050405020304" pitchFamily="18" charset="0"/>
              </a:rPr>
              <a:t>được</a:t>
            </a:r>
            <a:r>
              <a:rPr lang="en-US" sz="3100" b="1" i="1" dirty="0">
                <a:solidFill>
                  <a:srgbClr val="C00000"/>
                </a:solidFill>
                <a:latin typeface="Times New Roman" panose="02020603050405020304" pitchFamily="18" charset="0"/>
                <a:cs typeface="Times New Roman" panose="02020603050405020304" pitchFamily="18" charset="0"/>
              </a:rPr>
              <a:t> </a:t>
            </a:r>
            <a:r>
              <a:rPr lang="en-US" sz="3100" b="1" i="1" dirty="0" err="1">
                <a:solidFill>
                  <a:srgbClr val="C00000"/>
                </a:solidFill>
                <a:latin typeface="Times New Roman" panose="02020603050405020304" pitchFamily="18" charset="0"/>
                <a:cs typeface="Times New Roman" panose="02020603050405020304" pitchFamily="18" charset="0"/>
              </a:rPr>
              <a:t>tặng</a:t>
            </a:r>
            <a:r>
              <a:rPr lang="en-US" sz="3100" b="1" i="1" dirty="0">
                <a:solidFill>
                  <a:srgbClr val="C00000"/>
                </a:solidFill>
                <a:latin typeface="Times New Roman" panose="02020603050405020304" pitchFamily="18" charset="0"/>
                <a:cs typeface="Times New Roman" panose="02020603050405020304" pitchFamily="18" charset="0"/>
              </a:rPr>
              <a:t> 1 </a:t>
            </a:r>
            <a:r>
              <a:rPr lang="en-US" sz="3100" b="1" i="1" dirty="0" err="1">
                <a:solidFill>
                  <a:srgbClr val="C00000"/>
                </a:solidFill>
                <a:latin typeface="Times New Roman" panose="02020603050405020304" pitchFamily="18" charset="0"/>
                <a:cs typeface="Times New Roman" panose="02020603050405020304" pitchFamily="18" charset="0"/>
              </a:rPr>
              <a:t>chiếc</a:t>
            </a:r>
            <a:r>
              <a:rPr lang="en-US" sz="3100" b="1" i="1" dirty="0">
                <a:solidFill>
                  <a:srgbClr val="C00000"/>
                </a:solidFill>
                <a:latin typeface="Times New Roman" panose="02020603050405020304" pitchFamily="18" charset="0"/>
                <a:cs typeface="Times New Roman" panose="02020603050405020304" pitchFamily="18" charset="0"/>
              </a:rPr>
              <a:t> </a:t>
            </a:r>
            <a:r>
              <a:rPr lang="en-US" sz="3100" b="1" i="1" dirty="0" err="1">
                <a:solidFill>
                  <a:srgbClr val="C00000"/>
                </a:solidFill>
                <a:latin typeface="Times New Roman" panose="02020603050405020304" pitchFamily="18" charset="0"/>
                <a:cs typeface="Times New Roman" panose="02020603050405020304" pitchFamily="18" charset="0"/>
              </a:rPr>
              <a:t>bút</a:t>
            </a:r>
            <a:r>
              <a:rPr lang="en-US" sz="3100" b="1" i="1" dirty="0">
                <a:solidFill>
                  <a:srgbClr val="C00000"/>
                </a:solidFill>
                <a:latin typeface="Times New Roman" panose="02020603050405020304" pitchFamily="18" charset="0"/>
                <a:cs typeface="Times New Roman" panose="02020603050405020304" pitchFamily="18" charset="0"/>
              </a:rPr>
              <a:t> bi.</a:t>
            </a:r>
          </a:p>
          <a:p>
            <a:endParaRPr lang="en-US" sz="3200" b="1" i="1" dirty="0">
              <a:solidFill>
                <a:schemeClr val="accent6">
                  <a:lumMod val="75000"/>
                </a:schemeClr>
              </a:solidFill>
              <a:latin typeface="Times New Roman" panose="02020603050405020304" pitchFamily="18" charset="0"/>
              <a:cs typeface="Times New Roman" panose="02020603050405020304" pitchFamily="18" charset="0"/>
            </a:endParaRPr>
          </a:p>
          <a:p>
            <a:r>
              <a:rPr lang="en-US" sz="3200" b="1" i="1" dirty="0">
                <a:solidFill>
                  <a:schemeClr val="accent6">
                    <a:lumMod val="75000"/>
                  </a:schemeClr>
                </a:solidFill>
                <a:latin typeface="Times New Roman" panose="02020603050405020304" pitchFamily="18" charset="0"/>
                <a:cs typeface="Times New Roman" panose="02020603050405020304" pitchFamily="18" charset="0"/>
              </a:rPr>
              <a:t>- HỘP QUÀ SỐ 6: </a:t>
            </a:r>
            <a:r>
              <a:rPr lang="en-US" sz="3100" b="1" i="1" dirty="0">
                <a:solidFill>
                  <a:srgbClr val="C00000"/>
                </a:solidFill>
                <a:latin typeface="Times New Roman" panose="02020603050405020304" pitchFamily="18" charset="0"/>
                <a:cs typeface="Times New Roman" panose="02020603050405020304" pitchFamily="18" charset="0"/>
              </a:rPr>
              <a:t>CHÚC MỪNG BẠN NHẬN ĐƯỢC 1 TRÀNG VỖ TAY!</a:t>
            </a:r>
            <a:endParaRPr lang="en-US" sz="3100" b="1" dirty="0">
              <a:solidFill>
                <a:srgbClr val="C00000"/>
              </a:solidFill>
              <a:latin typeface="Times New Roman" panose="02020603050405020304" pitchFamily="18" charset="0"/>
              <a:cs typeface="Times New Roman" panose="02020603050405020304" pitchFamily="18" charset="0"/>
            </a:endParaRPr>
          </a:p>
        </p:txBody>
      </p:sp>
      <p:pic>
        <p:nvPicPr>
          <p:cNvPr id="14" name="Picture 13">
            <a:hlinkClick r:id="rId3" action="ppaction://hlinksldjump"/>
            <a:extLst>
              <a:ext uri="{FF2B5EF4-FFF2-40B4-BE49-F238E27FC236}">
                <a16:creationId xmlns:a16="http://schemas.microsoft.com/office/drawing/2014/main" id="{7C0FB541-8C71-4EB0-94AB-99E421C99960}"/>
              </a:ext>
            </a:extLst>
          </p:cNvPr>
          <p:cNvPicPr>
            <a:picLocks noChangeAspect="1"/>
          </p:cNvPicPr>
          <p:nvPr/>
        </p:nvPicPr>
        <p:blipFill>
          <a:blip r:embed="rId4"/>
          <a:stretch>
            <a:fillRect/>
          </a:stretch>
        </p:blipFill>
        <p:spPr>
          <a:xfrm>
            <a:off x="-337103" y="57150"/>
            <a:ext cx="2222370" cy="1750806"/>
          </a:xfrm>
          <a:prstGeom prst="rect">
            <a:avLst/>
          </a:prstGeom>
        </p:spPr>
      </p:pic>
    </p:spTree>
    <p:extLst>
      <p:ext uri="{BB962C8B-B14F-4D97-AF65-F5344CB8AC3E}">
        <p14:creationId xmlns:p14="http://schemas.microsoft.com/office/powerpoint/2010/main" val="252326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1CB9D8F-08C4-4BBF-33C0-9EE0B00F8151}"/>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77C0C686-F9F2-82CA-CF30-269ED1AB6528}"/>
              </a:ext>
            </a:extLst>
          </p:cNvPr>
          <p:cNvSpPr>
            <a:spLocks noGrp="1"/>
          </p:cNvSpPr>
          <p:nvPr>
            <p:ph idx="1"/>
          </p:nvPr>
        </p:nvSpPr>
        <p:spPr/>
        <p:txBody>
          <a:bodyPr/>
          <a:lstStyle/>
          <a:p>
            <a:endParaRPr lang="vi-VN"/>
          </a:p>
        </p:txBody>
      </p:sp>
      <p:pic>
        <p:nvPicPr>
          <p:cNvPr id="4" name="Picture 2" descr="Hình nền Powerpoint Phong Cảnh Mùa Hè Kết Xuất 3D miễn phí - Slidesdocs">
            <a:extLst>
              <a:ext uri="{FF2B5EF4-FFF2-40B4-BE49-F238E27FC236}">
                <a16:creationId xmlns:a16="http://schemas.microsoft.com/office/drawing/2014/main" id="{1858C9B0-421A-63E7-CFCD-D97040195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Rectangle 3"/>
          <p:cNvSpPr/>
          <p:nvPr/>
        </p:nvSpPr>
        <p:spPr>
          <a:xfrm>
            <a:off x="110349" y="361950"/>
            <a:ext cx="8923301" cy="1295400"/>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hỏi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1: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phẩm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Mèn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phiêu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lưu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a:t>
            </a:r>
          </a:p>
          <a:p>
            <a:r>
              <a:rPr lang="en-US" sz="2200" b="1" dirty="0">
                <a:solidFill>
                  <a:srgbClr val="FF0000"/>
                </a:solidFill>
                <a:latin typeface="+mj-lt"/>
              </a:rPr>
              <a:t>          		</a:t>
            </a:r>
            <a:endParaRPr lang="en-US" sz="2600" b="1" i="1" dirty="0">
              <a:solidFill>
                <a:srgbClr val="FF0000"/>
              </a:solidFill>
              <a:latin typeface="+mj-lt"/>
              <a:cs typeface="Times New Roman" panose="02020603050405020304" pitchFamily="18" charset="0"/>
            </a:endParaRPr>
          </a:p>
        </p:txBody>
      </p:sp>
      <p:sp>
        <p:nvSpPr>
          <p:cNvPr id="6" name="Rectangle 4"/>
          <p:cNvSpPr/>
          <p:nvPr/>
        </p:nvSpPr>
        <p:spPr>
          <a:xfrm>
            <a:off x="1438991" y="1707969"/>
            <a:ext cx="6471557" cy="81632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3000" b="1" dirty="0">
              <a:solidFill>
                <a:srgbClr val="002060"/>
              </a:solidFill>
              <a:latin typeface="Times New Roman" panose="02020603050405020304" pitchFamily="18" charset="0"/>
              <a:cs typeface="Times New Roman" panose="02020603050405020304" pitchFamily="18" charset="0"/>
            </a:endParaRPr>
          </a:p>
          <a:p>
            <a:pPr algn="ctr"/>
            <a:r>
              <a:rPr lang="en-US" sz="3000" b="1" dirty="0" err="1">
                <a:solidFill>
                  <a:srgbClr val="002060"/>
                </a:solidFill>
                <a:latin typeface="Times New Roman" panose="02020603050405020304" pitchFamily="18" charset="0"/>
                <a:cs typeface="Times New Roman" panose="02020603050405020304" pitchFamily="18" charset="0"/>
              </a:rPr>
              <a:t>Đáp</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án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Nhà</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văn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Tô</a:t>
            </a:r>
            <a:r>
              <a:rPr lang="en-US" sz="3000" b="1" dirty="0">
                <a:solidFill>
                  <a:srgbClr val="002060"/>
                </a:solidFill>
                <a:latin typeface="Times New Roman" panose="02020603050405020304" pitchFamily="18" charset="0"/>
                <a:cs typeface="Times New Roman" panose="02020603050405020304" pitchFamily="18" charset="0"/>
              </a:rPr>
              <a:t> Hoài</a:t>
            </a:r>
          </a:p>
          <a:p>
            <a:pPr algn="ct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7" name="Pentagon 5">
            <a:hlinkClick r:id="rId5" action="ppaction://hlinksldjump"/>
          </p:cNvPr>
          <p:cNvSpPr/>
          <p:nvPr/>
        </p:nvSpPr>
        <p:spPr>
          <a:xfrm flipH="1">
            <a:off x="6987399" y="4476749"/>
            <a:ext cx="1905000" cy="685800"/>
          </a:xfrm>
          <a:prstGeom prst="homePlat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000" b="1" dirty="0">
                <a:solidFill>
                  <a:srgbClr val="C00000"/>
                </a:solidFill>
                <a:latin typeface="Times New Roman" panose="02020603050405020304" pitchFamily="18" charset="0"/>
                <a:cs typeface="Times New Roman" panose="02020603050405020304" pitchFamily="18" charset="0"/>
              </a:rPr>
              <a:t>Quay </a:t>
            </a:r>
            <a:r>
              <a:rPr lang="en-US" sz="3000" b="1" dirty="0" err="1">
                <a:solidFill>
                  <a:srgbClr val="C00000"/>
                </a:solidFill>
                <a:latin typeface="Times New Roman" panose="02020603050405020304" pitchFamily="18" charset="0"/>
                <a:cs typeface="Times New Roman" panose="02020603050405020304" pitchFamily="18" charset="0"/>
              </a:rPr>
              <a:t>về</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8" name="Oval 2"/>
          <p:cNvSpPr/>
          <p:nvPr/>
        </p:nvSpPr>
        <p:spPr>
          <a:xfrm>
            <a:off x="611092" y="3626844"/>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latin typeface="Times New Roman" panose="02020603050405020304" pitchFamily="18" charset="0"/>
              <a:cs typeface="Times New Roman" panose="02020603050405020304" pitchFamily="18" charset="0"/>
            </a:endParaRPr>
          </a:p>
        </p:txBody>
      </p:sp>
      <p:sp>
        <p:nvSpPr>
          <p:cNvPr id="13" name="Oval 12"/>
          <p:cNvSpPr/>
          <p:nvPr/>
        </p:nvSpPr>
        <p:spPr>
          <a:xfrm>
            <a:off x="665521" y="3681273"/>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latin typeface="Times New Roman" panose="02020603050405020304" pitchFamily="18" charset="0"/>
              <a:cs typeface="Times New Roman" panose="02020603050405020304" pitchFamily="18" charset="0"/>
            </a:endParaRP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8292" y="5467349"/>
            <a:ext cx="609600" cy="609600"/>
          </a:xfrm>
          <a:prstGeom prst="rect">
            <a:avLst/>
          </a:prstGeom>
        </p:spPr>
      </p:pic>
      <p:sp>
        <p:nvSpPr>
          <p:cNvPr id="15" name="TextBox 14"/>
          <p:cNvSpPr txBox="1"/>
          <p:nvPr/>
        </p:nvSpPr>
        <p:spPr>
          <a:xfrm>
            <a:off x="751767" y="4158011"/>
            <a:ext cx="1437753" cy="430887"/>
          </a:xfrm>
          <a:prstGeom prst="rect">
            <a:avLst/>
          </a:prstGeom>
          <a:noFill/>
        </p:spPr>
        <p:txBody>
          <a:bodyPr wrap="square" rtlCol="0">
            <a:spAutoFit/>
          </a:bodyPr>
          <a:lstStyle/>
          <a:p>
            <a:r>
              <a:rPr lang="en-US" sz="2200" b="1" dirty="0">
                <a:solidFill>
                  <a:schemeClr val="bg1"/>
                </a:solidFill>
                <a:latin typeface="Times New Roman" panose="02020603050405020304" pitchFamily="18" charset="0"/>
                <a:cs typeface="Times New Roman" panose="02020603050405020304" pitchFamily="18" charset="0"/>
              </a:rPr>
              <a:t>HẾT GIỜ</a:t>
            </a:r>
          </a:p>
        </p:txBody>
      </p:sp>
      <p:pic>
        <p:nvPicPr>
          <p:cNvPr id="2050" name="Picture 2" descr="Sách 'ngày giỗ' của nhà văn Tô Hoài vẫn mê hoặc độc giả">
            <a:extLst>
              <a:ext uri="{FF2B5EF4-FFF2-40B4-BE49-F238E27FC236}">
                <a16:creationId xmlns:a16="http://schemas.microsoft.com/office/drawing/2014/main" id="{3BF7391D-FC74-C16B-AA8F-AF0734D284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2687615"/>
            <a:ext cx="6096000" cy="194334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96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10000"/>
                                        <p:tgtEl>
                                          <p:spTgt spid="13"/>
                                        </p:tgtEl>
                                      </p:cBhvr>
                                    </p:animEffect>
                                  </p:childTnLst>
                                </p:cTn>
                              </p:par>
                            </p:childTnLst>
                          </p:cTn>
                        </p:par>
                        <p:par>
                          <p:cTn id="15" fill="hold">
                            <p:stCondLst>
                              <p:cond delay="10000"/>
                            </p:stCondLst>
                            <p:childTnLst>
                              <p:par>
                                <p:cTn id="16" presetID="1" presetClass="mediacall" presetSubtype="0" fill="hold" nodeType="afterEffect">
                                  <p:stCondLst>
                                    <p:cond delay="0"/>
                                  </p:stCondLst>
                                  <p:childTnLst>
                                    <p:cmd type="call" cmd="playFrom(0.0)">
                                      <p:cBhvr>
                                        <p:cTn id="17" dur="1965" fill="hold"/>
                                        <p:tgtEl>
                                          <p:spTgt spid="14"/>
                                        </p:tgtEl>
                                      </p:cBhvr>
                                    </p:cmd>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050"/>
                                        </p:tgtEl>
                                        <p:attrNameLst>
                                          <p:attrName>style.visibility</p:attrName>
                                        </p:attrNameLst>
                                      </p:cBhvr>
                                      <p:to>
                                        <p:strVal val="visible"/>
                                      </p:to>
                                    </p:set>
                                    <p:animEffect transition="in" filter="fade">
                                      <p:cBhvr>
                                        <p:cTn id="40" dur="1000"/>
                                        <p:tgtEl>
                                          <p:spTgt spid="2050"/>
                                        </p:tgtEl>
                                      </p:cBhvr>
                                    </p:animEffect>
                                    <p:anim calcmode="lin" valueType="num">
                                      <p:cBhvr>
                                        <p:cTn id="41" dur="1000" fill="hold"/>
                                        <p:tgtEl>
                                          <p:spTgt spid="2050"/>
                                        </p:tgtEl>
                                        <p:attrNameLst>
                                          <p:attrName>ppt_x</p:attrName>
                                        </p:attrNameLst>
                                      </p:cBhvr>
                                      <p:tavLst>
                                        <p:tav tm="0">
                                          <p:val>
                                            <p:strVal val="#ppt_x"/>
                                          </p:val>
                                        </p:tav>
                                        <p:tav tm="100000">
                                          <p:val>
                                            <p:strVal val="#ppt_x"/>
                                          </p:val>
                                        </p:tav>
                                      </p:tavLst>
                                    </p:anim>
                                    <p:anim calcmode="lin" valueType="num">
                                      <p:cBhvr>
                                        <p:cTn id="4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4"/>
                </p:tgtEl>
              </p:cMediaNode>
            </p:audio>
          </p:childTnLst>
        </p:cTn>
      </p:par>
    </p:tnLst>
    <p:bldLst>
      <p:bldP spid="5" grpId="0" animBg="1"/>
      <p:bldP spid="6" grpId="0" animBg="1"/>
      <p:bldP spid="7" grpId="0" animBg="1"/>
      <p:bldP spid="13" grpId="0" animBg="1"/>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72E31F-F3E1-4613-AB9D-A66AF6845BB9}"/>
              </a:ext>
            </a:extLst>
          </p:cNvPr>
          <p:cNvPicPr>
            <a:picLocks noChangeAspect="1"/>
          </p:cNvPicPr>
          <p:nvPr/>
        </p:nvPicPr>
        <p:blipFill rotWithShape="1">
          <a:blip r:embed="rId3">
            <a:extLst>
              <a:ext uri="{28A0092B-C50C-407E-A947-70E740481C1C}">
                <a14:useLocalDpi xmlns:a14="http://schemas.microsoft.com/office/drawing/2010/main" val="0"/>
              </a:ext>
            </a:extLst>
          </a:blip>
          <a:srcRect t="4300" b="15047"/>
          <a:stretch/>
        </p:blipFill>
        <p:spPr>
          <a:xfrm>
            <a:off x="220266" y="0"/>
            <a:ext cx="8703469" cy="5143500"/>
          </a:xfrm>
          <a:prstGeom prst="rect">
            <a:avLst/>
          </a:prstGeom>
        </p:spPr>
      </p:pic>
      <p:sp>
        <p:nvSpPr>
          <p:cNvPr id="9" name="TextBox 8">
            <a:extLst>
              <a:ext uri="{FF2B5EF4-FFF2-40B4-BE49-F238E27FC236}">
                <a16:creationId xmlns:a16="http://schemas.microsoft.com/office/drawing/2014/main" id="{B035D74F-CED1-49E2-8F5A-4A9A77883518}"/>
              </a:ext>
            </a:extLst>
          </p:cNvPr>
          <p:cNvSpPr txBox="1"/>
          <p:nvPr/>
        </p:nvSpPr>
        <p:spPr>
          <a:xfrm>
            <a:off x="692546" y="1428750"/>
            <a:ext cx="7758907" cy="2554545"/>
          </a:xfrm>
          <a:prstGeom prst="rect">
            <a:avLst/>
          </a:prstGeom>
          <a:noFill/>
        </p:spPr>
        <p:txBody>
          <a:bodyPr wrap="square">
            <a:spAutoFit/>
          </a:bodyPr>
          <a:lstStyle/>
          <a:p>
            <a:r>
              <a:rPr lang="vi-VN" sz="3200" b="1" i="1" u="sng" dirty="0">
                <a:solidFill>
                  <a:srgbClr val="7030A0"/>
                </a:solidFill>
                <a:latin typeface="Times New Roman" panose="02020603050405020304" pitchFamily="18" charset="0"/>
                <a:cs typeface="Times New Roman" panose="02020603050405020304" pitchFamily="18" charset="0"/>
              </a:rPr>
              <a:t>VẬN DỤNG:</a:t>
            </a:r>
          </a:p>
          <a:p>
            <a:r>
              <a:rPr lang="vi-VN" sz="3200" b="1" i="1" dirty="0">
                <a:latin typeface="Times New Roman" panose="02020603050405020304" pitchFamily="18" charset="0"/>
                <a:cs typeface="Times New Roman" panose="02020603050405020304" pitchFamily="18" charset="0"/>
              </a:rPr>
              <a:t>	</a:t>
            </a:r>
            <a:r>
              <a:rPr lang="nl-NL" sz="3200" b="1" i="1" dirty="0">
                <a:latin typeface="Times New Roman" panose="02020603050405020304" pitchFamily="18" charset="0"/>
                <a:cs typeface="Times New Roman" panose="02020603050405020304" pitchFamily="18" charset="0"/>
              </a:rPr>
              <a:t>Hãy viết một đọan văn (khoảng 3-5 câu) giải thích lý do vì sao nhà văn </a:t>
            </a:r>
            <a:r>
              <a:rPr lang="vi-VN" sz="3200" b="1" i="1" dirty="0">
                <a:latin typeface="Times New Roman" panose="02020603050405020304" pitchFamily="18" charset="0"/>
                <a:cs typeface="Times New Roman" panose="02020603050405020304" pitchFamily="18" charset="0"/>
              </a:rPr>
              <a:t>Tô Hoài trả lời được những câu hỏi phỏng vấn </a:t>
            </a:r>
            <a:r>
              <a:rPr lang="nl-NL" sz="3200" b="1" i="1" dirty="0">
                <a:latin typeface="Times New Roman" panose="02020603050405020304" pitchFamily="18" charset="0"/>
                <a:cs typeface="Times New Roman" panose="02020603050405020304" pitchFamily="18" charset="0"/>
              </a:rPr>
              <a:t>một cách đầy đủ và ấn tượng.</a:t>
            </a:r>
            <a:endParaRPr lang="vi-V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310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07A2E6D-82FA-4407-8981-8F0C4E0AE138}"/>
              </a:ext>
            </a:extLst>
          </p:cNvPr>
          <p:cNvGrpSpPr/>
          <p:nvPr/>
        </p:nvGrpSpPr>
        <p:grpSpPr>
          <a:xfrm>
            <a:off x="2131779" y="425824"/>
            <a:ext cx="6635282" cy="1112884"/>
            <a:chOff x="2057400" y="996576"/>
            <a:chExt cx="7077634" cy="1187076"/>
          </a:xfrm>
        </p:grpSpPr>
        <p:sp>
          <p:nvSpPr>
            <p:cNvPr id="9" name="Rectangle: Rounded Corners 8">
              <a:extLst>
                <a:ext uri="{FF2B5EF4-FFF2-40B4-BE49-F238E27FC236}">
                  <a16:creationId xmlns:a16="http://schemas.microsoft.com/office/drawing/2014/main" id="{1417AE06-9B04-4F17-84ED-D84A8D99325A}"/>
                </a:ext>
              </a:extLst>
            </p:cNvPr>
            <p:cNvSpPr/>
            <p:nvPr/>
          </p:nvSpPr>
          <p:spPr>
            <a:xfrm>
              <a:off x="2142565" y="1104152"/>
              <a:ext cx="6992469" cy="1079500"/>
            </a:xfrm>
            <a:prstGeom prst="roundRect">
              <a:avLst>
                <a:gd name="adj" fmla="val 28432"/>
              </a:avLst>
            </a:prstGeom>
            <a:solidFill>
              <a:srgbClr val="FDC57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1</a:t>
              </a:r>
            </a:p>
          </p:txBody>
        </p:sp>
        <p:sp>
          <p:nvSpPr>
            <p:cNvPr id="7" name="Rectangle: Rounded Corners 6">
              <a:extLst>
                <a:ext uri="{FF2B5EF4-FFF2-40B4-BE49-F238E27FC236}">
                  <a16:creationId xmlns:a16="http://schemas.microsoft.com/office/drawing/2014/main" id="{85D6DC79-7B4B-47D8-B585-A3A7853F9EA6}"/>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1</a:t>
              </a:r>
            </a:p>
          </p:txBody>
        </p:sp>
        <p:sp>
          <p:nvSpPr>
            <p:cNvPr id="8" name="Rectangle: Rounded Corners 7">
              <a:extLst>
                <a:ext uri="{FF2B5EF4-FFF2-40B4-BE49-F238E27FC236}">
                  <a16:creationId xmlns:a16="http://schemas.microsoft.com/office/drawing/2014/main" id="{8755D12B-1849-4AE8-A4EB-183AE516BD92}"/>
                </a:ext>
              </a:extLst>
            </p:cNvPr>
            <p:cNvSpPr/>
            <p:nvPr/>
          </p:nvSpPr>
          <p:spPr>
            <a:xfrm>
              <a:off x="2057400" y="996576"/>
              <a:ext cx="1117600" cy="1079500"/>
            </a:xfrm>
            <a:prstGeom prst="roundRect">
              <a:avLst>
                <a:gd name="adj" fmla="val 28432"/>
              </a:avLst>
            </a:prstGeom>
            <a:solidFill>
              <a:srgbClr val="FDC57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1</a:t>
              </a:r>
            </a:p>
          </p:txBody>
        </p:sp>
      </p:grpSp>
      <p:grpSp>
        <p:nvGrpSpPr>
          <p:cNvPr id="11" name="Group 10">
            <a:extLst>
              <a:ext uri="{FF2B5EF4-FFF2-40B4-BE49-F238E27FC236}">
                <a16:creationId xmlns:a16="http://schemas.microsoft.com/office/drawing/2014/main" id="{7690C3F0-44F8-41DB-880F-3CBD94C6570D}"/>
              </a:ext>
            </a:extLst>
          </p:cNvPr>
          <p:cNvGrpSpPr/>
          <p:nvPr/>
        </p:nvGrpSpPr>
        <p:grpSpPr>
          <a:xfrm>
            <a:off x="2131779" y="2015308"/>
            <a:ext cx="6635282" cy="1112884"/>
            <a:chOff x="2057400" y="996576"/>
            <a:chExt cx="7077634" cy="1187076"/>
          </a:xfrm>
        </p:grpSpPr>
        <p:sp>
          <p:nvSpPr>
            <p:cNvPr id="12" name="Rectangle: Rounded Corners 11">
              <a:extLst>
                <a:ext uri="{FF2B5EF4-FFF2-40B4-BE49-F238E27FC236}">
                  <a16:creationId xmlns:a16="http://schemas.microsoft.com/office/drawing/2014/main" id="{70799ADE-C31E-428F-A64E-3BB62B2146FF}"/>
                </a:ext>
              </a:extLst>
            </p:cNvPr>
            <p:cNvSpPr/>
            <p:nvPr/>
          </p:nvSpPr>
          <p:spPr>
            <a:xfrm>
              <a:off x="2142565" y="1104152"/>
              <a:ext cx="6992469" cy="1079500"/>
            </a:xfrm>
            <a:prstGeom prst="roundRect">
              <a:avLst>
                <a:gd name="adj" fmla="val 28432"/>
              </a:avLst>
            </a:prstGeom>
            <a:solidFill>
              <a:srgbClr val="9EDA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1</a:t>
              </a:r>
            </a:p>
          </p:txBody>
        </p:sp>
        <p:sp>
          <p:nvSpPr>
            <p:cNvPr id="13" name="Rectangle: Rounded Corners 12">
              <a:extLst>
                <a:ext uri="{FF2B5EF4-FFF2-40B4-BE49-F238E27FC236}">
                  <a16:creationId xmlns:a16="http://schemas.microsoft.com/office/drawing/2014/main" id="{29C0916D-9714-4B9D-ABCB-FF1AAB14F93A}"/>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1</a:t>
              </a:r>
            </a:p>
          </p:txBody>
        </p:sp>
        <p:sp>
          <p:nvSpPr>
            <p:cNvPr id="14" name="Rectangle: Rounded Corners 13">
              <a:extLst>
                <a:ext uri="{FF2B5EF4-FFF2-40B4-BE49-F238E27FC236}">
                  <a16:creationId xmlns:a16="http://schemas.microsoft.com/office/drawing/2014/main" id="{DCED312D-993A-4FEE-A31F-2E9EDD7A9616}"/>
                </a:ext>
              </a:extLst>
            </p:cNvPr>
            <p:cNvSpPr/>
            <p:nvPr/>
          </p:nvSpPr>
          <p:spPr>
            <a:xfrm>
              <a:off x="2057400" y="996576"/>
              <a:ext cx="1117600" cy="1079500"/>
            </a:xfrm>
            <a:prstGeom prst="roundRect">
              <a:avLst>
                <a:gd name="adj" fmla="val 28432"/>
              </a:avLst>
            </a:prstGeom>
            <a:solidFill>
              <a:srgbClr val="9EDA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2</a:t>
              </a:r>
            </a:p>
          </p:txBody>
        </p:sp>
      </p:grpSp>
      <p:grpSp>
        <p:nvGrpSpPr>
          <p:cNvPr id="15" name="Group 14">
            <a:extLst>
              <a:ext uri="{FF2B5EF4-FFF2-40B4-BE49-F238E27FC236}">
                <a16:creationId xmlns:a16="http://schemas.microsoft.com/office/drawing/2014/main" id="{79B7CEE8-D0A0-4E8C-B97F-50EB333C0D33}"/>
              </a:ext>
            </a:extLst>
          </p:cNvPr>
          <p:cNvGrpSpPr/>
          <p:nvPr/>
        </p:nvGrpSpPr>
        <p:grpSpPr>
          <a:xfrm>
            <a:off x="2131779" y="3533355"/>
            <a:ext cx="6635282" cy="1112884"/>
            <a:chOff x="2057400" y="996576"/>
            <a:chExt cx="7077634" cy="1187076"/>
          </a:xfrm>
        </p:grpSpPr>
        <p:sp>
          <p:nvSpPr>
            <p:cNvPr id="16" name="Rectangle: Rounded Corners 15">
              <a:extLst>
                <a:ext uri="{FF2B5EF4-FFF2-40B4-BE49-F238E27FC236}">
                  <a16:creationId xmlns:a16="http://schemas.microsoft.com/office/drawing/2014/main" id="{87C11B02-BB69-4B4A-B3FA-6EE56EAFCAF0}"/>
                </a:ext>
              </a:extLst>
            </p:cNvPr>
            <p:cNvSpPr/>
            <p:nvPr/>
          </p:nvSpPr>
          <p:spPr>
            <a:xfrm>
              <a:off x="2142565" y="1104152"/>
              <a:ext cx="6992469" cy="1079500"/>
            </a:xfrm>
            <a:prstGeom prst="roundRect">
              <a:avLst>
                <a:gd name="adj" fmla="val 28432"/>
              </a:avLst>
            </a:prstGeom>
            <a:solidFill>
              <a:srgbClr val="BAADE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1</a:t>
              </a:r>
            </a:p>
          </p:txBody>
        </p:sp>
        <p:sp>
          <p:nvSpPr>
            <p:cNvPr id="17" name="Rectangle: Rounded Corners 16">
              <a:extLst>
                <a:ext uri="{FF2B5EF4-FFF2-40B4-BE49-F238E27FC236}">
                  <a16:creationId xmlns:a16="http://schemas.microsoft.com/office/drawing/2014/main" id="{A2D23F22-F0BC-4ED9-90D8-529DB998107A}"/>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1</a:t>
              </a:r>
            </a:p>
          </p:txBody>
        </p:sp>
        <p:sp>
          <p:nvSpPr>
            <p:cNvPr id="18" name="Rectangle: Rounded Corners 17">
              <a:extLst>
                <a:ext uri="{FF2B5EF4-FFF2-40B4-BE49-F238E27FC236}">
                  <a16:creationId xmlns:a16="http://schemas.microsoft.com/office/drawing/2014/main" id="{EE65FD4D-4D7D-4DB9-9A3B-030EC1AE8BAF}"/>
                </a:ext>
              </a:extLst>
            </p:cNvPr>
            <p:cNvSpPr/>
            <p:nvPr/>
          </p:nvSpPr>
          <p:spPr>
            <a:xfrm>
              <a:off x="2057400" y="996576"/>
              <a:ext cx="1117600" cy="1079500"/>
            </a:xfrm>
            <a:prstGeom prst="roundRect">
              <a:avLst>
                <a:gd name="adj" fmla="val 28432"/>
              </a:avLst>
            </a:prstGeom>
            <a:solidFill>
              <a:srgbClr val="BAAD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3</a:t>
              </a:r>
            </a:p>
          </p:txBody>
        </p:sp>
      </p:grpSp>
      <p:grpSp>
        <p:nvGrpSpPr>
          <p:cNvPr id="19" name="Group 18">
            <a:extLst>
              <a:ext uri="{FF2B5EF4-FFF2-40B4-BE49-F238E27FC236}">
                <a16:creationId xmlns:a16="http://schemas.microsoft.com/office/drawing/2014/main" id="{D2E2EF4E-8634-433D-8929-88DCF63DD757}"/>
              </a:ext>
            </a:extLst>
          </p:cNvPr>
          <p:cNvGrpSpPr/>
          <p:nvPr/>
        </p:nvGrpSpPr>
        <p:grpSpPr>
          <a:xfrm>
            <a:off x="322710" y="454399"/>
            <a:ext cx="1420366" cy="4148978"/>
            <a:chOff x="2142566" y="-2457076"/>
            <a:chExt cx="2692701" cy="4640728"/>
          </a:xfrm>
        </p:grpSpPr>
        <p:sp>
          <p:nvSpPr>
            <p:cNvPr id="21" name="Rectangle: Rounded Corners 20">
              <a:extLst>
                <a:ext uri="{FF2B5EF4-FFF2-40B4-BE49-F238E27FC236}">
                  <a16:creationId xmlns:a16="http://schemas.microsoft.com/office/drawing/2014/main" id="{3DAAE5E4-F423-467B-82A1-F8581303DB97}"/>
                </a:ext>
              </a:extLst>
            </p:cNvPr>
            <p:cNvSpPr/>
            <p:nvPr/>
          </p:nvSpPr>
          <p:spPr>
            <a:xfrm>
              <a:off x="2142566" y="-2457076"/>
              <a:ext cx="2692701" cy="4640728"/>
            </a:xfrm>
            <a:prstGeom prst="roundRect">
              <a:avLst>
                <a:gd name="adj" fmla="val 28432"/>
              </a:avLst>
            </a:prstGeom>
            <a:solidFill>
              <a:srgbClr val="FEE6FB"/>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1</a:t>
              </a:r>
            </a:p>
          </p:txBody>
        </p:sp>
        <p:sp>
          <p:nvSpPr>
            <p:cNvPr id="22" name="Rectangle: Rounded Corners 21">
              <a:extLst>
                <a:ext uri="{FF2B5EF4-FFF2-40B4-BE49-F238E27FC236}">
                  <a16:creationId xmlns:a16="http://schemas.microsoft.com/office/drawing/2014/main" id="{EB3B644D-F336-4BE6-9C88-31E11BF72D48}"/>
                </a:ext>
              </a:extLst>
            </p:cNvPr>
            <p:cNvSpPr/>
            <p:nvPr/>
          </p:nvSpPr>
          <p:spPr>
            <a:xfrm>
              <a:off x="2367525" y="-2302124"/>
              <a:ext cx="2256210" cy="4389561"/>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188" dirty="0">
                  <a:solidFill>
                    <a:schemeClr val="bg1"/>
                  </a:solidFill>
                  <a:latin typeface="#9Slide05 SVNCookie" panose="020B0606040200020203" pitchFamily="34" charset="0"/>
                </a:rPr>
                <a:t>1</a:t>
              </a:r>
            </a:p>
          </p:txBody>
        </p:sp>
      </p:grpSp>
      <p:sp>
        <p:nvSpPr>
          <p:cNvPr id="23" name="TextBox 22">
            <a:extLst>
              <a:ext uri="{FF2B5EF4-FFF2-40B4-BE49-F238E27FC236}">
                <a16:creationId xmlns:a16="http://schemas.microsoft.com/office/drawing/2014/main" id="{3533F712-251C-4240-89E8-A18848D6D394}"/>
              </a:ext>
            </a:extLst>
          </p:cNvPr>
          <p:cNvSpPr txBox="1"/>
          <p:nvPr/>
        </p:nvSpPr>
        <p:spPr>
          <a:xfrm rot="16200000">
            <a:off x="-1254614" y="1731753"/>
            <a:ext cx="4572000" cy="1650580"/>
          </a:xfrm>
          <a:prstGeom prst="rect">
            <a:avLst/>
          </a:prstGeom>
          <a:noFill/>
        </p:spPr>
        <p:txBody>
          <a:bodyPr wrap="square">
            <a:spAutoFit/>
          </a:bodyPr>
          <a:lstStyle/>
          <a:p>
            <a:pPr algn="ctr"/>
            <a:r>
              <a:rPr lang="en-US" sz="5063" dirty="0" err="1">
                <a:solidFill>
                  <a:srgbClr val="FF0000"/>
                </a:solidFill>
                <a:latin typeface="#9Slide05 SVNCookie" panose="020B0606040200020203" pitchFamily="34" charset="0"/>
              </a:rPr>
              <a:t>Hướng</a:t>
            </a:r>
            <a:r>
              <a:rPr lang="en-US" sz="5063" dirty="0">
                <a:solidFill>
                  <a:srgbClr val="FF0000"/>
                </a:solidFill>
                <a:latin typeface="#9Slide05 SVNCookie" panose="020B0606040200020203" pitchFamily="34" charset="0"/>
              </a:rPr>
              <a:t> </a:t>
            </a:r>
            <a:r>
              <a:rPr lang="en-US" sz="5063" dirty="0" err="1">
                <a:solidFill>
                  <a:srgbClr val="FF0000"/>
                </a:solidFill>
                <a:latin typeface="#9Slide05 SVNCookie" panose="020B0606040200020203" pitchFamily="34" charset="0"/>
              </a:rPr>
              <a:t>dẫn</a:t>
            </a:r>
            <a:r>
              <a:rPr lang="en-US" sz="5063" dirty="0">
                <a:solidFill>
                  <a:srgbClr val="FF0000"/>
                </a:solidFill>
                <a:latin typeface="#9Slide05 SVNCookie" panose="020B0606040200020203" pitchFamily="34" charset="0"/>
              </a:rPr>
              <a:t> </a:t>
            </a:r>
            <a:r>
              <a:rPr lang="en-US" sz="5063" dirty="0" err="1">
                <a:solidFill>
                  <a:srgbClr val="FF0000"/>
                </a:solidFill>
                <a:latin typeface="#9Slide05 SVNCookie" panose="020B0606040200020203" pitchFamily="34" charset="0"/>
              </a:rPr>
              <a:t>tự</a:t>
            </a:r>
            <a:r>
              <a:rPr lang="en-US" sz="5063" dirty="0">
                <a:solidFill>
                  <a:srgbClr val="FF0000"/>
                </a:solidFill>
                <a:latin typeface="#9Slide05 SVNCookie" panose="020B0606040200020203" pitchFamily="34" charset="0"/>
              </a:rPr>
              <a:t> </a:t>
            </a:r>
            <a:r>
              <a:rPr lang="en-US" sz="5063" dirty="0" err="1">
                <a:solidFill>
                  <a:srgbClr val="FF0000"/>
                </a:solidFill>
                <a:latin typeface="#9Slide05 SVNCookie" panose="020B0606040200020203" pitchFamily="34" charset="0"/>
              </a:rPr>
              <a:t>học</a:t>
            </a:r>
            <a:endParaRPr lang="en-US" sz="5063" dirty="0">
              <a:solidFill>
                <a:srgbClr val="FF0000"/>
              </a:solidFill>
              <a:latin typeface="#9Slide05 SVNCookie" panose="020B0606040200020203" pitchFamily="34" charset="0"/>
            </a:endParaRPr>
          </a:p>
        </p:txBody>
      </p:sp>
      <p:sp>
        <p:nvSpPr>
          <p:cNvPr id="24" name="TextBox 23">
            <a:extLst>
              <a:ext uri="{FF2B5EF4-FFF2-40B4-BE49-F238E27FC236}">
                <a16:creationId xmlns:a16="http://schemas.microsoft.com/office/drawing/2014/main" id="{FF9FD553-151C-41D3-956F-532D84D5789A}"/>
              </a:ext>
            </a:extLst>
          </p:cNvPr>
          <p:cNvSpPr txBox="1"/>
          <p:nvPr/>
        </p:nvSpPr>
        <p:spPr>
          <a:xfrm>
            <a:off x="3256150" y="438090"/>
            <a:ext cx="5396472" cy="1015663"/>
          </a:xfrm>
          <a:prstGeom prst="rect">
            <a:avLst/>
          </a:prstGeom>
          <a:noFill/>
        </p:spPr>
        <p:txBody>
          <a:bodyPr wrap="square">
            <a:spAutoFit/>
          </a:bodyPr>
          <a:lstStyle/>
          <a:p>
            <a:pPr algn="just"/>
            <a:r>
              <a:rPr lang="en-US" sz="3000" dirty="0" err="1">
                <a:latin typeface="#9Slide05 SVNCookie" panose="020B0606040200020203" pitchFamily="34" charset="0"/>
              </a:rPr>
              <a:t>Ôn</a:t>
            </a:r>
            <a:r>
              <a:rPr lang="en-US" sz="3000" dirty="0">
                <a:latin typeface="#9Slide05 SVNCookie" panose="020B0606040200020203" pitchFamily="34" charset="0"/>
              </a:rPr>
              <a:t> </a:t>
            </a:r>
            <a:r>
              <a:rPr lang="en-US" sz="3000" dirty="0" err="1">
                <a:latin typeface="#9Slide05 SVNCookie" panose="020B0606040200020203" pitchFamily="34" charset="0"/>
              </a:rPr>
              <a:t>tập</a:t>
            </a:r>
            <a:r>
              <a:rPr lang="en-US" sz="3000" dirty="0">
                <a:latin typeface="#9Slide05 SVNCookie" panose="020B0606040200020203" pitchFamily="34" charset="0"/>
              </a:rPr>
              <a:t> </a:t>
            </a:r>
            <a:r>
              <a:rPr lang="en-US" sz="3000" dirty="0" err="1">
                <a:latin typeface="#9Slide05 SVNCookie" panose="020B0606040200020203" pitchFamily="34" charset="0"/>
              </a:rPr>
              <a:t>kiến</a:t>
            </a:r>
            <a:r>
              <a:rPr lang="en-US" sz="3000" dirty="0">
                <a:latin typeface="#9Slide05 SVNCookie" panose="020B0606040200020203" pitchFamily="34" charset="0"/>
              </a:rPr>
              <a:t> </a:t>
            </a:r>
            <a:r>
              <a:rPr lang="en-US" sz="3000" dirty="0" err="1">
                <a:latin typeface="#9Slide05 SVNCookie" panose="020B0606040200020203" pitchFamily="34" charset="0"/>
              </a:rPr>
              <a:t>thức</a:t>
            </a:r>
            <a:r>
              <a:rPr lang="en-US" sz="3000" dirty="0">
                <a:latin typeface="#9Slide05 SVNCookie" panose="020B0606040200020203" pitchFamily="34" charset="0"/>
              </a:rPr>
              <a:t> + </a:t>
            </a:r>
            <a:r>
              <a:rPr lang="en-US" sz="3000" dirty="0" err="1">
                <a:latin typeface="#9Slide05 SVNCookie" panose="020B0606040200020203" pitchFamily="34" charset="0"/>
              </a:rPr>
              <a:t>Hoàn</a:t>
            </a:r>
            <a:r>
              <a:rPr lang="en-US" sz="3000" dirty="0">
                <a:latin typeface="#9Slide05 SVNCookie" panose="020B0606040200020203" pitchFamily="34" charset="0"/>
              </a:rPr>
              <a:t> </a:t>
            </a:r>
            <a:r>
              <a:rPr lang="en-US" sz="3000" dirty="0" err="1">
                <a:latin typeface="#9Slide05 SVNCookie" panose="020B0606040200020203" pitchFamily="34" charset="0"/>
              </a:rPr>
              <a:t>thiện</a:t>
            </a:r>
            <a:r>
              <a:rPr lang="en-US" sz="3000" dirty="0">
                <a:latin typeface="#9Slide05 SVNCookie" panose="020B0606040200020203" pitchFamily="34" charset="0"/>
              </a:rPr>
              <a:t> </a:t>
            </a:r>
            <a:r>
              <a:rPr lang="en-US" sz="3000" dirty="0" err="1">
                <a:latin typeface="#9Slide05 SVNCookie" panose="020B0606040200020203" pitchFamily="34" charset="0"/>
              </a:rPr>
              <a:t>bài</a:t>
            </a:r>
            <a:r>
              <a:rPr lang="en-US" sz="3000" dirty="0">
                <a:latin typeface="#9Slide05 SVNCookie" panose="020B0606040200020203" pitchFamily="34" charset="0"/>
              </a:rPr>
              <a:t> </a:t>
            </a:r>
            <a:r>
              <a:rPr lang="en-US" sz="3000" dirty="0" err="1">
                <a:latin typeface="#9Slide05 SVNCookie" panose="020B0606040200020203" pitchFamily="34" charset="0"/>
              </a:rPr>
              <a:t>tập</a:t>
            </a:r>
            <a:r>
              <a:rPr lang="en-US" sz="3000" dirty="0">
                <a:latin typeface="#9Slide05 SVNCookie" panose="020B0606040200020203" pitchFamily="34" charset="0"/>
              </a:rPr>
              <a:t> </a:t>
            </a:r>
            <a:r>
              <a:rPr lang="en-US" sz="3000" dirty="0" err="1">
                <a:latin typeface="#9Slide05 SVNCookie" panose="020B0606040200020203" pitchFamily="34" charset="0"/>
              </a:rPr>
              <a:t>về</a:t>
            </a:r>
            <a:r>
              <a:rPr lang="en-US" sz="3000" dirty="0">
                <a:latin typeface="#9Slide05 SVNCookie" panose="020B0606040200020203" pitchFamily="34" charset="0"/>
              </a:rPr>
              <a:t> </a:t>
            </a:r>
            <a:r>
              <a:rPr lang="en-US" sz="3000" dirty="0" err="1">
                <a:latin typeface="#9Slide05 SVNCookie" panose="020B0606040200020203" pitchFamily="34" charset="0"/>
              </a:rPr>
              <a:t>nhà</a:t>
            </a:r>
            <a:endParaRPr lang="en-US" sz="3000" dirty="0">
              <a:latin typeface="#9Slide05 SVNCookie" panose="020B0606040200020203" pitchFamily="34" charset="0"/>
            </a:endParaRPr>
          </a:p>
        </p:txBody>
      </p:sp>
    </p:spTree>
    <p:extLst>
      <p:ext uri="{BB962C8B-B14F-4D97-AF65-F5344CB8AC3E}">
        <p14:creationId xmlns:p14="http://schemas.microsoft.com/office/powerpoint/2010/main" val="299528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E7909BD-A3A0-45B9-B7F0-AC13C8F75820}"/>
              </a:ext>
            </a:extLst>
          </p:cNvPr>
          <p:cNvGrpSpPr/>
          <p:nvPr/>
        </p:nvGrpSpPr>
        <p:grpSpPr>
          <a:xfrm>
            <a:off x="0" y="0"/>
            <a:ext cx="9144000" cy="5143500"/>
            <a:chOff x="0" y="0"/>
            <a:chExt cx="9753600" cy="5486400"/>
          </a:xfrm>
        </p:grpSpPr>
        <p:sp>
          <p:nvSpPr>
            <p:cNvPr id="3" name="Rectangle 2">
              <a:extLst>
                <a:ext uri="{FF2B5EF4-FFF2-40B4-BE49-F238E27FC236}">
                  <a16:creationId xmlns:a16="http://schemas.microsoft.com/office/drawing/2014/main" id="{4D7A68A7-B858-45B5-BC8E-1F04DBF7AA38}"/>
                </a:ext>
              </a:extLst>
            </p:cNvPr>
            <p:cNvSpPr/>
            <p:nvPr/>
          </p:nvSpPr>
          <p:spPr>
            <a:xfrm>
              <a:off x="0" y="0"/>
              <a:ext cx="9753600" cy="5486400"/>
            </a:xfrm>
            <a:prstGeom prst="rect">
              <a:avLst/>
            </a:prstGeom>
            <a:solidFill>
              <a:srgbClr val="FEF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pic>
          <p:nvPicPr>
            <p:cNvPr id="2" name="Picture 2" descr="De-men-comic-.jpg">
              <a:extLst>
                <a:ext uri="{FF2B5EF4-FFF2-40B4-BE49-F238E27FC236}">
                  <a16:creationId xmlns:a16="http://schemas.microsoft.com/office/drawing/2014/main" id="{9836F79B-F698-4468-90B0-005F73A106A9}"/>
                </a:ext>
              </a:extLst>
            </p:cNvPr>
            <p:cNvPicPr>
              <a:picLocks noChangeAspect="1"/>
            </p:cNvPicPr>
            <p:nvPr/>
          </p:nvPicPr>
          <p:blipFill rotWithShape="1">
            <a:blip r:embed="rId3">
              <a:extLst>
                <a:ext uri="{28A0092B-C50C-407E-A947-70E740481C1C}">
                  <a14:useLocalDpi xmlns:a14="http://schemas.microsoft.com/office/drawing/2010/main" val="0"/>
                </a:ext>
              </a:extLst>
            </a:blip>
            <a:srcRect r="2000"/>
            <a:stretch/>
          </p:blipFill>
          <p:spPr bwMode="auto">
            <a:xfrm>
              <a:off x="0" y="0"/>
              <a:ext cx="540816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2BB3E90-481F-4A92-BEBE-D3403752CC7F}"/>
                </a:ext>
              </a:extLst>
            </p:cNvPr>
            <p:cNvSpPr/>
            <p:nvPr/>
          </p:nvSpPr>
          <p:spPr>
            <a:xfrm>
              <a:off x="3401568" y="3594100"/>
              <a:ext cx="2006600" cy="1892300"/>
            </a:xfrm>
            <a:prstGeom prst="rect">
              <a:avLst/>
            </a:prstGeom>
            <a:solidFill>
              <a:srgbClr val="FEF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dirty="0"/>
            </a:p>
          </p:txBody>
        </p:sp>
      </p:grpSp>
      <p:sp>
        <p:nvSpPr>
          <p:cNvPr id="6" name="TextBox 5">
            <a:extLst>
              <a:ext uri="{FF2B5EF4-FFF2-40B4-BE49-F238E27FC236}">
                <a16:creationId xmlns:a16="http://schemas.microsoft.com/office/drawing/2014/main" id="{551C12F8-5B34-49BA-9118-10EFC3F006EA}"/>
              </a:ext>
            </a:extLst>
          </p:cNvPr>
          <p:cNvSpPr txBox="1"/>
          <p:nvPr/>
        </p:nvSpPr>
        <p:spPr>
          <a:xfrm>
            <a:off x="4648200" y="1551664"/>
            <a:ext cx="4164330" cy="3208571"/>
          </a:xfrm>
          <a:prstGeom prst="rect">
            <a:avLst/>
          </a:prstGeom>
          <a:noFill/>
        </p:spPr>
        <p:txBody>
          <a:bodyPr wrap="square" rtlCol="0">
            <a:spAutoFit/>
          </a:bodyPr>
          <a:lstStyle/>
          <a:p>
            <a:pPr algn="ctr"/>
            <a:r>
              <a:rPr lang="en-US" sz="6750" b="1" i="1" dirty="0" err="1">
                <a:solidFill>
                  <a:srgbClr val="0070C0"/>
                </a:solidFill>
                <a:latin typeface="#9Slide05 SVNMonday" pitchFamily="2" charset="0"/>
              </a:rPr>
              <a:t>Chúc</a:t>
            </a:r>
            <a:r>
              <a:rPr lang="en-US" sz="6750" b="1" i="1" dirty="0">
                <a:solidFill>
                  <a:srgbClr val="0070C0"/>
                </a:solidFill>
                <a:latin typeface="#9Slide05 SVNMonday" pitchFamily="2" charset="0"/>
              </a:rPr>
              <a:t> </a:t>
            </a:r>
            <a:r>
              <a:rPr lang="en-US" sz="6750" b="1" i="1" dirty="0" err="1">
                <a:solidFill>
                  <a:srgbClr val="0070C0"/>
                </a:solidFill>
                <a:latin typeface="#9Slide05 SVNMonday" pitchFamily="2" charset="0"/>
              </a:rPr>
              <a:t>các</a:t>
            </a:r>
            <a:r>
              <a:rPr lang="en-US" sz="6750" b="1" i="1" dirty="0">
                <a:solidFill>
                  <a:srgbClr val="0070C0"/>
                </a:solidFill>
                <a:latin typeface="#9Slide05 SVNMonday" pitchFamily="2" charset="0"/>
              </a:rPr>
              <a:t> </a:t>
            </a:r>
            <a:r>
              <a:rPr lang="en-US" sz="6750" b="1" i="1" dirty="0" err="1">
                <a:solidFill>
                  <a:srgbClr val="0070C0"/>
                </a:solidFill>
                <a:latin typeface="#9Slide05 SVNMonday" pitchFamily="2" charset="0"/>
              </a:rPr>
              <a:t>em</a:t>
            </a:r>
            <a:r>
              <a:rPr lang="en-US" sz="6750" b="1" i="1" dirty="0">
                <a:solidFill>
                  <a:srgbClr val="0070C0"/>
                </a:solidFill>
                <a:latin typeface="#9Slide05 SVNMonday" pitchFamily="2" charset="0"/>
              </a:rPr>
              <a:t> </a:t>
            </a:r>
            <a:r>
              <a:rPr lang="en-US" sz="6750" b="1" i="1" dirty="0" err="1">
                <a:solidFill>
                  <a:srgbClr val="0070C0"/>
                </a:solidFill>
                <a:latin typeface="#9Slide05 SVNMonday" pitchFamily="2" charset="0"/>
              </a:rPr>
              <a:t>học</a:t>
            </a:r>
            <a:r>
              <a:rPr lang="en-US" sz="6750" b="1" i="1" dirty="0">
                <a:solidFill>
                  <a:srgbClr val="0070C0"/>
                </a:solidFill>
                <a:latin typeface="#9Slide05 SVNMonday" pitchFamily="2" charset="0"/>
              </a:rPr>
              <a:t> </a:t>
            </a:r>
            <a:r>
              <a:rPr lang="en-US" sz="6750" b="1" i="1" dirty="0" err="1">
                <a:solidFill>
                  <a:srgbClr val="0070C0"/>
                </a:solidFill>
                <a:latin typeface="#9Slide05 SVNMonday" pitchFamily="2" charset="0"/>
              </a:rPr>
              <a:t>tốt</a:t>
            </a:r>
            <a:r>
              <a:rPr lang="en-US" sz="6750" b="1" i="1" dirty="0">
                <a:solidFill>
                  <a:srgbClr val="0070C0"/>
                </a:solidFill>
                <a:latin typeface="#9Slide05 SVNMonday" pitchFamily="2" charset="0"/>
              </a:rPr>
              <a:t>!</a:t>
            </a:r>
          </a:p>
        </p:txBody>
      </p:sp>
    </p:spTree>
    <p:extLst>
      <p:ext uri="{BB962C8B-B14F-4D97-AF65-F5344CB8AC3E}">
        <p14:creationId xmlns:p14="http://schemas.microsoft.com/office/powerpoint/2010/main" val="3706902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CC04564-80DA-231F-DD7B-8E642198D7BA}"/>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BB64F64E-DD69-22D8-173A-77DD2DFD4E80}"/>
              </a:ext>
            </a:extLst>
          </p:cNvPr>
          <p:cNvSpPr>
            <a:spLocks noGrp="1"/>
          </p:cNvSpPr>
          <p:nvPr>
            <p:ph idx="1"/>
          </p:nvPr>
        </p:nvSpPr>
        <p:spPr/>
        <p:txBody>
          <a:bodyPr/>
          <a:lstStyle/>
          <a:p>
            <a:endParaRPr lang="vi-VN"/>
          </a:p>
        </p:txBody>
      </p:sp>
      <p:pic>
        <p:nvPicPr>
          <p:cNvPr id="4" name="Picture 2" descr="Hình nền Powerpoint Phong Cảnh Mùa Hè Kết Xuất 3D miễn phí - Slidesdocs">
            <a:extLst>
              <a:ext uri="{FF2B5EF4-FFF2-40B4-BE49-F238E27FC236}">
                <a16:creationId xmlns:a16="http://schemas.microsoft.com/office/drawing/2014/main" id="{0E6C4620-5383-6538-8587-94312833F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Rectangle 3"/>
          <p:cNvSpPr/>
          <p:nvPr/>
        </p:nvSpPr>
        <p:spPr>
          <a:xfrm>
            <a:off x="529260" y="93215"/>
            <a:ext cx="8085479" cy="1729283"/>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algn="ct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Hà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Nội</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bao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nhiêu</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phố</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bắt</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đầu</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bằng</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chữ</a:t>
            </a:r>
            <a:r>
              <a:rPr lang="en-US" sz="3200" b="1" dirty="0">
                <a:solidFill>
                  <a:srgbClr val="FF0000"/>
                </a:solidFill>
                <a:latin typeface="Times New Roman" panose="02020603050405020304" pitchFamily="18" charset="0"/>
                <a:cs typeface="Times New Roman" panose="02020603050405020304" pitchFamily="18" charset="0"/>
              </a:rPr>
              <a:t>: “H</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àng</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br>
              <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A - 52		B – 53		C - 54</a:t>
            </a:r>
            <a:endParaRPr kumimoji="0" lang="en-US" sz="32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algn="ct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6" name="Rectangle 4"/>
          <p:cNvSpPr/>
          <p:nvPr/>
        </p:nvSpPr>
        <p:spPr>
          <a:xfrm>
            <a:off x="2084130" y="1952934"/>
            <a:ext cx="4975738" cy="68580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3200" b="1">
                <a:solidFill>
                  <a:srgbClr val="002060"/>
                </a:solidFill>
                <a:latin typeface="Times New Roman" panose="02020603050405020304" pitchFamily="18" charset="0"/>
                <a:cs typeface="Times New Roman" panose="02020603050405020304" pitchFamily="18" charset="0"/>
              </a:rPr>
              <a:t>Đáp án: B</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7" name="Pentagon 5">
            <a:hlinkClick r:id="rId5" action="ppaction://hlinksldjump"/>
          </p:cNvPr>
          <p:cNvSpPr/>
          <p:nvPr/>
        </p:nvSpPr>
        <p:spPr>
          <a:xfrm flipH="1">
            <a:off x="6999726" y="4400073"/>
            <a:ext cx="1905000" cy="685800"/>
          </a:xfrm>
          <a:prstGeom prst="homePlat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Quay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về</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8" name="Oval 6"/>
          <p:cNvSpPr/>
          <p:nvPr/>
        </p:nvSpPr>
        <p:spPr>
          <a:xfrm>
            <a:off x="4689" y="3638072"/>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9" name="Oval 7"/>
          <p:cNvSpPr/>
          <p:nvPr/>
        </p:nvSpPr>
        <p:spPr>
          <a:xfrm>
            <a:off x="59118" y="3692501"/>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pic>
        <p:nvPicPr>
          <p:cNvPr id="10"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5504" y="5458148"/>
            <a:ext cx="609600" cy="609600"/>
          </a:xfrm>
          <a:prstGeom prst="rect">
            <a:avLst/>
          </a:prstGeom>
        </p:spPr>
      </p:pic>
      <p:sp>
        <p:nvSpPr>
          <p:cNvPr id="11" name="TextBox 9"/>
          <p:cNvSpPr txBox="1"/>
          <p:nvPr/>
        </p:nvSpPr>
        <p:spPr>
          <a:xfrm>
            <a:off x="145365" y="4169239"/>
            <a:ext cx="1393074" cy="430887"/>
          </a:xfrm>
          <a:prstGeom prst="rect">
            <a:avLst/>
          </a:prstGeom>
          <a:noFill/>
        </p:spPr>
        <p:txBody>
          <a:bodyPr wrap="none" rtlCol="0">
            <a:spAutoFit/>
          </a:bodyPr>
          <a:lstStyle/>
          <a:p>
            <a:r>
              <a:rPr lang="en-US" sz="2200" b="1" dirty="0">
                <a:solidFill>
                  <a:schemeClr val="bg1"/>
                </a:solidFill>
                <a:latin typeface="Times New Roman" panose="02020603050405020304" pitchFamily="18" charset="0"/>
                <a:cs typeface="Times New Roman" panose="02020603050405020304" pitchFamily="18" charset="0"/>
              </a:rPr>
              <a:t>HẾT GIỜ</a:t>
            </a:r>
          </a:p>
        </p:txBody>
      </p:sp>
      <p:pic>
        <p:nvPicPr>
          <p:cNvPr id="12" name="Hình ảnh 11">
            <a:extLst>
              <a:ext uri="{FF2B5EF4-FFF2-40B4-BE49-F238E27FC236}">
                <a16:creationId xmlns:a16="http://schemas.microsoft.com/office/drawing/2014/main" id="{C74188FD-7EEA-29E2-A203-CD655F13497D}"/>
              </a:ext>
            </a:extLst>
          </p:cNvPr>
          <p:cNvPicPr>
            <a:picLocks noChangeAspect="1"/>
          </p:cNvPicPr>
          <p:nvPr/>
        </p:nvPicPr>
        <p:blipFill>
          <a:blip r:embed="rId7"/>
          <a:stretch>
            <a:fillRect/>
          </a:stretch>
        </p:blipFill>
        <p:spPr>
          <a:xfrm>
            <a:off x="1085504" y="2619375"/>
            <a:ext cx="7208274" cy="2508206"/>
          </a:xfrm>
          <a:prstGeom prst="ellipse">
            <a:avLst/>
          </a:prstGeom>
          <a:ln>
            <a:noFill/>
          </a:ln>
          <a:effectLst>
            <a:softEdge rad="112500"/>
          </a:effectLst>
        </p:spPr>
        <p:style>
          <a:lnRef idx="3">
            <a:schemeClr val="lt1"/>
          </a:lnRef>
          <a:fillRef idx="1">
            <a:schemeClr val="accent4"/>
          </a:fillRef>
          <a:effectRef idx="1">
            <a:schemeClr val="accent4"/>
          </a:effectRef>
          <a:fontRef idx="minor">
            <a:schemeClr val="lt1"/>
          </a:fontRef>
        </p:style>
      </p:pic>
    </p:spTree>
    <p:extLst>
      <p:ext uri="{BB962C8B-B14F-4D97-AF65-F5344CB8AC3E}">
        <p14:creationId xmlns:p14="http://schemas.microsoft.com/office/powerpoint/2010/main" val="58178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10000"/>
                                        <p:tgtEl>
                                          <p:spTgt spid="9"/>
                                        </p:tgtEl>
                                      </p:cBhvr>
                                    </p:animEffect>
                                  </p:childTnLst>
                                </p:cTn>
                              </p:par>
                            </p:childTnLst>
                          </p:cTn>
                        </p:par>
                        <p:par>
                          <p:cTn id="15" fill="hold">
                            <p:stCondLst>
                              <p:cond delay="10000"/>
                            </p:stCondLst>
                            <p:childTnLst>
                              <p:par>
                                <p:cTn id="16" presetID="1" presetClass="mediacall" presetSubtype="0" fill="hold" nodeType="afterEffect">
                                  <p:stCondLst>
                                    <p:cond delay="0"/>
                                  </p:stCondLst>
                                  <p:childTnLst>
                                    <p:cmd type="call" cmd="playFrom(0.0)">
                                      <p:cBhvr>
                                        <p:cTn id="17" dur="1965" fill="hold"/>
                                        <p:tgtEl>
                                          <p:spTgt spid="10"/>
                                        </p:tgtEl>
                                      </p:cBhvr>
                                    </p:cmd>
                                  </p:childTnLst>
                                </p:cTn>
                              </p:par>
                              <p:par>
                                <p:cTn id="18" presetID="53"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0"/>
                </p:tgtEl>
              </p:cMediaNode>
            </p:audio>
          </p:childTnLst>
        </p:cTn>
      </p:par>
    </p:tnLst>
    <p:bldLst>
      <p:bldP spid="5" grpId="0" animBg="1"/>
      <p:bldP spid="6" grpId="0" animBg="1"/>
      <p:bldP spid="7" grpId="0" animBg="1"/>
      <p:bldP spid="9"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CC04564-80DA-231F-DD7B-8E642198D7BA}"/>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BB64F64E-DD69-22D8-173A-77DD2DFD4E80}"/>
              </a:ext>
            </a:extLst>
          </p:cNvPr>
          <p:cNvSpPr>
            <a:spLocks noGrp="1"/>
          </p:cNvSpPr>
          <p:nvPr>
            <p:ph idx="1"/>
          </p:nvPr>
        </p:nvSpPr>
        <p:spPr/>
        <p:txBody>
          <a:bodyPr/>
          <a:lstStyle/>
          <a:p>
            <a:endParaRPr lang="vi-VN"/>
          </a:p>
        </p:txBody>
      </p:sp>
      <p:pic>
        <p:nvPicPr>
          <p:cNvPr id="4" name="Picture 2" descr="Hình nền Powerpoint Phong Cảnh Mùa Hè Kết Xuất 3D miễn phí - Slidesdocs">
            <a:extLst>
              <a:ext uri="{FF2B5EF4-FFF2-40B4-BE49-F238E27FC236}">
                <a16:creationId xmlns:a16="http://schemas.microsoft.com/office/drawing/2014/main" id="{0E6C4620-5383-6538-8587-94312833F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Rectangle 3"/>
          <p:cNvSpPr/>
          <p:nvPr/>
        </p:nvSpPr>
        <p:spPr>
          <a:xfrm>
            <a:off x="304800" y="221255"/>
            <a:ext cx="8458200" cy="1819327"/>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endParaRPr kumimoji="0" lang="en-US" sz="2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endParaRPr lang="en-US" sz="2900" b="1" dirty="0">
              <a:solidFill>
                <a:srgbClr val="FF0000"/>
              </a:solidFill>
              <a:latin typeface="Times New Roman" panose="02020603050405020304" pitchFamily="18" charset="0"/>
              <a:cs typeface="Times New Roman" panose="02020603050405020304" pitchFamily="18" charset="0"/>
            </a:endParaRPr>
          </a:p>
          <a:p>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3:</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endParaRPr lang="en-US" sz="2900" b="1" dirty="0">
              <a:solidFill>
                <a:srgbClr val="FF0000"/>
              </a:solidFill>
              <a:latin typeface="Times New Roman" panose="02020603050405020304" pitchFamily="18" charset="0"/>
              <a:cs typeface="Times New Roman" panose="02020603050405020304" pitchFamily="18" charset="0"/>
            </a:endParaRPr>
          </a:p>
          <a:p>
            <a:r>
              <a:rPr lang="en-US" sz="2900" b="1" dirty="0">
                <a:solidFill>
                  <a:srgbClr val="FF0000"/>
                </a:solidFill>
                <a:latin typeface="Times New Roman" panose="02020603050405020304" pitchFamily="18" charset="0"/>
                <a:cs typeface="Times New Roman" panose="02020603050405020304" pitchFamily="18" charset="0"/>
              </a:rPr>
              <a:t>		</a:t>
            </a:r>
            <a:r>
              <a:rPr lang="vi-VN" sz="2900" b="1" dirty="0">
                <a:solidFill>
                  <a:srgbClr val="FF0000"/>
                </a:solidFill>
                <a:latin typeface="Times New Roman" panose="02020603050405020304" pitchFamily="18" charset="0"/>
                <a:cs typeface="Times New Roman" panose="02020603050405020304" pitchFamily="18" charset="0"/>
              </a:rPr>
              <a:t>A. </a:t>
            </a:r>
            <a:r>
              <a:rPr lang="en-US" sz="2900" b="1" dirty="0" err="1">
                <a:solidFill>
                  <a:srgbClr val="FF0000"/>
                </a:solidFill>
                <a:latin typeface="Times New Roman" panose="02020603050405020304" pitchFamily="18" charset="0"/>
                <a:cs typeface="Times New Roman" panose="02020603050405020304" pitchFamily="18" charset="0"/>
              </a:rPr>
              <a:t>Chuyên</a:t>
            </a:r>
            <a:r>
              <a:rPr lang="en-US" sz="2900" b="1" dirty="0">
                <a:solidFill>
                  <a:srgbClr val="FF0000"/>
                </a:solidFill>
                <a:latin typeface="Times New Roman" panose="02020603050405020304" pitchFamily="18" charset="0"/>
                <a:cs typeface="Times New Roman" panose="02020603050405020304" pitchFamily="18" charset="0"/>
              </a:rPr>
              <a:t> </a:t>
            </a:r>
            <a:r>
              <a:rPr lang="en-US" sz="2900" b="1" dirty="0" err="1">
                <a:solidFill>
                  <a:srgbClr val="FF0000"/>
                </a:solidFill>
                <a:latin typeface="Times New Roman" panose="02020603050405020304" pitchFamily="18" charset="0"/>
                <a:cs typeface="Times New Roman" panose="02020603050405020304" pitchFamily="18" charset="0"/>
              </a:rPr>
              <a:t>bán</a:t>
            </a:r>
            <a:r>
              <a:rPr lang="en-US" sz="2900" b="1" dirty="0">
                <a:solidFill>
                  <a:srgbClr val="FF0000"/>
                </a:solidFill>
                <a:latin typeface="Times New Roman" panose="02020603050405020304" pitchFamily="18" charset="0"/>
                <a:cs typeface="Times New Roman" panose="02020603050405020304" pitchFamily="18" charset="0"/>
              </a:rPr>
              <a:t> </a:t>
            </a:r>
            <a:r>
              <a:rPr lang="en-US" sz="2900" b="1" dirty="0" err="1">
                <a:solidFill>
                  <a:srgbClr val="FF0000"/>
                </a:solidFill>
                <a:latin typeface="Times New Roman" panose="02020603050405020304" pitchFamily="18" charset="0"/>
                <a:cs typeface="Times New Roman" panose="02020603050405020304" pitchFamily="18" charset="0"/>
              </a:rPr>
              <a:t>tơ</a:t>
            </a:r>
            <a:r>
              <a:rPr lang="en-US" sz="2900" b="1" dirty="0">
                <a:solidFill>
                  <a:srgbClr val="FF0000"/>
                </a:solidFill>
                <a:latin typeface="Times New Roman" panose="02020603050405020304" pitchFamily="18" charset="0"/>
                <a:cs typeface="Times New Roman" panose="02020603050405020304" pitchFamily="18" charset="0"/>
              </a:rPr>
              <a:t> </a:t>
            </a:r>
            <a:r>
              <a:rPr lang="en-US" sz="2900" b="1" dirty="0" err="1">
                <a:solidFill>
                  <a:srgbClr val="FF0000"/>
                </a:solidFill>
                <a:latin typeface="Times New Roman" panose="02020603050405020304" pitchFamily="18" charset="0"/>
                <a:cs typeface="Times New Roman" panose="02020603050405020304" pitchFamily="18" charset="0"/>
              </a:rPr>
              <a:t>lụa</a:t>
            </a:r>
            <a:r>
              <a:rPr lang="en-US" sz="2900" b="1" dirty="0">
                <a:solidFill>
                  <a:srgbClr val="FF0000"/>
                </a:solidFill>
                <a:latin typeface="Times New Roman" panose="02020603050405020304" pitchFamily="18" charset="0"/>
                <a:cs typeface="Times New Roman" panose="02020603050405020304" pitchFamily="18" charset="0"/>
              </a:rPr>
              <a:t>, </a:t>
            </a:r>
            <a:r>
              <a:rPr lang="en-US" sz="2900" b="1" dirty="0" err="1">
                <a:solidFill>
                  <a:srgbClr val="FF0000"/>
                </a:solidFill>
                <a:latin typeface="Times New Roman" panose="02020603050405020304" pitchFamily="18" charset="0"/>
                <a:cs typeface="Times New Roman" panose="02020603050405020304" pitchFamily="18" charset="0"/>
              </a:rPr>
              <a:t>vải</a:t>
            </a:r>
            <a:r>
              <a:rPr lang="en-US" sz="2900" b="1" dirty="0">
                <a:solidFill>
                  <a:srgbClr val="FF0000"/>
                </a:solidFill>
                <a:latin typeface="Times New Roman" panose="02020603050405020304" pitchFamily="18" charset="0"/>
                <a:cs typeface="Times New Roman" panose="02020603050405020304" pitchFamily="18" charset="0"/>
              </a:rPr>
              <a:t> </a:t>
            </a:r>
            <a:r>
              <a:rPr lang="en-US" sz="2900" b="1" dirty="0" err="1">
                <a:solidFill>
                  <a:srgbClr val="FF0000"/>
                </a:solidFill>
                <a:latin typeface="Times New Roman" panose="02020603050405020304" pitchFamily="18" charset="0"/>
                <a:cs typeface="Times New Roman" panose="02020603050405020304" pitchFamily="18" charset="0"/>
              </a:rPr>
              <a:t>sợi</a:t>
            </a:r>
            <a:r>
              <a:rPr lang="en-US" sz="2900" b="1" dirty="0">
                <a:solidFill>
                  <a:srgbClr val="FF0000"/>
                </a:solidFill>
                <a:latin typeface="Times New Roman" panose="02020603050405020304" pitchFamily="18" charset="0"/>
                <a:cs typeface="Times New Roman" panose="02020603050405020304" pitchFamily="18" charset="0"/>
              </a:rPr>
              <a:t>				</a:t>
            </a:r>
            <a:r>
              <a:rPr lang="vi-VN" sz="2900" b="1" dirty="0">
                <a:solidFill>
                  <a:srgbClr val="FF0000"/>
                </a:solidFill>
                <a:latin typeface="Times New Roman" panose="02020603050405020304" pitchFamily="18" charset="0"/>
                <a:cs typeface="Times New Roman" panose="02020603050405020304" pitchFamily="18" charset="0"/>
              </a:rPr>
              <a:t>	B. Chuyên bán cây hoa đào</a:t>
            </a:r>
          </a:p>
          <a:p>
            <a:endParaRPr lang="vi-VN" sz="2900" b="1" dirty="0">
              <a:solidFill>
                <a:srgbClr val="FF0000"/>
              </a:solidFill>
              <a:latin typeface="Times New Roman" panose="02020603050405020304" pitchFamily="18" charset="0"/>
              <a:cs typeface="Times New Roman" panose="02020603050405020304" pitchFamily="18" charset="0"/>
            </a:endParaRPr>
          </a:p>
          <a:p>
            <a:r>
              <a:rPr lang="en-US" sz="2900" b="1" dirty="0">
                <a:solidFill>
                  <a:srgbClr val="FF0000"/>
                </a:solidFill>
                <a:latin typeface="Times New Roman" panose="02020603050405020304" pitchFamily="18" charset="0"/>
                <a:cs typeface="Times New Roman" panose="02020603050405020304" pitchFamily="18" charset="0"/>
              </a:rPr>
              <a:t>		</a:t>
            </a:r>
            <a:endParaRPr lang="vi-VN" sz="2900" b="1" dirty="0">
              <a:solidFill>
                <a:srgbClr val="FF0000"/>
              </a:solidFill>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sp>
        <p:nvSpPr>
          <p:cNvPr id="6" name="Rectangle 4"/>
          <p:cNvSpPr/>
          <p:nvPr/>
        </p:nvSpPr>
        <p:spPr>
          <a:xfrm>
            <a:off x="2057400" y="2195611"/>
            <a:ext cx="4648200" cy="64341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3200" b="1" dirty="0">
                <a:solidFill>
                  <a:srgbClr val="002060"/>
                </a:solidFill>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sp>
        <p:nvSpPr>
          <p:cNvPr id="7" name="Pentagon 5">
            <a:hlinkClick r:id="rId5" action="ppaction://hlinksldjump"/>
          </p:cNvPr>
          <p:cNvSpPr/>
          <p:nvPr/>
        </p:nvSpPr>
        <p:spPr>
          <a:xfrm flipH="1">
            <a:off x="7029450" y="4248150"/>
            <a:ext cx="1905000" cy="685800"/>
          </a:xfrm>
          <a:prstGeom prst="homePlat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Quay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về</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8" name="Oval 6"/>
          <p:cNvSpPr/>
          <p:nvPr/>
        </p:nvSpPr>
        <p:spPr>
          <a:xfrm>
            <a:off x="653143" y="3398245"/>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Oval 7"/>
          <p:cNvSpPr/>
          <p:nvPr/>
        </p:nvSpPr>
        <p:spPr>
          <a:xfrm>
            <a:off x="707572" y="3452674"/>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343" y="5280060"/>
            <a:ext cx="609600" cy="609600"/>
          </a:xfrm>
          <a:prstGeom prst="rect">
            <a:avLst/>
          </a:prstGeom>
        </p:spPr>
      </p:pic>
      <p:sp>
        <p:nvSpPr>
          <p:cNvPr id="11" name="TextBox 9"/>
          <p:cNvSpPr txBox="1"/>
          <p:nvPr/>
        </p:nvSpPr>
        <p:spPr>
          <a:xfrm>
            <a:off x="683105" y="3929412"/>
            <a:ext cx="1503168" cy="461665"/>
          </a:xfrm>
          <a:prstGeom prst="rect">
            <a:avLst/>
          </a:prstGeom>
          <a:noFill/>
        </p:spPr>
        <p:txBody>
          <a:bodyPr wrap="non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302531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10000"/>
                                        <p:tgtEl>
                                          <p:spTgt spid="9"/>
                                        </p:tgtEl>
                                      </p:cBhvr>
                                    </p:animEffect>
                                  </p:childTnLst>
                                </p:cTn>
                              </p:par>
                            </p:childTnLst>
                          </p:cTn>
                        </p:par>
                        <p:par>
                          <p:cTn id="15" fill="hold">
                            <p:stCondLst>
                              <p:cond delay="10000"/>
                            </p:stCondLst>
                            <p:childTnLst>
                              <p:par>
                                <p:cTn id="16" presetID="1" presetClass="mediacall" presetSubtype="0" fill="hold" nodeType="afterEffect">
                                  <p:stCondLst>
                                    <p:cond delay="0"/>
                                  </p:stCondLst>
                                  <p:childTnLst>
                                    <p:cmd type="call" cmd="playFrom(0.0)">
                                      <p:cBhvr>
                                        <p:cTn id="17" dur="1965" fill="hold"/>
                                        <p:tgtEl>
                                          <p:spTgt spid="10"/>
                                        </p:tgtEl>
                                      </p:cBhvr>
                                    </p:cmd>
                                  </p:childTnLst>
                                </p:cTn>
                              </p:par>
                              <p:par>
                                <p:cTn id="18" presetID="53"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0"/>
                </p:tgtEl>
              </p:cMediaNode>
            </p:audio>
          </p:childTnLst>
        </p:cTn>
      </p:par>
    </p:tnLst>
    <p:bldLst>
      <p:bldP spid="5" grpId="0" animBg="1"/>
      <p:bldP spid="6" grpId="0" animBg="1"/>
      <p:bldP spid="7" grpId="0" animBg="1"/>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68E214E-9C80-F081-EC38-FE8F9B87DE74}"/>
              </a:ext>
            </a:extLst>
          </p:cNvPr>
          <p:cNvSpPr>
            <a:spLocks noGrp="1"/>
          </p:cNvSpPr>
          <p:nvPr>
            <p:ph type="title"/>
          </p:nvPr>
        </p:nvSpPr>
        <p:spPr/>
        <p:txBody>
          <a:bodyPr/>
          <a:lstStyle/>
          <a:p>
            <a:endParaRPr lang="vi-VN"/>
          </a:p>
        </p:txBody>
      </p:sp>
      <p:pic>
        <p:nvPicPr>
          <p:cNvPr id="3074" name="Picture 2" descr="Hình nền Powerpoint Phong Cảnh Mùa Hè Kết Xuất 3D miễn phí - Slidesdocs">
            <a:extLst>
              <a:ext uri="{FF2B5EF4-FFF2-40B4-BE49-F238E27FC236}">
                <a16:creationId xmlns:a16="http://schemas.microsoft.com/office/drawing/2014/main" id="{9DBCEDE3-15CE-4C34-6E75-80838C4BB7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8A6481C3-5B26-877B-7353-BE8DDBC356F6}"/>
              </a:ext>
            </a:extLst>
          </p:cNvPr>
          <p:cNvSpPr/>
          <p:nvPr/>
        </p:nvSpPr>
        <p:spPr>
          <a:xfrm>
            <a:off x="304800" y="133350"/>
            <a:ext cx="8458200" cy="2209800"/>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defRPr/>
            </a:pP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a:defRPr/>
            </a:pP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a:defRPr/>
            </a:pPr>
            <a:endParaRPr lang="en-US" sz="3200" b="1" dirty="0">
              <a:solidFill>
                <a:srgbClr val="FF0000"/>
              </a:solidFill>
              <a:latin typeface="Times New Roman" panose="02020603050405020304" pitchFamily="18" charset="0"/>
              <a:cs typeface="Times New Roman" panose="02020603050405020304" pitchFamily="18" charset="0"/>
            </a:endParaRPr>
          </a:p>
          <a:p>
            <a:pPr>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4: </a:t>
            </a:r>
            <a:r>
              <a:rPr lang="vi-VN" sz="3200" b="1" dirty="0">
                <a:solidFill>
                  <a:srgbClr val="FF0000"/>
                </a:solidFill>
                <a:latin typeface="+mj-lt"/>
              </a:rPr>
              <a:t>Nơi đặt phần lớn hoặc tất cả các cơ quan quyền lực chính của một quốc gia gọi là gì?</a:t>
            </a:r>
            <a:r>
              <a:rPr lang="en-US" sz="3200" b="1" dirty="0">
                <a:solidFill>
                  <a:srgbClr val="FF0000"/>
                </a:solidFill>
                <a:latin typeface="+mj-lt"/>
                <a:ea typeface="Times New Roman" panose="02020603050405020304" pitchFamily="18" charset="0"/>
              </a:rPr>
              <a:t>	</a:t>
            </a:r>
            <a:endParaRPr lang="en-US" sz="3200" b="1" dirty="0">
              <a:solidFill>
                <a:srgbClr val="FF0000"/>
              </a:solidFill>
              <a:latin typeface="+mj-lt"/>
              <a:ea typeface="Times New Roman" panose="02020603050405020304" pitchFamily="18" charset="0"/>
              <a:cs typeface="Times New Roman" panose="02020603050405020304" pitchFamily="18" charset="0"/>
            </a:endParaRPr>
          </a:p>
          <a:p>
            <a:pPr>
              <a:defRPr/>
            </a:pPr>
            <a:endPar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1" name="Rectangle 4">
            <a:extLst>
              <a:ext uri="{FF2B5EF4-FFF2-40B4-BE49-F238E27FC236}">
                <a16:creationId xmlns:a16="http://schemas.microsoft.com/office/drawing/2014/main" id="{F926439B-3293-2B1B-99F9-BDD83EECF144}"/>
              </a:ext>
            </a:extLst>
          </p:cNvPr>
          <p:cNvSpPr/>
          <p:nvPr/>
        </p:nvSpPr>
        <p:spPr>
          <a:xfrm>
            <a:off x="2362200" y="2495550"/>
            <a:ext cx="4038600" cy="1219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Thủ</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đô</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2" name="Pentagon 5">
            <a:hlinkClick r:id="rId3" action="ppaction://hlinksldjump"/>
            <a:extLst>
              <a:ext uri="{FF2B5EF4-FFF2-40B4-BE49-F238E27FC236}">
                <a16:creationId xmlns:a16="http://schemas.microsoft.com/office/drawing/2014/main" id="{E3853459-3100-C8D7-81CB-6BBD557C88F6}"/>
              </a:ext>
            </a:extLst>
          </p:cNvPr>
          <p:cNvSpPr/>
          <p:nvPr/>
        </p:nvSpPr>
        <p:spPr>
          <a:xfrm flipH="1">
            <a:off x="7029450" y="4248150"/>
            <a:ext cx="1905000" cy="685800"/>
          </a:xfrm>
          <a:prstGeom prst="homePlat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Quay </a:t>
            </a:r>
            <a:r>
              <a:rPr kumimoji="0" lang="en-US" sz="28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về</a:t>
            </a:r>
            <a:endPar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13" name="Oval 6">
            <a:extLst>
              <a:ext uri="{FF2B5EF4-FFF2-40B4-BE49-F238E27FC236}">
                <a16:creationId xmlns:a16="http://schemas.microsoft.com/office/drawing/2014/main" id="{174CB57B-E4ED-2694-F1D4-B0F3627CC9C7}"/>
              </a:ext>
            </a:extLst>
          </p:cNvPr>
          <p:cNvSpPr/>
          <p:nvPr/>
        </p:nvSpPr>
        <p:spPr>
          <a:xfrm>
            <a:off x="653143" y="3398245"/>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7">
            <a:extLst>
              <a:ext uri="{FF2B5EF4-FFF2-40B4-BE49-F238E27FC236}">
                <a16:creationId xmlns:a16="http://schemas.microsoft.com/office/drawing/2014/main" id="{2FBA07F3-85BC-D1F8-14F9-F494D8BC1DA5}"/>
              </a:ext>
            </a:extLst>
          </p:cNvPr>
          <p:cNvSpPr/>
          <p:nvPr/>
        </p:nvSpPr>
        <p:spPr>
          <a:xfrm>
            <a:off x="707572" y="3452674"/>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9">
            <a:extLst>
              <a:ext uri="{FF2B5EF4-FFF2-40B4-BE49-F238E27FC236}">
                <a16:creationId xmlns:a16="http://schemas.microsoft.com/office/drawing/2014/main" id="{D052715F-16F3-FF9F-6234-FCBA9644C3BD}"/>
              </a:ext>
            </a:extLst>
          </p:cNvPr>
          <p:cNvSpPr txBox="1"/>
          <p:nvPr/>
        </p:nvSpPr>
        <p:spPr>
          <a:xfrm>
            <a:off x="663559" y="3929411"/>
            <a:ext cx="1503168" cy="461665"/>
          </a:xfrm>
          <a:prstGeom prst="rect">
            <a:avLst/>
          </a:prstGeom>
          <a:noFill/>
        </p:spPr>
        <p:txBody>
          <a:bodyPr wrap="none" rtlCol="0">
            <a:spAutoFit/>
          </a:bodyPr>
          <a:lstStyle/>
          <a:p>
            <a:r>
              <a:rPr lang="en-US" sz="2400" b="1">
                <a:solidFill>
                  <a:schemeClr val="bg1"/>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339735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100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8816" y="3378221"/>
            <a:ext cx="6838950" cy="2733675"/>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59582"/>
            <a:ext cx="3239495" cy="4238913"/>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15619" y="831635"/>
            <a:ext cx="5645343" cy="668457"/>
          </a:xfrm>
          <a:prstGeom prst="rect">
            <a:avLst/>
          </a:prstGeom>
        </p:spPr>
      </p:pic>
      <p:sp>
        <p:nvSpPr>
          <p:cNvPr id="24" name="TextBox 23"/>
          <p:cNvSpPr txBox="1"/>
          <p:nvPr/>
        </p:nvSpPr>
        <p:spPr>
          <a:xfrm>
            <a:off x="1524001" y="1500092"/>
            <a:ext cx="7543800" cy="2751773"/>
          </a:xfrm>
          <a:prstGeom prst="roundRect">
            <a:avLst>
              <a:gd name="adj" fmla="val 34462"/>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2200" b="1" dirty="0">
                <a:solidFill>
                  <a:srgbClr val="C00000"/>
                </a:solidFill>
                <a:latin typeface="Times New Roman" panose="02020603050405020304" pitchFamily="18" charset="0"/>
                <a:cs typeface="Times New Roman" panose="02020603050405020304" pitchFamily="18" charset="0"/>
              </a:rPr>
              <a:t>BÀI 8: VĂN BẢN THÔNG TIN</a:t>
            </a:r>
          </a:p>
          <a:p>
            <a:pPr algn="ctr"/>
            <a:r>
              <a:rPr lang="en-US" sz="2200" b="1" dirty="0">
                <a:solidFill>
                  <a:srgbClr val="002060"/>
                </a:solidFill>
                <a:latin typeface="Times New Roman" panose="02020603050405020304" pitchFamily="18" charset="0"/>
                <a:cs typeface="Times New Roman" panose="02020603050405020304" pitchFamily="18" charset="0"/>
              </a:rPr>
              <a:t>ĐỌC HIỂU VĂN BẢN:</a:t>
            </a:r>
            <a:endParaRPr lang="vi-VN" sz="2200" dirty="0">
              <a:solidFill>
                <a:srgbClr val="002060"/>
              </a:solidFill>
              <a:latin typeface="Times New Roman" panose="02020603050405020304" pitchFamily="18" charset="0"/>
              <a:cs typeface="Times New Roman" panose="02020603050405020304" pitchFamily="18" charset="0"/>
            </a:endParaRPr>
          </a:p>
          <a:p>
            <a:pPr algn="ctr"/>
            <a:r>
              <a:rPr lang="en-US" sz="3600" b="1" dirty="0">
                <a:solidFill>
                  <a:srgbClr val="002060"/>
                </a:solidFill>
                <a:latin typeface="Times New Roman" panose="02020603050405020304" pitchFamily="18" charset="0"/>
                <a:cs typeface="Times New Roman" panose="02020603050405020304" pitchFamily="18" charset="0"/>
              </a:rPr>
              <a:t>CÙNG NHÀ VĂN TÔ HOÀI </a:t>
            </a:r>
          </a:p>
          <a:p>
            <a:pPr algn="ctr"/>
            <a:r>
              <a:rPr lang="en-US" sz="3600" b="1" dirty="0">
                <a:solidFill>
                  <a:srgbClr val="002060"/>
                </a:solidFill>
                <a:latin typeface="Times New Roman" panose="02020603050405020304" pitchFamily="18" charset="0"/>
                <a:cs typeface="Times New Roman" panose="02020603050405020304" pitchFamily="18" charset="0"/>
              </a:rPr>
              <a:t>NGẮM PHỐ PHƯỜNG HÀ NỘI</a:t>
            </a:r>
          </a:p>
          <a:p>
            <a:pPr algn="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Trần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Đăng</a:t>
            </a:r>
            <a:r>
              <a:rPr lang="en-US" sz="2200" b="1" dirty="0">
                <a:solidFill>
                  <a:srgbClr val="002060"/>
                </a:solidFill>
                <a:latin typeface="Times New Roman" panose="02020603050405020304" pitchFamily="18" charset="0"/>
                <a:cs typeface="Times New Roman" panose="02020603050405020304" pitchFamily="18" charset="0"/>
              </a:rPr>
              <a:t> Khoa -</a:t>
            </a:r>
            <a:endParaRPr lang="vi-VN" sz="2200" b="1" dirty="0">
              <a:solidFill>
                <a:srgbClr val="002060"/>
              </a:solidFill>
              <a:latin typeface="Times New Roman" panose="02020603050405020304" pitchFamily="18" charset="0"/>
              <a:cs typeface="Times New Roman" panose="02020603050405020304" pitchFamily="18" charset="0"/>
            </a:endParaRPr>
          </a:p>
        </p:txBody>
      </p:sp>
      <p:pic>
        <p:nvPicPr>
          <p:cNvPr id="26" name="图片 25"/>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1371600" y="1302142"/>
            <a:ext cx="1173892" cy="1115207"/>
          </a:xfrm>
          <a:prstGeom prst="rect">
            <a:avLst/>
          </a:prstGeom>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 presetClass="entr" presetSubtype="12"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000" fill="hold"/>
                                        <p:tgtEl>
                                          <p:spTgt spid="26"/>
                                        </p:tgtEl>
                                        <p:attrNameLst>
                                          <p:attrName>ppt_x</p:attrName>
                                        </p:attrNameLst>
                                      </p:cBhvr>
                                      <p:tavLst>
                                        <p:tav tm="0">
                                          <p:val>
                                            <p:strVal val="0-#ppt_w/2"/>
                                          </p:val>
                                        </p:tav>
                                        <p:tav tm="100000">
                                          <p:val>
                                            <p:strVal val="#ppt_x"/>
                                          </p:val>
                                        </p:tav>
                                      </p:tavLst>
                                    </p:anim>
                                    <p:anim calcmode="lin" valueType="num">
                                      <p:cBhvr additive="base">
                                        <p:cTn id="11" dur="1000" fill="hold"/>
                                        <p:tgtEl>
                                          <p:spTgt spid="26"/>
                                        </p:tgtEl>
                                        <p:attrNameLst>
                                          <p:attrName>ppt_y</p:attrName>
                                        </p:attrNameLst>
                                      </p:cBhvr>
                                      <p:tavLst>
                                        <p:tav tm="0">
                                          <p:val>
                                            <p:strVal val="1+#ppt_h/2"/>
                                          </p:val>
                                        </p:tav>
                                        <p:tav tm="100000">
                                          <p:val>
                                            <p:strVal val="#ppt_y"/>
                                          </p:val>
                                        </p:tav>
                                      </p:tavLst>
                                    </p:anim>
                                  </p:childTnLst>
                                </p:cTn>
                              </p:par>
                              <p:par>
                                <p:cTn id="12" presetID="32" presetClass="emph" presetSubtype="0" repeatCount="indefinite" fill="hold" nodeType="withEffect">
                                  <p:stCondLst>
                                    <p:cond delay="50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par>
                                <p:cTn id="18" presetID="22" presetClass="entr" presetSubtype="8" fill="hold" nodeType="withEffect">
                                  <p:stCondLst>
                                    <p:cond delay="50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750"/>
                                        <p:tgtEl>
                                          <p:spTgt spid="21"/>
                                        </p:tgtEl>
                                      </p:cBhvr>
                                    </p:animEffect>
                                  </p:childTnLst>
                                </p:cTn>
                              </p:par>
                              <p:par>
                                <p:cTn id="21" presetID="2" presetClass="entr" presetSubtype="1" fill="hold" grpId="0" nodeType="withEffect">
                                  <p:stCondLst>
                                    <p:cond delay="5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1750" fill="hold"/>
                                        <p:tgtEl>
                                          <p:spTgt spid="24"/>
                                        </p:tgtEl>
                                        <p:attrNameLst>
                                          <p:attrName>ppt_x</p:attrName>
                                        </p:attrNameLst>
                                      </p:cBhvr>
                                      <p:tavLst>
                                        <p:tav tm="0">
                                          <p:val>
                                            <p:strVal val="#ppt_x"/>
                                          </p:val>
                                        </p:tav>
                                        <p:tav tm="100000">
                                          <p:val>
                                            <p:strVal val="#ppt_x"/>
                                          </p:val>
                                        </p:tav>
                                      </p:tavLst>
                                    </p:anim>
                                    <p:anim calcmode="lin" valueType="num">
                                      <p:cBhvr additive="base">
                                        <p:cTn id="24" dur="1750" fill="hold"/>
                                        <p:tgtEl>
                                          <p:spTgt spid="24"/>
                                        </p:tgtEl>
                                        <p:attrNameLst>
                                          <p:attrName>ppt_y</p:attrName>
                                        </p:attrNameLst>
                                      </p:cBhvr>
                                      <p:tavLst>
                                        <p:tav tm="0">
                                          <p:val>
                                            <p:strVal val="0-#ppt_h/2"/>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500"/>
                                        <p:tgtEl>
                                          <p:spTgt spid="22"/>
                                        </p:tgtEl>
                                      </p:cBhvr>
                                    </p:animEffect>
                                    <p:anim calcmode="lin" valueType="num">
                                      <p:cBhvr>
                                        <p:cTn id="28" dur="1500" fill="hold"/>
                                        <p:tgtEl>
                                          <p:spTgt spid="22"/>
                                        </p:tgtEl>
                                        <p:attrNameLst>
                                          <p:attrName>ppt_x</p:attrName>
                                        </p:attrNameLst>
                                      </p:cBhvr>
                                      <p:tavLst>
                                        <p:tav tm="0">
                                          <p:val>
                                            <p:strVal val="#ppt_x"/>
                                          </p:val>
                                        </p:tav>
                                        <p:tav tm="100000">
                                          <p:val>
                                            <p:strVal val="#ppt_x"/>
                                          </p:val>
                                        </p:tav>
                                      </p:tavLst>
                                    </p:anim>
                                    <p:anim calcmode="lin" valueType="num">
                                      <p:cBhvr>
                                        <p:cTn id="29" dur="1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p:nvPr/>
        </p:nvGrpSpPr>
        <p:grpSpPr>
          <a:xfrm>
            <a:off x="2919811" y="1329761"/>
            <a:ext cx="1160119" cy="3528902"/>
            <a:chOff x="2102024" y="-1714093"/>
            <a:chExt cx="1143795" cy="3479248"/>
          </a:xfrm>
        </p:grpSpPr>
        <p:grpSp>
          <p:nvGrpSpPr>
            <p:cNvPr id="65" name="组合 64"/>
            <p:cNvGrpSpPr/>
            <p:nvPr/>
          </p:nvGrpSpPr>
          <p:grpSpPr>
            <a:xfrm>
              <a:off x="2102024" y="18263"/>
              <a:ext cx="1108721" cy="1746892"/>
              <a:chOff x="1547664" y="32770"/>
              <a:chExt cx="1217765" cy="1918701"/>
            </a:xfrm>
          </p:grpSpPr>
          <p:sp>
            <p:nvSpPr>
              <p:cNvPr id="69"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70" name="心形 69"/>
              <p:cNvSpPr/>
              <p:nvPr/>
            </p:nvSpPr>
            <p:spPr>
              <a:xfrm>
                <a:off x="1547664" y="899265"/>
                <a:ext cx="1217765" cy="1052206"/>
              </a:xfrm>
              <a:prstGeom prst="hear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四</a:t>
                </a:r>
              </a:p>
            </p:txBody>
          </p:sp>
        </p:grpSp>
        <p:grpSp>
          <p:nvGrpSpPr>
            <p:cNvPr id="66" name="组合 65"/>
            <p:cNvGrpSpPr/>
            <p:nvPr/>
          </p:nvGrpSpPr>
          <p:grpSpPr>
            <a:xfrm flipV="1">
              <a:off x="2137098" y="-1714093"/>
              <a:ext cx="1108721" cy="1746892"/>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54" name="组合 53"/>
          <p:cNvGrpSpPr/>
          <p:nvPr/>
        </p:nvGrpSpPr>
        <p:grpSpPr>
          <a:xfrm>
            <a:off x="2919811" y="194119"/>
            <a:ext cx="1160119" cy="3528902"/>
            <a:chOff x="2102024" y="-1714093"/>
            <a:chExt cx="1143795" cy="3479248"/>
          </a:xfrm>
        </p:grpSpPr>
        <p:grpSp>
          <p:nvGrpSpPr>
            <p:cNvPr id="55" name="组合 54"/>
            <p:cNvGrpSpPr/>
            <p:nvPr/>
          </p:nvGrpSpPr>
          <p:grpSpPr>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60"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三</a:t>
                </a: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44" name="组合 43"/>
          <p:cNvGrpSpPr/>
          <p:nvPr/>
        </p:nvGrpSpPr>
        <p:grpSpPr>
          <a:xfrm>
            <a:off x="2889398" y="-957152"/>
            <a:ext cx="1160119" cy="3528902"/>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50"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二</a:t>
                </a: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0" y="2302088"/>
            <a:ext cx="2812517" cy="2728572"/>
          </a:xfrm>
          <a:prstGeom prst="rect">
            <a:avLst/>
          </a:prstGeom>
        </p:spPr>
      </p:pic>
      <p:grpSp>
        <p:nvGrpSpPr>
          <p:cNvPr id="15" name="组合 14"/>
          <p:cNvGrpSpPr/>
          <p:nvPr/>
        </p:nvGrpSpPr>
        <p:grpSpPr>
          <a:xfrm>
            <a:off x="4168118" y="974650"/>
            <a:ext cx="4975882" cy="1156726"/>
            <a:chOff x="2110311" y="1280179"/>
            <a:chExt cx="9067126" cy="1687215"/>
          </a:xfrm>
        </p:grpSpPr>
        <p:sp>
          <p:nvSpPr>
            <p:cNvPr id="1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17" name="矩形 16"/>
            <p:cNvSpPr/>
            <p:nvPr/>
          </p:nvSpPr>
          <p:spPr>
            <a:xfrm>
              <a:off x="3018853" y="1280179"/>
              <a:ext cx="8158584" cy="1687215"/>
            </a:xfrm>
            <a:prstGeom prst="rect">
              <a:avLst/>
            </a:prstGeom>
          </p:spPr>
          <p:txBody>
            <a:bodyPr wrap="square">
              <a:spAutoFit/>
            </a:bodyPr>
            <a:lstStyle/>
            <a:p>
              <a:pPr>
                <a:lnSpc>
                  <a:spcPct val="130000"/>
                </a:lnSpc>
                <a:defRPr/>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vi-VN" sz="2800" b="1" kern="100" dirty="0">
                  <a:effectLst/>
                  <a:latin typeface="Times New Roman" panose="02020603050405020304" pitchFamily="18" charset="0"/>
                  <a:ea typeface="Calibri" panose="020F0502020204030204" pitchFamily="34" charset="0"/>
                  <a:cs typeface="Times New Roman" panose="02020603050405020304" pitchFamily="18" charset="0"/>
                </a:rPr>
                <a:t> Kiến thức ngữ văn </a:t>
              </a:r>
              <a:endParaRPr lang="vi-VN"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grpSp>
        <p:nvGrpSpPr>
          <p:cNvPr id="43" name="组合 42"/>
          <p:cNvGrpSpPr/>
          <p:nvPr/>
        </p:nvGrpSpPr>
        <p:grpSpPr>
          <a:xfrm>
            <a:off x="2852566" y="-2068422"/>
            <a:ext cx="1160120" cy="3528902"/>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38"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一</a:t>
                </a: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b="1"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51" name="组合 50"/>
          <p:cNvGrpSpPr/>
          <p:nvPr/>
        </p:nvGrpSpPr>
        <p:grpSpPr>
          <a:xfrm>
            <a:off x="4103877" y="1952886"/>
            <a:ext cx="4697367" cy="790986"/>
            <a:chOff x="1689312" y="819979"/>
            <a:chExt cx="9042946" cy="1153741"/>
          </a:xfrm>
        </p:grpSpPr>
        <p:sp>
          <p:nvSpPr>
            <p:cNvPr id="52" name="圆角矩形 1"/>
            <p:cNvSpPr/>
            <p:nvPr/>
          </p:nvSpPr>
          <p:spPr>
            <a:xfrm>
              <a:off x="1689312" y="840929"/>
              <a:ext cx="8574863" cy="1132791"/>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53" name="矩形 52"/>
            <p:cNvSpPr/>
            <p:nvPr/>
          </p:nvSpPr>
          <p:spPr>
            <a:xfrm>
              <a:off x="2451024" y="819979"/>
              <a:ext cx="8281234" cy="870169"/>
            </a:xfrm>
            <a:prstGeom prst="rect">
              <a:avLst/>
            </a:prstGeom>
          </p:spPr>
          <p:txBody>
            <a:bodyPr wrap="square">
              <a:spAutoFit/>
            </a:bodyPr>
            <a:lstStyle/>
            <a:p>
              <a:pPr>
                <a:lnSpc>
                  <a:spcPct val="130000"/>
                </a:lnSpc>
                <a:defRPr/>
              </a:pPr>
              <a:r>
                <a:rPr lang="vi-VN" altLang="zh-CN" sz="2800" b="1" kern="0" dirty="0">
                  <a:solidFill>
                    <a:srgbClr val="002060"/>
                  </a:solidFill>
                  <a:latin typeface="Times New Roman" panose="02020603050405020304" pitchFamily="18" charset="0"/>
                  <a:ea typeface="华康方圆体W7(P)" pitchFamily="82" charset="-122"/>
                  <a:cs typeface="Times New Roman" panose="02020603050405020304" pitchFamily="18" charset="0"/>
                </a:rPr>
                <a:t>II.</a:t>
              </a:r>
              <a:r>
                <a:rPr lang="nl-NL" sz="2800" b="1" kern="100" dirty="0">
                  <a:effectLst/>
                  <a:latin typeface="Times New Roman" panose="02020603050405020304" pitchFamily="18" charset="0"/>
                  <a:ea typeface="Calibri" panose="020F0502020204030204" pitchFamily="34" charset="0"/>
                  <a:cs typeface="Times New Roman" panose="02020603050405020304" pitchFamily="18" charset="0"/>
                </a:rPr>
                <a:t> Đọc - Tìm hiểu chung</a:t>
              </a:r>
              <a:endParaRPr lang="vi-VN" sz="2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76" name="TextBox 75"/>
          <p:cNvSpPr txBox="1"/>
          <p:nvPr/>
        </p:nvSpPr>
        <p:spPr>
          <a:xfrm>
            <a:off x="128647" y="649187"/>
            <a:ext cx="3458436" cy="1446550"/>
          </a:xfrm>
          <a:prstGeom prst="rect">
            <a:avLst/>
          </a:prstGeom>
          <a:noFill/>
        </p:spPr>
        <p:txBody>
          <a:bodyPr wrap="square" rtlCol="0">
            <a:spAutoFit/>
          </a:bodyPr>
          <a:lstStyle/>
          <a:p>
            <a:r>
              <a:rPr lang="en-US" altLang="zh-CN" sz="4400" b="1" dirty="0" err="1">
                <a:solidFill>
                  <a:schemeClr val="accent6"/>
                </a:solidFill>
                <a:latin typeface="Times New Roman" panose="02020603050405020304" pitchFamily="18" charset="0"/>
                <a:cs typeface="Times New Roman" panose="02020603050405020304" pitchFamily="18" charset="0"/>
              </a:rPr>
              <a:t>Nội</a:t>
            </a:r>
            <a:r>
              <a:rPr lang="en-US" altLang="zh-CN" sz="4400" b="1" dirty="0">
                <a:solidFill>
                  <a:schemeClr val="accent6"/>
                </a:solidFill>
                <a:latin typeface="Times New Roman" panose="02020603050405020304" pitchFamily="18" charset="0"/>
                <a:cs typeface="Times New Roman" panose="02020603050405020304" pitchFamily="18" charset="0"/>
              </a:rPr>
              <a:t> dung</a:t>
            </a:r>
          </a:p>
          <a:p>
            <a:r>
              <a:rPr lang="en-US" altLang="zh-CN" sz="4400" b="1" dirty="0">
                <a:solidFill>
                  <a:schemeClr val="accent6"/>
                </a:solidFill>
                <a:latin typeface="Times New Roman" panose="02020603050405020304" pitchFamily="18" charset="0"/>
                <a:cs typeface="Times New Roman" panose="02020603050405020304" pitchFamily="18" charset="0"/>
              </a:rPr>
              <a:t> </a:t>
            </a:r>
            <a:r>
              <a:rPr lang="en-US" altLang="zh-CN" sz="4400" b="1" dirty="0" err="1">
                <a:solidFill>
                  <a:schemeClr val="accent6"/>
                </a:solidFill>
                <a:latin typeface="Times New Roman" panose="02020603050405020304" pitchFamily="18" charset="0"/>
                <a:cs typeface="Times New Roman" panose="02020603050405020304" pitchFamily="18" charset="0"/>
              </a:rPr>
              <a:t>bài</a:t>
            </a:r>
            <a:r>
              <a:rPr lang="en-US" altLang="zh-CN" sz="4400" b="1" dirty="0">
                <a:solidFill>
                  <a:schemeClr val="accent6"/>
                </a:solidFill>
                <a:latin typeface="Times New Roman" panose="02020603050405020304" pitchFamily="18" charset="0"/>
                <a:cs typeface="Times New Roman" panose="02020603050405020304" pitchFamily="18" charset="0"/>
              </a:rPr>
              <a:t> </a:t>
            </a:r>
            <a:r>
              <a:rPr lang="en-US" altLang="zh-CN" sz="4400" b="1" dirty="0" err="1">
                <a:solidFill>
                  <a:schemeClr val="accent6"/>
                </a:solidFill>
                <a:latin typeface="Times New Roman" panose="02020603050405020304" pitchFamily="18" charset="0"/>
                <a:cs typeface="Times New Roman" panose="02020603050405020304" pitchFamily="18" charset="0"/>
              </a:rPr>
              <a:t>học</a:t>
            </a:r>
            <a:endParaRPr lang="zh-CN" altLang="en-US" sz="4400" dirty="0">
              <a:solidFill>
                <a:schemeClr val="accent6"/>
              </a:solidFill>
              <a:latin typeface="Times New Roman" panose="02020603050405020304" pitchFamily="18" charset="0"/>
              <a:cs typeface="Times New Roman" panose="02020603050405020304" pitchFamily="18" charset="0"/>
            </a:endParaRPr>
          </a:p>
        </p:txBody>
      </p:sp>
      <p:grpSp>
        <p:nvGrpSpPr>
          <p:cNvPr id="4" name="组合 50">
            <a:extLst>
              <a:ext uri="{FF2B5EF4-FFF2-40B4-BE49-F238E27FC236}">
                <a16:creationId xmlns:a16="http://schemas.microsoft.com/office/drawing/2014/main" id="{E427CB51-632B-7550-107C-A20821E093A8}"/>
              </a:ext>
            </a:extLst>
          </p:cNvPr>
          <p:cNvGrpSpPr/>
          <p:nvPr/>
        </p:nvGrpSpPr>
        <p:grpSpPr>
          <a:xfrm>
            <a:off x="4311863" y="3865334"/>
            <a:ext cx="4583967" cy="776623"/>
            <a:chOff x="2127554" y="1684153"/>
            <a:chExt cx="9003864" cy="1132791"/>
          </a:xfrm>
        </p:grpSpPr>
        <p:sp>
          <p:nvSpPr>
            <p:cNvPr id="5" name="圆角矩形 1">
              <a:extLst>
                <a:ext uri="{FF2B5EF4-FFF2-40B4-BE49-F238E27FC236}">
                  <a16:creationId xmlns:a16="http://schemas.microsoft.com/office/drawing/2014/main" id="{309CABB2-C38B-87E4-F6E5-F921E7B80AB6}"/>
                </a:ext>
              </a:extLst>
            </p:cNvPr>
            <p:cNvSpPr/>
            <p:nvPr/>
          </p:nvSpPr>
          <p:spPr>
            <a:xfrm>
              <a:off x="2127554" y="1684153"/>
              <a:ext cx="8574863" cy="1132791"/>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6" name="矩形 52">
              <a:extLst>
                <a:ext uri="{FF2B5EF4-FFF2-40B4-BE49-F238E27FC236}">
                  <a16:creationId xmlns:a16="http://schemas.microsoft.com/office/drawing/2014/main" id="{A786D91D-3ABA-2EB2-138E-5BD3B3B0D4C0}"/>
                </a:ext>
              </a:extLst>
            </p:cNvPr>
            <p:cNvSpPr/>
            <p:nvPr/>
          </p:nvSpPr>
          <p:spPr>
            <a:xfrm>
              <a:off x="2850184" y="1719058"/>
              <a:ext cx="8281234" cy="870170"/>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defRPr/>
              </a:pPr>
              <a:r>
                <a:rPr lang="vi-VN" altLang="zh-CN" sz="2800" b="1" kern="0" dirty="0">
                  <a:solidFill>
                    <a:srgbClr val="002060"/>
                  </a:solidFill>
                  <a:latin typeface="Times New Roman" panose="02020603050405020304" pitchFamily="18" charset="0"/>
                  <a:ea typeface="华康方圆体W7(P)" pitchFamily="82" charset="-122"/>
                  <a:cs typeface="Times New Roman" panose="02020603050405020304" pitchFamily="18" charset="0"/>
                </a:rPr>
                <a:t>IV. Tổng kết</a:t>
              </a:r>
              <a:endParaRPr kumimoji="0" lang="zh-CN"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grpSp>
        <p:nvGrpSpPr>
          <p:cNvPr id="8" name="组合 50">
            <a:extLst>
              <a:ext uri="{FF2B5EF4-FFF2-40B4-BE49-F238E27FC236}">
                <a16:creationId xmlns:a16="http://schemas.microsoft.com/office/drawing/2014/main" id="{5AD39882-10A7-70A3-34E7-9B84AC0F7C96}"/>
              </a:ext>
            </a:extLst>
          </p:cNvPr>
          <p:cNvGrpSpPr/>
          <p:nvPr/>
        </p:nvGrpSpPr>
        <p:grpSpPr>
          <a:xfrm>
            <a:off x="4168718" y="2907129"/>
            <a:ext cx="4727112" cy="776623"/>
            <a:chOff x="1650997" y="146216"/>
            <a:chExt cx="9100207" cy="1132791"/>
          </a:xfrm>
        </p:grpSpPr>
        <p:sp>
          <p:nvSpPr>
            <p:cNvPr id="9" name="圆角矩形 1">
              <a:extLst>
                <a:ext uri="{FF2B5EF4-FFF2-40B4-BE49-F238E27FC236}">
                  <a16:creationId xmlns:a16="http://schemas.microsoft.com/office/drawing/2014/main" id="{D73B2EDB-4DC9-E1D2-CF0A-4750E6FC0B81}"/>
                </a:ext>
              </a:extLst>
            </p:cNvPr>
            <p:cNvSpPr/>
            <p:nvPr/>
          </p:nvSpPr>
          <p:spPr>
            <a:xfrm>
              <a:off x="1650997" y="146216"/>
              <a:ext cx="8574863" cy="1132791"/>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10" name="矩形 52">
              <a:extLst>
                <a:ext uri="{FF2B5EF4-FFF2-40B4-BE49-F238E27FC236}">
                  <a16:creationId xmlns:a16="http://schemas.microsoft.com/office/drawing/2014/main" id="{DE43EC8E-BDEA-2234-9644-41B154E83AF0}"/>
                </a:ext>
              </a:extLst>
            </p:cNvPr>
            <p:cNvSpPr/>
            <p:nvPr/>
          </p:nvSpPr>
          <p:spPr>
            <a:xfrm>
              <a:off x="2469971" y="181212"/>
              <a:ext cx="8281233" cy="870169"/>
            </a:xfrm>
            <a:prstGeom prst="rect">
              <a:avLst/>
            </a:prstGeom>
          </p:spPr>
          <p:txBody>
            <a:bodyPr wrap="square">
              <a:spAutoFit/>
            </a:bodyPr>
            <a:lstStyle/>
            <a:p>
              <a:pPr>
                <a:lnSpc>
                  <a:spcPct val="130000"/>
                </a:lnSpc>
                <a:defRPr/>
              </a:pPr>
              <a:r>
                <a:rPr lang="vi-VN" altLang="zh-CN" sz="2800" b="1" kern="0" dirty="0">
                  <a:solidFill>
                    <a:srgbClr val="002060"/>
                  </a:solidFill>
                  <a:latin typeface="Times New Roman" panose="02020603050405020304" pitchFamily="18" charset="0"/>
                  <a:ea typeface="华康方圆体W7(P)" pitchFamily="82" charset="-122"/>
                  <a:cs typeface="Times New Roman" panose="02020603050405020304" pitchFamily="18" charset="0"/>
                </a:rPr>
                <a:t>III.</a:t>
              </a:r>
              <a:r>
                <a:rPr lang="nl-NL" sz="2800" b="1" kern="100" dirty="0">
                  <a:effectLst/>
                  <a:latin typeface="Times New Roman" panose="02020603050405020304" pitchFamily="18" charset="0"/>
                  <a:ea typeface="Calibri" panose="020F0502020204030204" pitchFamily="34" charset="0"/>
                  <a:cs typeface="Times New Roman" panose="02020603050405020304" pitchFamily="18" charset="0"/>
                </a:rPr>
                <a:t> Đọc – </a:t>
              </a:r>
              <a:r>
                <a:rPr lang="vi-VN" sz="2800" b="1" kern="100" dirty="0">
                  <a:effectLst/>
                  <a:latin typeface="Times New Roman" panose="02020603050405020304" pitchFamily="18" charset="0"/>
                  <a:ea typeface="Calibri" panose="020F0502020204030204" pitchFamily="34" charset="0"/>
                  <a:cs typeface="Times New Roman" panose="02020603050405020304" pitchFamily="18" charset="0"/>
                </a:rPr>
                <a:t>Hiểu văn bản</a:t>
              </a:r>
              <a:endParaRPr lang="vi-VN" sz="2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022010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50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250"/>
                            </p:stCondLst>
                            <p:childTnLst>
                              <p:par>
                                <p:cTn id="14" presetID="31" presetClass="entr" presetSubtype="0"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p:cTn id="16" dur="750" fill="hold"/>
                                        <p:tgtEl>
                                          <p:spTgt spid="43"/>
                                        </p:tgtEl>
                                        <p:attrNameLst>
                                          <p:attrName>ppt_w</p:attrName>
                                        </p:attrNameLst>
                                      </p:cBhvr>
                                      <p:tavLst>
                                        <p:tav tm="0">
                                          <p:val>
                                            <p:fltVal val="0"/>
                                          </p:val>
                                        </p:tav>
                                        <p:tav tm="100000">
                                          <p:val>
                                            <p:strVal val="#ppt_w"/>
                                          </p:val>
                                        </p:tav>
                                      </p:tavLst>
                                    </p:anim>
                                    <p:anim calcmode="lin" valueType="num">
                                      <p:cBhvr>
                                        <p:cTn id="17" dur="750" fill="hold"/>
                                        <p:tgtEl>
                                          <p:spTgt spid="43"/>
                                        </p:tgtEl>
                                        <p:attrNameLst>
                                          <p:attrName>ppt_h</p:attrName>
                                        </p:attrNameLst>
                                      </p:cBhvr>
                                      <p:tavLst>
                                        <p:tav tm="0">
                                          <p:val>
                                            <p:fltVal val="0"/>
                                          </p:val>
                                        </p:tav>
                                        <p:tav tm="100000">
                                          <p:val>
                                            <p:strVal val="#ppt_h"/>
                                          </p:val>
                                        </p:tav>
                                      </p:tavLst>
                                    </p:anim>
                                    <p:anim calcmode="lin" valueType="num">
                                      <p:cBhvr>
                                        <p:cTn id="18" dur="750" fill="hold"/>
                                        <p:tgtEl>
                                          <p:spTgt spid="43"/>
                                        </p:tgtEl>
                                        <p:attrNameLst>
                                          <p:attrName>style.rotation</p:attrName>
                                        </p:attrNameLst>
                                      </p:cBhvr>
                                      <p:tavLst>
                                        <p:tav tm="0">
                                          <p:val>
                                            <p:fltVal val="90"/>
                                          </p:val>
                                        </p:tav>
                                        <p:tav tm="100000">
                                          <p:val>
                                            <p:fltVal val="0"/>
                                          </p:val>
                                        </p:tav>
                                      </p:tavLst>
                                    </p:anim>
                                    <p:animEffect transition="in" filter="fade">
                                      <p:cBhvr>
                                        <p:cTn id="19" dur="750"/>
                                        <p:tgtEl>
                                          <p:spTgt spid="4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1250"/>
                                        <p:tgtEl>
                                          <p:spTgt spid="15"/>
                                        </p:tgtEl>
                                      </p:cBhvr>
                                    </p:animEffect>
                                  </p:childTnLst>
                                </p:cTn>
                              </p:par>
                            </p:childTnLst>
                          </p:cTn>
                        </p:par>
                        <p:par>
                          <p:cTn id="24" fill="hold">
                            <p:stCondLst>
                              <p:cond delay="3250"/>
                            </p:stCondLst>
                            <p:childTnLst>
                              <p:par>
                                <p:cTn id="25" presetID="31"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750" fill="hold"/>
                                        <p:tgtEl>
                                          <p:spTgt spid="44"/>
                                        </p:tgtEl>
                                        <p:attrNameLst>
                                          <p:attrName>ppt_w</p:attrName>
                                        </p:attrNameLst>
                                      </p:cBhvr>
                                      <p:tavLst>
                                        <p:tav tm="0">
                                          <p:val>
                                            <p:fltVal val="0"/>
                                          </p:val>
                                        </p:tav>
                                        <p:tav tm="100000">
                                          <p:val>
                                            <p:strVal val="#ppt_w"/>
                                          </p:val>
                                        </p:tav>
                                      </p:tavLst>
                                    </p:anim>
                                    <p:anim calcmode="lin" valueType="num">
                                      <p:cBhvr>
                                        <p:cTn id="28" dur="750" fill="hold"/>
                                        <p:tgtEl>
                                          <p:spTgt spid="44"/>
                                        </p:tgtEl>
                                        <p:attrNameLst>
                                          <p:attrName>ppt_h</p:attrName>
                                        </p:attrNameLst>
                                      </p:cBhvr>
                                      <p:tavLst>
                                        <p:tav tm="0">
                                          <p:val>
                                            <p:fltVal val="0"/>
                                          </p:val>
                                        </p:tav>
                                        <p:tav tm="100000">
                                          <p:val>
                                            <p:strVal val="#ppt_h"/>
                                          </p:val>
                                        </p:tav>
                                      </p:tavLst>
                                    </p:anim>
                                    <p:anim calcmode="lin" valueType="num">
                                      <p:cBhvr>
                                        <p:cTn id="29" dur="750" fill="hold"/>
                                        <p:tgtEl>
                                          <p:spTgt spid="44"/>
                                        </p:tgtEl>
                                        <p:attrNameLst>
                                          <p:attrName>style.rotation</p:attrName>
                                        </p:attrNameLst>
                                      </p:cBhvr>
                                      <p:tavLst>
                                        <p:tav tm="0">
                                          <p:val>
                                            <p:fltVal val="90"/>
                                          </p:val>
                                        </p:tav>
                                        <p:tav tm="100000">
                                          <p:val>
                                            <p:fltVal val="0"/>
                                          </p:val>
                                        </p:tav>
                                      </p:tavLst>
                                    </p:anim>
                                    <p:animEffect transition="in" filter="fade">
                                      <p:cBhvr>
                                        <p:cTn id="30" dur="750"/>
                                        <p:tgtEl>
                                          <p:spTgt spid="44"/>
                                        </p:tgtEl>
                                      </p:cBhvr>
                                    </p:animEffect>
                                  </p:childTnLst>
                                </p:cTn>
                              </p:par>
                            </p:childTnLst>
                          </p:cTn>
                        </p:par>
                        <p:par>
                          <p:cTn id="31" fill="hold">
                            <p:stCondLst>
                              <p:cond delay="4000"/>
                            </p:stCondLst>
                            <p:childTnLst>
                              <p:par>
                                <p:cTn id="32" presetID="22" presetClass="entr" presetSubtype="8"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left)">
                                      <p:cBhvr>
                                        <p:cTn id="34" dur="1250"/>
                                        <p:tgtEl>
                                          <p:spTgt spid="51"/>
                                        </p:tgtEl>
                                      </p:cBhvr>
                                    </p:animEffect>
                                  </p:childTnLst>
                                </p:cTn>
                              </p:par>
                            </p:childTnLst>
                          </p:cTn>
                        </p:par>
                        <p:par>
                          <p:cTn id="35" fill="hold">
                            <p:stCondLst>
                              <p:cond delay="5250"/>
                            </p:stCondLst>
                            <p:childTnLst>
                              <p:par>
                                <p:cTn id="36" presetID="31" presetClass="entr" presetSubtype="0" fill="hold" nodeType="after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p:cTn id="38" dur="750" fill="hold"/>
                                        <p:tgtEl>
                                          <p:spTgt spid="54"/>
                                        </p:tgtEl>
                                        <p:attrNameLst>
                                          <p:attrName>ppt_w</p:attrName>
                                        </p:attrNameLst>
                                      </p:cBhvr>
                                      <p:tavLst>
                                        <p:tav tm="0">
                                          <p:val>
                                            <p:fltVal val="0"/>
                                          </p:val>
                                        </p:tav>
                                        <p:tav tm="100000">
                                          <p:val>
                                            <p:strVal val="#ppt_w"/>
                                          </p:val>
                                        </p:tav>
                                      </p:tavLst>
                                    </p:anim>
                                    <p:anim calcmode="lin" valueType="num">
                                      <p:cBhvr>
                                        <p:cTn id="39" dur="750" fill="hold"/>
                                        <p:tgtEl>
                                          <p:spTgt spid="54"/>
                                        </p:tgtEl>
                                        <p:attrNameLst>
                                          <p:attrName>ppt_h</p:attrName>
                                        </p:attrNameLst>
                                      </p:cBhvr>
                                      <p:tavLst>
                                        <p:tav tm="0">
                                          <p:val>
                                            <p:fltVal val="0"/>
                                          </p:val>
                                        </p:tav>
                                        <p:tav tm="100000">
                                          <p:val>
                                            <p:strVal val="#ppt_h"/>
                                          </p:val>
                                        </p:tav>
                                      </p:tavLst>
                                    </p:anim>
                                    <p:anim calcmode="lin" valueType="num">
                                      <p:cBhvr>
                                        <p:cTn id="40" dur="750" fill="hold"/>
                                        <p:tgtEl>
                                          <p:spTgt spid="54"/>
                                        </p:tgtEl>
                                        <p:attrNameLst>
                                          <p:attrName>style.rotation</p:attrName>
                                        </p:attrNameLst>
                                      </p:cBhvr>
                                      <p:tavLst>
                                        <p:tav tm="0">
                                          <p:val>
                                            <p:fltVal val="90"/>
                                          </p:val>
                                        </p:tav>
                                        <p:tav tm="100000">
                                          <p:val>
                                            <p:fltVal val="0"/>
                                          </p:val>
                                        </p:tav>
                                      </p:tavLst>
                                    </p:anim>
                                    <p:animEffect transition="in" filter="fade">
                                      <p:cBhvr>
                                        <p:cTn id="41" dur="750"/>
                                        <p:tgtEl>
                                          <p:spTgt spid="54"/>
                                        </p:tgtEl>
                                      </p:cBhvr>
                                    </p:animEffect>
                                  </p:childTnLst>
                                </p:cTn>
                              </p:par>
                            </p:childTnLst>
                          </p:cTn>
                        </p:par>
                        <p:par>
                          <p:cTn id="42" fill="hold">
                            <p:stCondLst>
                              <p:cond delay="6000"/>
                            </p:stCondLst>
                            <p:childTnLst>
                              <p:par>
                                <p:cTn id="43" presetID="31"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 calcmode="lin" valueType="num">
                                      <p:cBhvr>
                                        <p:cTn id="45" dur="750" fill="hold"/>
                                        <p:tgtEl>
                                          <p:spTgt spid="64"/>
                                        </p:tgtEl>
                                        <p:attrNameLst>
                                          <p:attrName>ppt_w</p:attrName>
                                        </p:attrNameLst>
                                      </p:cBhvr>
                                      <p:tavLst>
                                        <p:tav tm="0">
                                          <p:val>
                                            <p:fltVal val="0"/>
                                          </p:val>
                                        </p:tav>
                                        <p:tav tm="100000">
                                          <p:val>
                                            <p:strVal val="#ppt_w"/>
                                          </p:val>
                                        </p:tav>
                                      </p:tavLst>
                                    </p:anim>
                                    <p:anim calcmode="lin" valueType="num">
                                      <p:cBhvr>
                                        <p:cTn id="46" dur="750" fill="hold"/>
                                        <p:tgtEl>
                                          <p:spTgt spid="64"/>
                                        </p:tgtEl>
                                        <p:attrNameLst>
                                          <p:attrName>ppt_h</p:attrName>
                                        </p:attrNameLst>
                                      </p:cBhvr>
                                      <p:tavLst>
                                        <p:tav tm="0">
                                          <p:val>
                                            <p:fltVal val="0"/>
                                          </p:val>
                                        </p:tav>
                                        <p:tav tm="100000">
                                          <p:val>
                                            <p:strVal val="#ppt_h"/>
                                          </p:val>
                                        </p:tav>
                                      </p:tavLst>
                                    </p:anim>
                                    <p:anim calcmode="lin" valueType="num">
                                      <p:cBhvr>
                                        <p:cTn id="47" dur="750" fill="hold"/>
                                        <p:tgtEl>
                                          <p:spTgt spid="64"/>
                                        </p:tgtEl>
                                        <p:attrNameLst>
                                          <p:attrName>style.rotation</p:attrName>
                                        </p:attrNameLst>
                                      </p:cBhvr>
                                      <p:tavLst>
                                        <p:tav tm="0">
                                          <p:val>
                                            <p:fltVal val="90"/>
                                          </p:val>
                                        </p:tav>
                                        <p:tav tm="100000">
                                          <p:val>
                                            <p:fltVal val="0"/>
                                          </p:val>
                                        </p:tav>
                                      </p:tavLst>
                                    </p:anim>
                                    <p:animEffect transition="in" filter="fade">
                                      <p:cBhvr>
                                        <p:cTn id="48" dur="750"/>
                                        <p:tgtEl>
                                          <p:spTgt spid="64"/>
                                        </p:tgtEl>
                                      </p:cBhvr>
                                    </p:animEffect>
                                  </p:childTnLst>
                                </p:cTn>
                              </p:par>
                            </p:childTnLst>
                          </p:cTn>
                        </p:par>
                        <p:par>
                          <p:cTn id="49" fill="hold">
                            <p:stCondLst>
                              <p:cond delay="6750"/>
                            </p:stCondLst>
                            <p:childTnLst>
                              <p:par>
                                <p:cTn id="50" presetID="22" presetClass="entr" presetSubtype="8"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1250"/>
                                        <p:tgtEl>
                                          <p:spTgt spid="4"/>
                                        </p:tgtEl>
                                      </p:cBhvr>
                                    </p:animEffect>
                                  </p:childTnLst>
                                </p:cTn>
                              </p:par>
                            </p:childTnLst>
                          </p:cTn>
                        </p:par>
                        <p:par>
                          <p:cTn id="53" fill="hold">
                            <p:stCondLst>
                              <p:cond delay="8000"/>
                            </p:stCondLst>
                            <p:childTnLst>
                              <p:par>
                                <p:cTn id="54" presetID="22" presetClass="entr" presetSubtype="8"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1156</TotalTime>
  <Words>2133</Words>
  <Application>Microsoft Office PowerPoint</Application>
  <PresentationFormat>Trình chiếu Trên màn hình (16:9)</PresentationFormat>
  <Paragraphs>244</Paragraphs>
  <Slides>42</Slides>
  <Notes>29</Notes>
  <HiddenSlides>0</HiddenSlides>
  <MMClips>5</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42</vt:i4>
      </vt:variant>
    </vt:vector>
  </HeadingPairs>
  <TitlesOfParts>
    <vt:vector size="53" baseType="lpstr">
      <vt:lpstr>#9Slide05 SVNCookie</vt:lpstr>
      <vt:lpstr>#9Slide03 Arima Madurai Black</vt:lpstr>
      <vt:lpstr>Futura-Condensed-Normal</vt:lpstr>
      <vt:lpstr>Arial</vt:lpstr>
      <vt:lpstr>#9Slide03 Arima Madurai</vt:lpstr>
      <vt:lpstr>Aptos</vt:lpstr>
      <vt:lpstr>#9Slide05 FS Blonde Script</vt:lpstr>
      <vt:lpstr>Times New Roman</vt:lpstr>
      <vt:lpstr>#9Slide05 SVNMonday</vt:lpstr>
      <vt:lpstr>#9Slide07 IcielBaliho Script</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FPTSHOP</cp:lastModifiedBy>
  <cp:revision>145</cp:revision>
  <dcterms:created xsi:type="dcterms:W3CDTF">2018-01-11T15:19:09Z</dcterms:created>
  <dcterms:modified xsi:type="dcterms:W3CDTF">2024-07-17T20:46:39Z</dcterms:modified>
</cp:coreProperties>
</file>