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4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5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6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7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8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9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75" r:id="rId2"/>
    <p:sldMasterId id="2147483793" r:id="rId3"/>
    <p:sldMasterId id="2147483811" r:id="rId4"/>
    <p:sldMasterId id="2147483817" r:id="rId5"/>
    <p:sldMasterId id="2147483835" r:id="rId6"/>
    <p:sldMasterId id="2147483848" r:id="rId7"/>
    <p:sldMasterId id="2147483873" r:id="rId8"/>
    <p:sldMasterId id="2147483886" r:id="rId9"/>
    <p:sldMasterId id="2147483904" r:id="rId10"/>
    <p:sldMasterId id="2147483916" r:id="rId11"/>
    <p:sldMasterId id="2147483940" r:id="rId12"/>
    <p:sldMasterId id="2147483952" r:id="rId13"/>
    <p:sldMasterId id="2147483964" r:id="rId14"/>
    <p:sldMasterId id="2147483976" r:id="rId15"/>
    <p:sldMasterId id="2147483988" r:id="rId16"/>
    <p:sldMasterId id="2147484000" r:id="rId17"/>
    <p:sldMasterId id="2147484012" r:id="rId18"/>
    <p:sldMasterId id="2147484576" r:id="rId19"/>
    <p:sldMasterId id="2147484588" r:id="rId20"/>
  </p:sldMasterIdLst>
  <p:notesMasterIdLst>
    <p:notesMasterId r:id="rId49"/>
  </p:notesMasterIdLst>
  <p:sldIdLst>
    <p:sldId id="279" r:id="rId21"/>
    <p:sldId id="308" r:id="rId22"/>
    <p:sldId id="338" r:id="rId23"/>
    <p:sldId id="339" r:id="rId24"/>
    <p:sldId id="341" r:id="rId25"/>
    <p:sldId id="334" r:id="rId26"/>
    <p:sldId id="310" r:id="rId27"/>
    <p:sldId id="336" r:id="rId28"/>
    <p:sldId id="342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2128" autoAdjust="0"/>
  </p:normalViewPr>
  <p:slideViewPr>
    <p:cSldViewPr>
      <p:cViewPr varScale="1">
        <p:scale>
          <a:sx n="116" d="100"/>
          <a:sy n="116" d="100"/>
        </p:scale>
        <p:origin x="102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D0C3E-F342-4A6A-8D11-8910C9CF62C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5C63D-3353-4CBC-AA6A-C0E7FD807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22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110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003713"/>
      </p:ext>
    </p:extLst>
  </p:cSld>
  <p:clrMapOvr>
    <a:masterClrMapping/>
  </p:clrMapOvr>
  <p:transition spd="slow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2025/5/13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68451"/>
      </p:ext>
    </p:extLst>
  </p:cSld>
  <p:clrMapOvr>
    <a:masterClrMapping/>
  </p:clrMapOvr>
  <p:transition spd="slow" advTm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370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46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186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125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191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045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221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408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349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598521"/>
      </p:ext>
    </p:extLst>
  </p:cSld>
  <p:clrMapOvr>
    <a:masterClrMapping/>
  </p:clrMapOvr>
  <p:transition spd="slow" advTm="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066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948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931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414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675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536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157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031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96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52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80591"/>
      </p:ext>
    </p:extLst>
  </p:cSld>
  <p:clrMapOvr>
    <a:masterClrMapping/>
  </p:clrMapOvr>
  <p:transition spd="slow" advTm="0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845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81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042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412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867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918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251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739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046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96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2039"/>
      </p:ext>
    </p:extLst>
  </p:cSld>
  <p:clrMapOvr>
    <a:masterClrMapping/>
  </p:clrMapOvr>
  <p:transition spd="slow" advTm="0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853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759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30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791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693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926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645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62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828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16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2025/5/13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89108"/>
      </p:ext>
    </p:extLst>
  </p:cSld>
  <p:clrMapOvr>
    <a:masterClrMapping/>
  </p:clrMapOvr>
  <p:transition spd="slow" advTm="0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265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81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261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700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1426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54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77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975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892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8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2025/5/13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78587"/>
      </p:ext>
    </p:extLst>
  </p:cSld>
  <p:clrMapOvr>
    <a:masterClrMapping/>
  </p:clrMapOvr>
  <p:transition spd="slow" advTm="0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904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467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173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539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351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47BC0-6E41-4182-B781-1D3144EFB5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C9F83-FF14-4CC5-BFE9-A269D0D1BB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62043"/>
      </p:ext>
    </p:extLst>
  </p:cSld>
  <p:clrMapOvr>
    <a:masterClrMapping/>
  </p:clrMapOvr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19DD7-6E0F-4C7E-A74B-FB3A70C2F89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2470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5E875-68A4-4727-AE08-D509689CE5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6C8C6-0493-485D-AEDE-908E098521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39323"/>
      </p:ext>
    </p:extLst>
  </p:cSld>
  <p:clrMapOvr>
    <a:masterClrMapping/>
  </p:clrMapOvr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10DDF-701B-49C8-A25A-364E4B362D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2261-B96F-4208-8371-DA79A26F72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34660"/>
      </p:ext>
    </p:extLst>
  </p:cSld>
  <p:clrMapOvr>
    <a:masterClrMapping/>
  </p:clrMapOvr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AF975-2639-4219-AEA1-4F9AE2709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7803-8DFA-4B87-9CB5-73E8D1F53A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202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5547"/>
      </p:ext>
    </p:extLst>
  </p:cSld>
  <p:clrMapOvr>
    <a:masterClrMapping/>
  </p:clrMapOvr>
  <p:transition spd="slow" advTm="0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E579D-36D5-48AA-A6DA-7C2DF596A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9BC51-3CC1-4548-8C19-A711751C83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7982"/>
      </p:ext>
    </p:extLst>
  </p:cSld>
  <p:clrMapOvr>
    <a:masterClrMapping/>
  </p:clrMapOvr>
  <p:hf sldNum="0"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DE584-007E-4DB4-8ADA-CB47709C43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3A772-7222-4199-86AF-8C0FDCBCCE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35715"/>
      </p:ext>
    </p:extLst>
  </p:cSld>
  <p:clrMapOvr>
    <a:masterClrMapping/>
  </p:clrMapOvr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B86C-A2E1-4B32-B95D-F54397BD3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57078-E4EA-4EDC-9295-AD4EB974D0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38359"/>
      </p:ext>
    </p:extLst>
  </p:cSld>
  <p:clrMapOvr>
    <a:masterClrMapping/>
  </p:clrMapOvr>
  <p:hf sldNum="0"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EA240-7269-46D8-9123-B1C4C648B2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E85A3-7649-4DBF-B12B-4D1BCC53E8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8551"/>
      </p:ext>
    </p:extLst>
  </p:cSld>
  <p:clrMapOvr>
    <a:masterClrMapping/>
  </p:clrMapOvr>
  <p:hf sldNum="0"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1932B-ED80-4421-90FB-98A830AB0A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E28A7-0684-49DB-8D2A-2D978DB998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0113"/>
      </p:ext>
    </p:extLst>
  </p:cSld>
  <p:clrMapOvr>
    <a:masterClrMapping/>
  </p:clrMapOvr>
  <p:hf sldNum="0"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49C13-8473-4F10-8690-3D28B5DE2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8E74-FEC1-4AAD-AC00-4FD414EB16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746"/>
      </p:ext>
    </p:extLst>
  </p:cSld>
  <p:clrMapOvr>
    <a:masterClrMapping/>
  </p:clrMapOvr>
  <p:hf sldNum="0"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70696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2539017">
            <a:off x="-200025" y="417513"/>
            <a:ext cx="1747838" cy="368300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5" name="Rounded Rectangle 7"/>
          <p:cNvSpPr/>
          <p:nvPr userDrawn="1"/>
        </p:nvSpPr>
        <p:spPr>
          <a:xfrm rot="2539017">
            <a:off x="10641013" y="6073775"/>
            <a:ext cx="1752600" cy="368300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3587750" y="425450"/>
            <a:ext cx="5838825" cy="5924550"/>
            <a:chOff x="2987824" y="255370"/>
            <a:chExt cx="3658591" cy="3712633"/>
          </a:xfrm>
        </p:grpSpPr>
        <p:sp>
          <p:nvSpPr>
            <p:cNvPr id="7" name="Rounded Rectangle 7"/>
            <p:cNvSpPr/>
            <p:nvPr userDrawn="1"/>
          </p:nvSpPr>
          <p:spPr>
            <a:xfrm rot="2743412">
              <a:off x="2569975" y="839338"/>
              <a:ext cx="1479284" cy="311348"/>
            </a:xfrm>
            <a:custGeom>
              <a:avLst/>
              <a:gdLst/>
              <a:ahLst/>
              <a:cxnLst/>
              <a:rect l="l" t="t" r="r" b="b"/>
              <a:pathLst>
                <a:path w="1313980" h="276835">
                  <a:moveTo>
                    <a:pt x="282631" y="184641"/>
                  </a:moveTo>
                  <a:cubicBezTo>
                    <a:pt x="292404" y="174868"/>
                    <a:pt x="305907" y="168823"/>
                    <a:pt x="320820" y="168822"/>
                  </a:cubicBezTo>
                  <a:lnTo>
                    <a:pt x="1281494" y="168822"/>
                  </a:lnTo>
                  <a:lnTo>
                    <a:pt x="1162861" y="276834"/>
                  </a:lnTo>
                  <a:lnTo>
                    <a:pt x="320820" y="276835"/>
                  </a:lnTo>
                  <a:cubicBezTo>
                    <a:pt x="290992" y="276835"/>
                    <a:pt x="266814" y="252656"/>
                    <a:pt x="266814" y="222829"/>
                  </a:cubicBezTo>
                  <a:cubicBezTo>
                    <a:pt x="266814" y="207915"/>
                    <a:pt x="272859" y="194413"/>
                    <a:pt x="282631" y="184641"/>
                  </a:cubicBezTo>
                  <a:close/>
                  <a:moveTo>
                    <a:pt x="15817" y="15819"/>
                  </a:moveTo>
                  <a:cubicBezTo>
                    <a:pt x="25590" y="6046"/>
                    <a:pt x="39091" y="1"/>
                    <a:pt x="54005" y="1"/>
                  </a:cubicBezTo>
                  <a:lnTo>
                    <a:pt x="1215638" y="0"/>
                  </a:lnTo>
                  <a:lnTo>
                    <a:pt x="1313980" y="108013"/>
                  </a:lnTo>
                  <a:lnTo>
                    <a:pt x="54005" y="108013"/>
                  </a:lnTo>
                  <a:cubicBezTo>
                    <a:pt x="24178" y="108013"/>
                    <a:pt x="0" y="83834"/>
                    <a:pt x="0" y="54007"/>
                  </a:cubicBezTo>
                  <a:cubicBezTo>
                    <a:pt x="0" y="39093"/>
                    <a:pt x="6044" y="25592"/>
                    <a:pt x="15817" y="15819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" name="Rounded Rectangle 3"/>
            <p:cNvSpPr/>
            <p:nvPr userDrawn="1"/>
          </p:nvSpPr>
          <p:spPr>
            <a:xfrm rot="2588287">
              <a:off x="4910624" y="3206973"/>
              <a:ext cx="1477163" cy="312371"/>
            </a:xfrm>
            <a:custGeom>
              <a:avLst/>
              <a:gdLst/>
              <a:ahLst/>
              <a:cxnLst/>
              <a:rect l="l" t="t" r="r" b="b"/>
              <a:pathLst>
                <a:path w="1311499" h="276834">
                  <a:moveTo>
                    <a:pt x="0" y="168822"/>
                  </a:moveTo>
                  <a:lnTo>
                    <a:pt x="1257493" y="168822"/>
                  </a:lnTo>
                  <a:cubicBezTo>
                    <a:pt x="1287320" y="168822"/>
                    <a:pt x="1311499" y="193001"/>
                    <a:pt x="1311499" y="222828"/>
                  </a:cubicBezTo>
                  <a:cubicBezTo>
                    <a:pt x="1311499" y="252655"/>
                    <a:pt x="1287320" y="276834"/>
                    <a:pt x="1257493" y="276834"/>
                  </a:cubicBezTo>
                  <a:lnTo>
                    <a:pt x="98341" y="276834"/>
                  </a:lnTo>
                  <a:close/>
                  <a:moveTo>
                    <a:pt x="13263" y="108012"/>
                  </a:moveTo>
                  <a:lnTo>
                    <a:pt x="131896" y="0"/>
                  </a:lnTo>
                  <a:lnTo>
                    <a:pt x="990679" y="0"/>
                  </a:lnTo>
                  <a:cubicBezTo>
                    <a:pt x="1020506" y="0"/>
                    <a:pt x="1044685" y="24179"/>
                    <a:pt x="1044685" y="54006"/>
                  </a:cubicBezTo>
                  <a:cubicBezTo>
                    <a:pt x="1044685" y="83833"/>
                    <a:pt x="1020506" y="108012"/>
                    <a:pt x="990679" y="108012"/>
                  </a:cubicBez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9" name="Group 11"/>
            <p:cNvGrpSpPr>
              <a:grpSpLocks/>
            </p:cNvGrpSpPr>
            <p:nvPr userDrawn="1"/>
          </p:nvGrpSpPr>
          <p:grpSpPr bwMode="auto">
            <a:xfrm>
              <a:off x="2987824" y="302237"/>
              <a:ext cx="3658591" cy="3665766"/>
              <a:chOff x="894913" y="1065128"/>
              <a:chExt cx="2420639" cy="2425386"/>
            </a:xfrm>
          </p:grpSpPr>
          <p:pic>
            <p:nvPicPr>
              <p:cNvPr id="13" name="Picture 13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04758">
                <a:off x="963129" y="182048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030977">
                <a:off x="1645526" y="1354124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Oval 14"/>
              <p:cNvSpPr/>
              <p:nvPr/>
            </p:nvSpPr>
            <p:spPr>
              <a:xfrm>
                <a:off x="1115390" y="1539615"/>
                <a:ext cx="1617050" cy="16171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67" dirty="0">
                  <a:solidFill>
                    <a:prstClr val="white"/>
                  </a:solidFill>
                  <a:sym typeface="Arial" panose="020B0604020202020204" pitchFamily="34" charset="0"/>
                </a:endParaRPr>
              </a:p>
            </p:txBody>
          </p:sp>
          <p:pic>
            <p:nvPicPr>
              <p:cNvPr id="16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124767">
                <a:off x="894913" y="106512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Oval 11"/>
            <p:cNvSpPr/>
            <p:nvPr userDrawn="1"/>
          </p:nvSpPr>
          <p:spPr>
            <a:xfrm>
              <a:off x="3452360" y="1155674"/>
              <a:ext cx="2188390" cy="2187588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23051" y="3044958"/>
            <a:ext cx="3145899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22853" y="3813042"/>
            <a:ext cx="3145899" cy="7680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8054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8071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92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83179"/>
      </p:ext>
    </p:extLst>
  </p:cSld>
  <p:clrMapOvr>
    <a:masterClrMapping/>
  </p:clrMapOvr>
  <p:transition spd="slow" advTm="0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910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257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435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037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0547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909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0496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330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854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70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09404"/>
      </p:ext>
    </p:extLst>
  </p:cSld>
  <p:clrMapOvr>
    <a:masterClrMapping/>
  </p:clrMapOvr>
  <p:transition spd="slow" advTm="0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968093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00869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638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81958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850442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65573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2640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09721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5823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398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2025/5/13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62261"/>
      </p:ext>
    </p:extLst>
  </p:cSld>
  <p:clrMapOvr>
    <a:masterClrMapping/>
  </p:clrMapOvr>
  <p:transition spd="slow" advTm="0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08168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42915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60888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00576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02611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41620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55570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92402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31838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873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88306"/>
      </p:ext>
    </p:extLst>
  </p:cSld>
  <p:clrMapOvr>
    <a:masterClrMapping/>
  </p:clrMapOvr>
  <p:transition spd="slow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2025/5/13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05692"/>
      </p:ext>
    </p:extLst>
  </p:cSld>
  <p:clrMapOvr>
    <a:masterClrMapping/>
  </p:clrMapOvr>
  <p:transition spd="slow" advTm="0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2764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10026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20442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3896518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6252530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501482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9967544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8671293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8931472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FFF98A-E6C2-4B83-A778-35A581F9E50A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B46765-5C38-470F-9354-B7AF9A503D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638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021761"/>
      </p:ext>
    </p:extLst>
  </p:cSld>
  <p:clrMapOvr>
    <a:masterClrMapping/>
  </p:clrMapOvr>
  <p:transition spd="slow" advTm="0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2DF058-C764-476F-A1F7-E23A4D6ADE73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B22B4B-FB89-4B6E-96FE-9A9C5692A7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27925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D9C880-1300-49F6-A2DF-921E3B8EC96D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6818E-BAEA-44A8-A5BF-C75B8A424B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42520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A4C680-972E-4173-B5E9-2007045D518B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B91E7F-7378-4F5D-8484-9DB68F7648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58736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065E43-B123-4E54-B0A4-9A514D91E992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533E0C-6B24-4BEC-83BE-E3A35DC925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43871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923F4D-ECB0-4513-97F2-37B21F241117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4EFEB9-39EB-4478-B955-9AA84B0F24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08245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1469-8380-42D3-9DCE-4DE26450BB87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94D14A-EBA0-449F-9A55-5FA4C7A21D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1697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4BC2ED-5611-42A0-BDFD-64D932F985B1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D6F189-95D1-4F0A-AE58-F67B421EDA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75327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D1718-3781-4C2A-B191-505C118A767E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F72B1C-9FEF-4773-AB7A-E274ECC684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70978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6C2003-84CA-4F77-AE6E-1D47196D8D9F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5BDE17-1385-4629-8E93-019F47C75B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74399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429E5E-734D-4854-B532-D4C82ADBDEF3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6AF6-F24F-4FBE-92D3-8D930DA074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222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61198"/>
      </p:ext>
    </p:extLst>
  </p:cSld>
  <p:clrMapOvr>
    <a:masterClrMapping/>
  </p:clrMapOvr>
  <p:transition spd="slow" advTm="0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1818A1F-0709-45EA-9361-D9F99F07BAA8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9DBCEFE-8DBF-4E8D-9845-FF83EAA406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72553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11688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7425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61265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8C5DD3-AA04-43AA-AC37-B9DF80AF1D4B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7C31A8-8C14-4DD3-BBF4-E6CD04F7DF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64418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151CD7-A341-4AFA-8AC1-DDA22A705323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A77636-1B61-488E-8D67-FB374F2ACF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97146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975223"/>
      </p:ext>
    </p:extLst>
  </p:cSld>
  <p:clrMapOvr>
    <a:masterClrMapping/>
  </p:clrMapOvr>
  <p:transition spd="slow" advClick="0" advTm="0">
    <p:random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C975CE-8E38-4331-B1D2-92F0237E027C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302206-33A5-4534-9C79-A95CBA9E1F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23013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DDC509-6E76-4A7D-B645-A6CF03746FC1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68D1-95F6-4896-B079-C9CD34FCD9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93490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85F5D9-0BFD-4709-B568-AA80A9D8B9A6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031FD-D54C-478E-8272-8DD620395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139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43567"/>
      </p:ext>
    </p:extLst>
  </p:cSld>
  <p:clrMapOvr>
    <a:masterClrMapping/>
  </p:clrMapOvr>
  <p:transition spd="slow" advTm="0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10190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08762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44812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0C2CCB-2AC4-4C2B-8150-F2566AB746E1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5465B8-D389-4F40-94B4-688FAE3022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13060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F15D4-852B-4249-99D8-A7ECC363B763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750CBF-EA19-458D-B62B-8198417F5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07619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0031AE-DD1F-4A24-AD33-AA18E5BD297E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D98511-6C51-45DB-96B4-D1E0906250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64581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56D60-55F4-4FE8-A400-B4CF0C4A2EF4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9AE48A-09EC-49CD-B7FA-DA333B04E7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00180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F698BD-DDBD-48DC-AEB9-A7216085010D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A899B8-56F7-42D4-99F2-ED967AD374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98502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B4021-5C4D-4051-95B2-F152519675E5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19EC1F-16C4-447A-B8FE-B6087C8B73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1811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150E76-8920-4741-963C-667EF1F979CF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E10919-45DD-4A75-B35C-D6C3BB4E4B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908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2025/5/13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99814"/>
      </p:ext>
    </p:extLst>
  </p:cSld>
  <p:clrMapOvr>
    <a:masterClrMapping/>
  </p:clrMapOvr>
  <p:transition spd="slow" advTm="0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9322A6-368E-444E-94A8-190E7C3D0D2F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F4CE8D-C0BD-41C5-8C0A-A27D46807D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60326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B7853B-0588-4AD7-9A13-29A583082D57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9D328D-CE53-40CE-915F-B0805D95B9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70467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F082DF-045D-419C-AE13-DFA70D90CDC9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46F622-5FCE-43EF-8813-614C9FC9CE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90970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517B2E-651F-4209-82CB-5A84C52D2E97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A9865E-02B7-45B9-925C-337338D311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07302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11D18512-D1F5-4B65-8CCF-A1DA335B5CAB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8F1B6A4-1741-406D-B78F-7758789F09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82844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1BB9D2-D051-4666-BF1B-CFCA5A6F643C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DF19D4-D54D-46F4-AE96-96ED32B852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345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ECA06-3FF0-46C3-95B6-64D0935091C2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740CD2-6162-4098-813D-4E7134CE6A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50470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519C20-2B12-41A8-BFE0-032E8A12FE84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AD3C-F3A1-4260-A3B3-305C2D392B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1866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DD4CE6-08F9-43C8-A022-38B8AD29906F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8699FD-CCB1-4EEC-A8A0-60980C6B45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87497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D158C-8F83-4187-8260-B0CD82CC668F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3B7A6A-0946-4C2E-9B57-11352CEF98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911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2025/5/13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91980"/>
      </p:ext>
    </p:extLst>
  </p:cSld>
  <p:clrMapOvr>
    <a:masterClrMapping/>
  </p:clrMapOvr>
  <p:transition spd="slow" advTm="0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352166-2D65-4C5C-BF70-89CA72778ED5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736E5-0C12-4048-BA5B-0169DE6692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9042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187BC4-4078-4A33-B656-578EB200C620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E3607B-F68F-4093-9AD3-5FE6575FD9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82043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470D6-E349-4E28-B2B6-7A9157E894AD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560C3-8012-4427-BEDB-F19F4ACD9A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45754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BE4B1-D8A7-4010-BAB6-E8DFB933EA61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25F620-B679-4579-AFBB-91D796ABFC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22282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4AEAE3-545E-439F-B412-EAB36F0F70DB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91CC26-D6BD-422B-AC14-6C364DB177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63490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047125-3E74-4EE2-9721-81EE6906D1DF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83D23D-70C3-4681-AE90-2E703DE600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06121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F6E2CF-C03F-4ECF-A9AF-36047ECB2901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F664D-5EB9-4191-A4F0-3285F2D404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27948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493FB9-158A-4237-B0C8-5E6D8C844763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DD3325-59A9-4B1E-B18E-459B9B5AF6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2539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3244E7-2F42-4F2D-8BC3-4CD316896F2C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EAEC77-AB62-4EE7-819A-34C8F54D57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09802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D91A39-D5C4-4E6C-8CCB-352C62A1EC45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DDD241-2A16-4AD2-B9D7-F08EBE03A0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607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6349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53C917-DFDA-4899-A359-298FAC94E609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AB1D65-A53A-4568-BE8E-230E731B18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2076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A98B6-E887-4E42-9B1F-B310B18E63A7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4CC6CE-A755-4B87-B052-911A53C204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50737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F36DF4-5119-4B4D-B357-198026BC1EE7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9FA3C1-5DA0-40EC-9132-6005C3B2B5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39422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F64594-FDE0-4141-9CE1-83FA40D9B940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16D2B6-B7D8-4D1E-9E45-FA711CA348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42308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1BE6115-60E1-49B8-B072-938582F32656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C4B8C66-8FEC-43D6-9F37-11342F2E61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4603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17C4E6-EC5E-4ADC-9106-3CAC04AAE92D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AD82C9-4A79-4005-A503-60EC32706C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61128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C3765C-A009-45FA-A589-886F372DBAEE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505D95-CC14-4EC0-AE4E-427018A591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4468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AA8DE9-CBE1-4E5E-B595-8DDDD7DF2E88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8EF88D-2013-4A9E-BA96-6E7BE168C6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8203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80EA20-E02C-4E08-80C7-299C9F7CE419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BEFC50-AF79-413A-8EBC-118D41A25F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566131"/>
      </p:ext>
    </p:extLst>
  </p:cSld>
  <p:clrMapOvr>
    <a:masterClrMapping/>
  </p:clrMapOvr>
  <p:transition spd="slow" advTm="3000">
    <p:random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29B466-B004-44B5-83C9-0273791B89F7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669C-BD15-4F84-BA3B-0D6F7A5BEA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037896"/>
      </p:ext>
    </p:extLst>
  </p:cSld>
  <p:clrMapOvr>
    <a:masterClrMapping/>
  </p:clrMapOvr>
  <p:transition spd="slow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64570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EC7E0B-4FC0-4491-BC80-5631C078F1E5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AB834C-0A63-414D-A22C-C67CA0ADA0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96237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65300"/>
      </p:ext>
    </p:extLst>
  </p:cSld>
  <p:clrMapOvr>
    <a:masterClrMapping/>
  </p:clrMapOvr>
  <p:transition spd="slow" advClick="0" advTm="4000">
    <p:comb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760386"/>
      </p:ext>
    </p:extLst>
  </p:cSld>
  <p:clrMapOvr>
    <a:masterClrMapping/>
  </p:clrMapOvr>
  <p:transition spd="slow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70262"/>
      </p:ext>
    </p:extLst>
  </p:cSld>
  <p:clrMapOvr>
    <a:masterClrMapping/>
  </p:clrMapOvr>
  <p:transition spd="slow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67010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380935-F749-439E-9B16-99BD4C13A544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285552-87F4-44D2-A352-8ECE9D4962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46782"/>
      </p:ext>
    </p:extLst>
  </p:cSld>
  <p:clrMapOvr>
    <a:masterClrMapping/>
  </p:clrMapOvr>
  <p:transition spd="slow" advTm="3000">
    <p:random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05E782-81B2-4E09-9194-AF5BC5BF3175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80D38-C9FC-43FF-A1C5-A808FB32CA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9615"/>
      </p:ext>
    </p:extLst>
  </p:cSld>
  <p:clrMapOvr>
    <a:masterClrMapping/>
  </p:clrMapOvr>
  <p:transition spd="slow" advTm="3000">
    <p:random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E31E12-4D90-44F3-817F-029EB2C5305F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36F1F5-5721-4975-BB38-6198D10483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2145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86925E-FC36-4D83-A43B-4F084C27355C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032A4D-3B56-427B-9606-99291F376D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411541"/>
      </p:ext>
    </p:extLst>
  </p:cSld>
  <p:clrMapOvr>
    <a:masterClrMapping/>
  </p:clrMapOvr>
  <p:transition spd="slow" advTm="3000">
    <p:random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36594D-9161-4B7E-83E4-5115E05B0E28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43231-02BA-4847-BDFF-F8BF20153F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778862"/>
      </p:ext>
    </p:extLst>
  </p:cSld>
  <p:clrMapOvr>
    <a:masterClrMapping/>
  </p:clrMapOvr>
  <p:transition spd="slow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96622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E9179B-1862-48B3-BED6-83696E79C925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D8F71C-F482-47F1-9C0D-D002A48313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00876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03615-169D-442A-96D4-7ED684C902F9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4E4247-2D4B-4302-83E8-C3EAE84DB8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053456"/>
      </p:ext>
    </p:extLst>
  </p:cSld>
  <p:clrMapOvr>
    <a:masterClrMapping/>
  </p:clrMapOvr>
  <p:transition spd="slow" advTm="3000">
    <p:random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325612-6C78-440A-A6A4-547E56CBF339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522E20-F71E-4856-8C2B-5816B9B6B8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60807"/>
      </p:ext>
    </p:extLst>
  </p:cSld>
  <p:clrMapOvr>
    <a:masterClrMapping/>
  </p:clrMapOvr>
  <p:transition spd="slow" advTm="3000">
    <p:random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27892B-DAC4-4E01-8B90-5D10477D06A6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A09FAE-D452-42AD-AE32-B89DFB3257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37387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34FF71-9800-4F7E-B6EA-4784AF50463E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C98D01-ACC2-4A54-9272-3D6429132D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32348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095C19C-1673-4589-9811-8E9F95F9549F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7CBE572-6B50-4DA3-ADAF-17EEAF38FC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51748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8A437C7-88AE-4E59-8AFD-01A2DFD12E20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B88DAD2-D76F-4EC3-8128-84EE4808DB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11895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E86297C-EF62-4B0A-A91C-CC02FAB7EAFA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7CE7723-642D-4C2A-8F88-C39CC271E2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38159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3DDC803-CB34-4AC3-BF38-E7814FBEE631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871DCD5-6040-4A80-9FAA-BA40400A7C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24279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F2A7324-C0DE-43F7-893A-132679DA968B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64D15F0-F6A5-4B99-AF3A-DD2D703B1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44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13698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61F6D0-8110-4194-8ACB-42B71AF17BFF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B2B8DF5-4769-4E6A-959B-201B45D489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33627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234F7-7072-401F-9116-BD6DAB26D35A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CE75BF8-E47E-4D39-ACBA-64F166590D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76608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EFEB77-3D84-4ABA-B16B-935DEC25523F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C1AE0AD-960D-4BBC-B223-3C91747DD6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30432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1EFFC4-86A1-4567-A769-9C43854D9AE5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36D763-E018-4511-B003-98E98AC29A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2849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08A9FC8-A5C4-4346-A668-5F0979AC2EAA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350A7DD-9705-4DD4-AE9E-A956340A53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21357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C943B-4347-497F-BD82-DDD78402DFE1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9F7A46-E674-45F0-8525-710930B8A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66888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F8FDBAD-EDED-4992-9184-F4C41B5AEBE0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9B52D98-7BF3-4ED4-AA3B-31F4E12FF0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19161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9BFBC2-2B51-4E2D-A2A9-6FA339892CC8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9ABCFA-707A-484B-B7B0-19331F0055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90042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8817D16-8558-4CE5-8836-66E7606C8EAD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0F9D43D-05C1-4590-8F0E-2FDE7E035F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23697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3B1A55-0916-4570-A4C4-C594FE0AACFF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D1B7C4-32FC-4AB3-97D9-91F7397910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28721"/>
      </p:ext>
    </p:extLst>
  </p:cSld>
  <p:clrMapOvr>
    <a:masterClrMapping/>
  </p:clrMapOvr>
  <p:transition spd="slow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07702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15D9F9-7E75-4691-9BC8-D556526A05A0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A5DE8A-2B46-4B88-B4A2-428A45A9F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62886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19B26E-0C74-48B3-A8A5-9C5B1E57BB90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BDC2CA-9A9B-4CB1-AC2B-2CA72B39F3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10704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9211090-4300-4B02-8EAF-B0C80EA901A5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C2944A8-7C4C-47E2-8E7A-3A67532036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54129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2E9A0D0-1912-4B63-BC63-C49AFE9DC9EA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EFB558-86E2-4C41-AE6B-CB093B994A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3201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2CBEE8D-EA8A-4C81-8AC3-1E22C3CA7348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C4DB86-459D-459B-9F60-77A910608C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87689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9C8B078-C6BC-4E60-A3A7-3B58F65B9830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4DE967A-ED93-4AD8-AF5F-27178B5C3C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26980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32C3C7-61DD-4C62-BD92-5B9C4C974714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4EFD081-0DD6-4BBC-A0FC-B1FCC49FE2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27395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ED44A45-4359-412A-B8E7-D7C33963112E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79427D6-2132-44B9-AC34-134A09D117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0301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322373E-94DA-4FAD-8445-2DC9FAF8E993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F013778-57A3-42C7-8434-42A77F100B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6535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F46E60-554B-42EB-BB30-45A391BC32BB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BC383BC-B267-4704-A8FA-A15E8FD535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6217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01478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6CE616D-4822-4F34-9036-10F4202CEECE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1C9607-C50E-44C5-A590-9539F87731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82114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117A66C-FC79-4CC7-90E0-DFC9C678FE49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496C39-F30C-4426-91CD-F129EE40DE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99440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A561FC5-CA0C-4699-B462-0A5A5E5979A9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EA16809-4D85-4174-BD8D-1A58CED1AB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11983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B3DAAB5-7B15-45D5-AD0A-A8E948FDB9CC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994593-116F-4F1E-9CA6-E38422B329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47345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BFE901-A6C8-4AE0-9314-5B60BBAFCE99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336066-8B7F-4207-846D-6DA0CD9708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85364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1D04D92-0D63-4D43-91FB-9C1E2C44C130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D083D41-FDB5-4C9D-B086-3427C86D9E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15836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03D8E8-EE22-4330-8E6D-C17D5ECA9987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6AB6F0-0755-4395-93CB-63D068D074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78823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B4A5048-8F72-4F58-BB13-3ED563E29575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6CE63B-AC3A-43B0-91A9-51B9EFE8CF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18360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007136F-80AE-47C1-B44A-939BBC59FF19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1C3C941-8BE1-4209-B5F4-37BF95D4C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895276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4961DB-1D9B-4230-BBFE-6F1F3F78E95A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2D2621-AB55-4F63-A3BF-7640BB6980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53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78746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DD1A05C-AA07-4221-8434-D2C4A5F1A127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B4784E-6CE7-4E63-95E0-B8631E5A4D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04889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67A7CA9-11EE-4638-A464-8C3770156D4A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3DA6ADC-6831-4563-9A44-0EC4960D46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27824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47539C4-D70C-4630-AA58-C082AAEA8E9F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80038D-AF7D-4634-8412-E5F3735E12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32057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ABED47A-6B14-4027-A470-41206F676C70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964A10E-9449-4C4D-BFAD-DF6CAFCF38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42395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F81430B-351B-4C2C-8DB2-D09B42D96E9B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A4A0DB-D1B6-4BCD-A9A5-38E4F44768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20703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A438110-BA18-4089-AAD4-EF47638B1F70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09B937-B37F-45F3-BC28-0CB261DF84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75329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D991893-B633-4234-A261-5B9C485F4A91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DD2AFEA-0691-4FB6-9C82-95EA3BE74A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15123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D7E473-398A-4DFE-A0E4-B1F0F4F9CA61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51182DC-0E43-49F4-A8C9-40463D4425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821620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1790CB-61C4-486C-9910-483BEF301E29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293BA14-1832-408A-B0C4-DCAF74A6AE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87603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5444DA1-BC56-437E-BACB-12980E4F64BC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DFA290C-F945-48BD-A17E-FDF459AB62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892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70702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1AE815-1F01-4F2E-848C-2B06DDD06E9C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E2BCA8C-0EA2-45C6-A4DD-9340BBF17E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21433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C21A483-6399-4232-A36A-1B63E841D603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2ECFD8A-48E1-453B-9691-E2AC56BEAE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28118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9065DA4-83CF-4C71-B018-ED34FB8DCECD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1729043-A2A2-4240-9B72-34E6247114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73974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9F17D434-5674-43C8-834B-3D62663D36CC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D97893-1BF7-45CE-8BA4-402F58F5DE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56172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4D2DC2-BD19-4482-BB64-CDD2A8219E04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1D224E-4F6C-42FE-A61A-E10C820B83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57666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693481E-FB43-4F8A-9E29-EFF39CF55F28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C0023E5-E67B-42E8-934F-8225EB7A67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30281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A0AC4-8295-4BBD-9065-64C8636E53F8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EA787EF-9FB3-4A56-A5DE-E009B3138C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62783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3DC4E4-31C9-4A56-B396-D6EFA034B8AB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8D0F8-18A8-429C-AF77-7DA6473DFB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703386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9B93E8-E100-4CB0-91B0-8991A6093A7A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7A1005-2331-4CFE-B53D-FFCE8D90C9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07102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CCCC1D-8146-48FA-9644-C1195768B246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4FB047-2913-4C99-81EB-E2B375081D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761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97218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8B7A40-2C4E-4404-B2F9-06F9365FE500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573D5B-FA01-45D0-BCE8-5770A61E0B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47781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763400-4961-432D-A081-194D132B4E93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B484-8FFE-47FA-A1C2-221BDEBE04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67468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82F42D-18D1-4068-934B-030623976791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9400D-0D82-4352-A495-5F489F6313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317585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389FA8-DD26-49F2-A173-856C849D47BD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8C5CF9-3BF9-4892-BB48-3A1B1C93DB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93757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C4FE68-E9A6-4E59-A4FA-CF309153B547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EE8DE4-BF1D-4B3B-83F2-4275D6D543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08413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92007F-B921-430C-BA9C-A814F138372C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81FBCA-AC42-49D0-9181-ADC8658C42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54367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7808C1-58BB-4483-80F4-A32FA783FC3F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2650EB-76D7-4A86-B0CD-2874702929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21177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EE43A2-B350-4738-835A-D2665F6D3865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19D60C-7D7D-41DB-B4D5-6C25DDAD9A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58202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2AD58BC-E1A9-4FC7-AE88-3258EF1E926C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A4BA58-6654-4D89-BBC8-7BBC2D776F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734996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8D0010-F285-44B2-8C67-3F590BA56BE7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770C66-7BF2-4BA8-B2FD-251DCD527F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571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16651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6C13EC-8B01-43E9-9AE7-3BA662D70227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4C6490-F70A-4E6A-8B12-7DBDACDA9E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93651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5405C2-52D1-4091-A3A8-DC5C3F6C0717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8E050F-540B-4EA7-863C-994AB71639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44169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135930"/>
      </p:ext>
    </p:extLst>
  </p:cSld>
  <p:clrMapOvr>
    <a:masterClrMapping/>
  </p:clrMapOvr>
  <p:transition spd="slow" advTm="3000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4D4E1DA-3BFE-48C8-AF79-774CF409E00F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0190EE-63D3-4F8A-B1FE-305BABF926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341041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7D049F9-5BA0-467E-BA0D-15FDF2E4B9CE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9071F21-E557-45A1-B40C-7307955893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875012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D8DABA-5B58-43DC-8F86-3D93516DB44A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CEA2B93E-4CF7-4286-91E3-7ED62D69B6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32322"/>
      </p:ext>
    </p:extLst>
  </p:cSld>
  <p:clrMapOvr>
    <a:masterClrMapping/>
  </p:clrMapOvr>
  <p:transition spd="slow" advTm="3000">
    <p:random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01C1C30-35F1-4AA1-AFDE-F67E18C08A22}" type="datetimeFigureOut">
              <a:rPr lang="zh-CN" altLang="en-US"/>
              <a:pPr>
                <a:defRPr/>
              </a:pPr>
              <a:t>2025/5/13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6F057-0D15-493B-ADDE-0934BCD4CE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4500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536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37712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3250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572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2025/5/13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19340"/>
      </p:ext>
    </p:extLst>
  </p:cSld>
  <p:clrMapOvr>
    <a:masterClrMapping/>
  </p:clrMapOvr>
  <p:transition spd="slow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2395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425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090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3619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64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8970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3993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750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999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85538"/>
      </p:ext>
    </p:extLst>
  </p:cSld>
  <p:clrMapOvr>
    <a:masterClrMapping/>
  </p:clrMapOvr>
  <p:transition spd="slow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2025/5/13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98348"/>
      </p:ext>
    </p:extLst>
  </p:cSld>
  <p:clrMapOvr>
    <a:masterClrMapping/>
  </p:clrMapOvr>
  <p:transition spd="slow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0877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764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1433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7941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820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558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7409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5142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9111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284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473514"/>
      </p:ext>
    </p:extLst>
  </p:cSld>
  <p:clrMapOvr>
    <a:masterClrMapping/>
  </p:clrMapOvr>
  <p:transition spd="slow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1090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51971"/>
      </p:ext>
    </p:extLst>
  </p:cSld>
  <p:clrMapOvr>
    <a:masterClrMapping/>
  </p:clrMapOvr>
  <p:transition spd="slow" advTm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483943"/>
      </p:ext>
    </p:extLst>
  </p:cSld>
  <p:clrMapOvr>
    <a:masterClrMapping/>
  </p:clrMapOvr>
  <p:transition spd="slow" advTm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59913"/>
      </p:ext>
    </p:extLst>
  </p:cSld>
  <p:clrMapOvr>
    <a:masterClrMapping/>
  </p:clrMapOvr>
  <p:transition spd="slow" advTm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00103"/>
      </p:ext>
    </p:extLst>
  </p:cSld>
  <p:clrMapOvr>
    <a:masterClrMapping/>
  </p:clrMapOvr>
  <p:transition spd="slow" advTm="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2025/5/13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2142"/>
      </p:ext>
    </p:extLst>
  </p:cSld>
  <p:clrMapOvr>
    <a:masterClrMapping/>
  </p:clrMapOvr>
  <p:transition spd="slow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2025/5/13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9960"/>
      </p:ext>
    </p:extLst>
  </p:cSld>
  <p:clrMapOvr>
    <a:masterClrMapping/>
  </p:clrMapOvr>
  <p:transition spd="slow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521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467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1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80926"/>
      </p:ext>
    </p:extLst>
  </p:cSld>
  <p:clrMapOvr>
    <a:masterClrMapping/>
  </p:clrMapOvr>
  <p:transition spd="slow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600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863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45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044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147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95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250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181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315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27259"/>
      </p:ext>
    </p:extLst>
  </p:cSld>
  <p:clrMapOvr>
    <a:masterClrMapping/>
  </p:clrMapOvr>
  <p:transition spd="slow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481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034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879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033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246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887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821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366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369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2025/5/13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07162"/>
      </p:ext>
    </p:extLst>
  </p:cSld>
  <p:clrMapOvr>
    <a:masterClrMapping/>
  </p:clrMapOvr>
  <p:transition spd="slow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4342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294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554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577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348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507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678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0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541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5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20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96.xml"/><Relationship Id="rId21" Type="http://schemas.openxmlformats.org/officeDocument/2006/relationships/slideLayout" Target="../slideLayouts/slideLayout200.xml"/><Relationship Id="rId42" Type="http://schemas.openxmlformats.org/officeDocument/2006/relationships/slideLayout" Target="../slideLayouts/slideLayout221.xml"/><Relationship Id="rId63" Type="http://schemas.openxmlformats.org/officeDocument/2006/relationships/slideLayout" Target="../slideLayouts/slideLayout242.xml"/><Relationship Id="rId84" Type="http://schemas.openxmlformats.org/officeDocument/2006/relationships/slideLayout" Target="../slideLayouts/slideLayout263.xml"/><Relationship Id="rId138" Type="http://schemas.openxmlformats.org/officeDocument/2006/relationships/slideLayout" Target="../slideLayouts/slideLayout317.xml"/><Relationship Id="rId159" Type="http://schemas.openxmlformats.org/officeDocument/2006/relationships/slideLayout" Target="../slideLayouts/slideLayout338.xml"/><Relationship Id="rId170" Type="http://schemas.openxmlformats.org/officeDocument/2006/relationships/slideLayout" Target="../slideLayouts/slideLayout349.xml"/><Relationship Id="rId107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190.xml"/><Relationship Id="rId32" Type="http://schemas.openxmlformats.org/officeDocument/2006/relationships/slideLayout" Target="../slideLayouts/slideLayout211.xml"/><Relationship Id="rId53" Type="http://schemas.openxmlformats.org/officeDocument/2006/relationships/slideLayout" Target="../slideLayouts/slideLayout232.xml"/><Relationship Id="rId74" Type="http://schemas.openxmlformats.org/officeDocument/2006/relationships/slideLayout" Target="../slideLayouts/slideLayout253.xml"/><Relationship Id="rId128" Type="http://schemas.openxmlformats.org/officeDocument/2006/relationships/slideLayout" Target="../slideLayouts/slideLayout307.xml"/><Relationship Id="rId149" Type="http://schemas.openxmlformats.org/officeDocument/2006/relationships/slideLayout" Target="../slideLayouts/slideLayout328.xml"/><Relationship Id="rId5" Type="http://schemas.openxmlformats.org/officeDocument/2006/relationships/slideLayout" Target="../slideLayouts/slideLayout184.xml"/><Relationship Id="rId95" Type="http://schemas.openxmlformats.org/officeDocument/2006/relationships/slideLayout" Target="../slideLayouts/slideLayout274.xml"/><Relationship Id="rId160" Type="http://schemas.openxmlformats.org/officeDocument/2006/relationships/slideLayout" Target="../slideLayouts/slideLayout339.xml"/><Relationship Id="rId22" Type="http://schemas.openxmlformats.org/officeDocument/2006/relationships/slideLayout" Target="../slideLayouts/slideLayout201.xml"/><Relationship Id="rId43" Type="http://schemas.openxmlformats.org/officeDocument/2006/relationships/slideLayout" Target="../slideLayouts/slideLayout222.xml"/><Relationship Id="rId64" Type="http://schemas.openxmlformats.org/officeDocument/2006/relationships/slideLayout" Target="../slideLayouts/slideLayout243.xml"/><Relationship Id="rId118" Type="http://schemas.openxmlformats.org/officeDocument/2006/relationships/slideLayout" Target="../slideLayouts/slideLayout297.xml"/><Relationship Id="rId139" Type="http://schemas.openxmlformats.org/officeDocument/2006/relationships/slideLayout" Target="../slideLayouts/slideLayout318.xml"/><Relationship Id="rId85" Type="http://schemas.openxmlformats.org/officeDocument/2006/relationships/slideLayout" Target="../slideLayouts/slideLayout264.xml"/><Relationship Id="rId150" Type="http://schemas.openxmlformats.org/officeDocument/2006/relationships/slideLayout" Target="../slideLayouts/slideLayout329.xml"/><Relationship Id="rId171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191.xml"/><Relationship Id="rId33" Type="http://schemas.openxmlformats.org/officeDocument/2006/relationships/slideLayout" Target="../slideLayouts/slideLayout212.xml"/><Relationship Id="rId108" Type="http://schemas.openxmlformats.org/officeDocument/2006/relationships/slideLayout" Target="../slideLayouts/slideLayout287.xml"/><Relationship Id="rId129" Type="http://schemas.openxmlformats.org/officeDocument/2006/relationships/slideLayout" Target="../slideLayouts/slideLayout308.xml"/><Relationship Id="rId54" Type="http://schemas.openxmlformats.org/officeDocument/2006/relationships/slideLayout" Target="../slideLayouts/slideLayout233.xml"/><Relationship Id="rId75" Type="http://schemas.openxmlformats.org/officeDocument/2006/relationships/slideLayout" Target="../slideLayouts/slideLayout254.xml"/><Relationship Id="rId96" Type="http://schemas.openxmlformats.org/officeDocument/2006/relationships/slideLayout" Target="../slideLayouts/slideLayout275.xml"/><Relationship Id="rId140" Type="http://schemas.openxmlformats.org/officeDocument/2006/relationships/slideLayout" Target="../slideLayouts/slideLayout319.xml"/><Relationship Id="rId161" Type="http://schemas.openxmlformats.org/officeDocument/2006/relationships/slideLayout" Target="../slideLayouts/slideLayout340.xml"/><Relationship Id="rId6" Type="http://schemas.openxmlformats.org/officeDocument/2006/relationships/slideLayout" Target="../slideLayouts/slideLayout185.xml"/><Relationship Id="rId23" Type="http://schemas.openxmlformats.org/officeDocument/2006/relationships/slideLayout" Target="../slideLayouts/slideLayout202.xml"/><Relationship Id="rId28" Type="http://schemas.openxmlformats.org/officeDocument/2006/relationships/slideLayout" Target="../slideLayouts/slideLayout207.xml"/><Relationship Id="rId49" Type="http://schemas.openxmlformats.org/officeDocument/2006/relationships/slideLayout" Target="../slideLayouts/slideLayout228.xml"/><Relationship Id="rId114" Type="http://schemas.openxmlformats.org/officeDocument/2006/relationships/slideLayout" Target="../slideLayouts/slideLayout293.xml"/><Relationship Id="rId119" Type="http://schemas.openxmlformats.org/officeDocument/2006/relationships/slideLayout" Target="../slideLayouts/slideLayout298.xml"/><Relationship Id="rId44" Type="http://schemas.openxmlformats.org/officeDocument/2006/relationships/slideLayout" Target="../slideLayouts/slideLayout223.xml"/><Relationship Id="rId60" Type="http://schemas.openxmlformats.org/officeDocument/2006/relationships/slideLayout" Target="../slideLayouts/slideLayout239.xml"/><Relationship Id="rId65" Type="http://schemas.openxmlformats.org/officeDocument/2006/relationships/slideLayout" Target="../slideLayouts/slideLayout244.xml"/><Relationship Id="rId81" Type="http://schemas.openxmlformats.org/officeDocument/2006/relationships/slideLayout" Target="../slideLayouts/slideLayout260.xml"/><Relationship Id="rId86" Type="http://schemas.openxmlformats.org/officeDocument/2006/relationships/slideLayout" Target="../slideLayouts/slideLayout265.xml"/><Relationship Id="rId130" Type="http://schemas.openxmlformats.org/officeDocument/2006/relationships/slideLayout" Target="../slideLayouts/slideLayout309.xml"/><Relationship Id="rId135" Type="http://schemas.openxmlformats.org/officeDocument/2006/relationships/slideLayout" Target="../slideLayouts/slideLayout314.xml"/><Relationship Id="rId151" Type="http://schemas.openxmlformats.org/officeDocument/2006/relationships/slideLayout" Target="../slideLayouts/slideLayout330.xml"/><Relationship Id="rId156" Type="http://schemas.openxmlformats.org/officeDocument/2006/relationships/slideLayout" Target="../slideLayouts/slideLayout335.xml"/><Relationship Id="rId177" Type="http://schemas.openxmlformats.org/officeDocument/2006/relationships/slideLayout" Target="../slideLayouts/slideLayout356.xml"/><Relationship Id="rId172" Type="http://schemas.openxmlformats.org/officeDocument/2006/relationships/slideLayout" Target="../slideLayouts/slideLayout351.xml"/><Relationship Id="rId13" Type="http://schemas.openxmlformats.org/officeDocument/2006/relationships/slideLayout" Target="../slideLayouts/slideLayout192.xml"/><Relationship Id="rId18" Type="http://schemas.openxmlformats.org/officeDocument/2006/relationships/slideLayout" Target="../slideLayouts/slideLayout197.xml"/><Relationship Id="rId39" Type="http://schemas.openxmlformats.org/officeDocument/2006/relationships/slideLayout" Target="../slideLayouts/slideLayout218.xml"/><Relationship Id="rId109" Type="http://schemas.openxmlformats.org/officeDocument/2006/relationships/slideLayout" Target="../slideLayouts/slideLayout288.xml"/><Relationship Id="rId34" Type="http://schemas.openxmlformats.org/officeDocument/2006/relationships/slideLayout" Target="../slideLayouts/slideLayout213.xml"/><Relationship Id="rId50" Type="http://schemas.openxmlformats.org/officeDocument/2006/relationships/slideLayout" Target="../slideLayouts/slideLayout229.xml"/><Relationship Id="rId55" Type="http://schemas.openxmlformats.org/officeDocument/2006/relationships/slideLayout" Target="../slideLayouts/slideLayout234.xml"/><Relationship Id="rId76" Type="http://schemas.openxmlformats.org/officeDocument/2006/relationships/slideLayout" Target="../slideLayouts/slideLayout255.xml"/><Relationship Id="rId97" Type="http://schemas.openxmlformats.org/officeDocument/2006/relationships/slideLayout" Target="../slideLayouts/slideLayout276.xml"/><Relationship Id="rId104" Type="http://schemas.openxmlformats.org/officeDocument/2006/relationships/slideLayout" Target="../slideLayouts/slideLayout283.xml"/><Relationship Id="rId120" Type="http://schemas.openxmlformats.org/officeDocument/2006/relationships/slideLayout" Target="../slideLayouts/slideLayout299.xml"/><Relationship Id="rId125" Type="http://schemas.openxmlformats.org/officeDocument/2006/relationships/slideLayout" Target="../slideLayouts/slideLayout304.xml"/><Relationship Id="rId141" Type="http://schemas.openxmlformats.org/officeDocument/2006/relationships/slideLayout" Target="../slideLayouts/slideLayout320.xml"/><Relationship Id="rId146" Type="http://schemas.openxmlformats.org/officeDocument/2006/relationships/slideLayout" Target="../slideLayouts/slideLayout325.xml"/><Relationship Id="rId167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186.xml"/><Relationship Id="rId71" Type="http://schemas.openxmlformats.org/officeDocument/2006/relationships/slideLayout" Target="../slideLayouts/slideLayout250.xml"/><Relationship Id="rId92" Type="http://schemas.openxmlformats.org/officeDocument/2006/relationships/slideLayout" Target="../slideLayouts/slideLayout271.xml"/><Relationship Id="rId162" Type="http://schemas.openxmlformats.org/officeDocument/2006/relationships/slideLayout" Target="../slideLayouts/slideLayout341.xml"/><Relationship Id="rId2" Type="http://schemas.openxmlformats.org/officeDocument/2006/relationships/slideLayout" Target="../slideLayouts/slideLayout181.xml"/><Relationship Id="rId29" Type="http://schemas.openxmlformats.org/officeDocument/2006/relationships/slideLayout" Target="../slideLayouts/slideLayout208.xml"/><Relationship Id="rId24" Type="http://schemas.openxmlformats.org/officeDocument/2006/relationships/slideLayout" Target="../slideLayouts/slideLayout203.xml"/><Relationship Id="rId40" Type="http://schemas.openxmlformats.org/officeDocument/2006/relationships/slideLayout" Target="../slideLayouts/slideLayout219.xml"/><Relationship Id="rId45" Type="http://schemas.openxmlformats.org/officeDocument/2006/relationships/slideLayout" Target="../slideLayouts/slideLayout224.xml"/><Relationship Id="rId66" Type="http://schemas.openxmlformats.org/officeDocument/2006/relationships/slideLayout" Target="../slideLayouts/slideLayout245.xml"/><Relationship Id="rId87" Type="http://schemas.openxmlformats.org/officeDocument/2006/relationships/slideLayout" Target="../slideLayouts/slideLayout266.xml"/><Relationship Id="rId110" Type="http://schemas.openxmlformats.org/officeDocument/2006/relationships/slideLayout" Target="../slideLayouts/slideLayout289.xml"/><Relationship Id="rId115" Type="http://schemas.openxmlformats.org/officeDocument/2006/relationships/slideLayout" Target="../slideLayouts/slideLayout294.xml"/><Relationship Id="rId131" Type="http://schemas.openxmlformats.org/officeDocument/2006/relationships/slideLayout" Target="../slideLayouts/slideLayout310.xml"/><Relationship Id="rId136" Type="http://schemas.openxmlformats.org/officeDocument/2006/relationships/slideLayout" Target="../slideLayouts/slideLayout315.xml"/><Relationship Id="rId157" Type="http://schemas.openxmlformats.org/officeDocument/2006/relationships/slideLayout" Target="../slideLayouts/slideLayout336.xml"/><Relationship Id="rId178" Type="http://schemas.openxmlformats.org/officeDocument/2006/relationships/theme" Target="../theme/theme20.xml"/><Relationship Id="rId61" Type="http://schemas.openxmlformats.org/officeDocument/2006/relationships/slideLayout" Target="../slideLayouts/slideLayout240.xml"/><Relationship Id="rId82" Type="http://schemas.openxmlformats.org/officeDocument/2006/relationships/slideLayout" Target="../slideLayouts/slideLayout261.xml"/><Relationship Id="rId152" Type="http://schemas.openxmlformats.org/officeDocument/2006/relationships/slideLayout" Target="../slideLayouts/slideLayout331.xml"/><Relationship Id="rId173" Type="http://schemas.openxmlformats.org/officeDocument/2006/relationships/slideLayout" Target="../slideLayouts/slideLayout352.xml"/><Relationship Id="rId1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193.xml"/><Relationship Id="rId30" Type="http://schemas.openxmlformats.org/officeDocument/2006/relationships/slideLayout" Target="../slideLayouts/slideLayout209.xml"/><Relationship Id="rId35" Type="http://schemas.openxmlformats.org/officeDocument/2006/relationships/slideLayout" Target="../slideLayouts/slideLayout214.xml"/><Relationship Id="rId56" Type="http://schemas.openxmlformats.org/officeDocument/2006/relationships/slideLayout" Target="../slideLayouts/slideLayout235.xml"/><Relationship Id="rId77" Type="http://schemas.openxmlformats.org/officeDocument/2006/relationships/slideLayout" Target="../slideLayouts/slideLayout256.xml"/><Relationship Id="rId100" Type="http://schemas.openxmlformats.org/officeDocument/2006/relationships/slideLayout" Target="../slideLayouts/slideLayout279.xml"/><Relationship Id="rId105" Type="http://schemas.openxmlformats.org/officeDocument/2006/relationships/slideLayout" Target="../slideLayouts/slideLayout284.xml"/><Relationship Id="rId126" Type="http://schemas.openxmlformats.org/officeDocument/2006/relationships/slideLayout" Target="../slideLayouts/slideLayout305.xml"/><Relationship Id="rId147" Type="http://schemas.openxmlformats.org/officeDocument/2006/relationships/slideLayout" Target="../slideLayouts/slideLayout326.xml"/><Relationship Id="rId168" Type="http://schemas.openxmlformats.org/officeDocument/2006/relationships/slideLayout" Target="../slideLayouts/slideLayout347.xml"/><Relationship Id="rId8" Type="http://schemas.openxmlformats.org/officeDocument/2006/relationships/slideLayout" Target="../slideLayouts/slideLayout187.xml"/><Relationship Id="rId51" Type="http://schemas.openxmlformats.org/officeDocument/2006/relationships/slideLayout" Target="../slideLayouts/slideLayout230.xml"/><Relationship Id="rId72" Type="http://schemas.openxmlformats.org/officeDocument/2006/relationships/slideLayout" Target="../slideLayouts/slideLayout251.xml"/><Relationship Id="rId93" Type="http://schemas.openxmlformats.org/officeDocument/2006/relationships/slideLayout" Target="../slideLayouts/slideLayout272.xml"/><Relationship Id="rId98" Type="http://schemas.openxmlformats.org/officeDocument/2006/relationships/slideLayout" Target="../slideLayouts/slideLayout277.xml"/><Relationship Id="rId121" Type="http://schemas.openxmlformats.org/officeDocument/2006/relationships/slideLayout" Target="../slideLayouts/slideLayout300.xml"/><Relationship Id="rId142" Type="http://schemas.openxmlformats.org/officeDocument/2006/relationships/slideLayout" Target="../slideLayouts/slideLayout321.xml"/><Relationship Id="rId163" Type="http://schemas.openxmlformats.org/officeDocument/2006/relationships/slideLayout" Target="../slideLayouts/slideLayout342.xml"/><Relationship Id="rId3" Type="http://schemas.openxmlformats.org/officeDocument/2006/relationships/slideLayout" Target="../slideLayouts/slideLayout182.xml"/><Relationship Id="rId25" Type="http://schemas.openxmlformats.org/officeDocument/2006/relationships/slideLayout" Target="../slideLayouts/slideLayout204.xml"/><Relationship Id="rId46" Type="http://schemas.openxmlformats.org/officeDocument/2006/relationships/slideLayout" Target="../slideLayouts/slideLayout225.xml"/><Relationship Id="rId67" Type="http://schemas.openxmlformats.org/officeDocument/2006/relationships/slideLayout" Target="../slideLayouts/slideLayout246.xml"/><Relationship Id="rId116" Type="http://schemas.openxmlformats.org/officeDocument/2006/relationships/slideLayout" Target="../slideLayouts/slideLayout295.xml"/><Relationship Id="rId137" Type="http://schemas.openxmlformats.org/officeDocument/2006/relationships/slideLayout" Target="../slideLayouts/slideLayout316.xml"/><Relationship Id="rId158" Type="http://schemas.openxmlformats.org/officeDocument/2006/relationships/slideLayout" Target="../slideLayouts/slideLayout337.xml"/><Relationship Id="rId20" Type="http://schemas.openxmlformats.org/officeDocument/2006/relationships/slideLayout" Target="../slideLayouts/slideLayout199.xml"/><Relationship Id="rId41" Type="http://schemas.openxmlformats.org/officeDocument/2006/relationships/slideLayout" Target="../slideLayouts/slideLayout220.xml"/><Relationship Id="rId62" Type="http://schemas.openxmlformats.org/officeDocument/2006/relationships/slideLayout" Target="../slideLayouts/slideLayout241.xml"/><Relationship Id="rId83" Type="http://schemas.openxmlformats.org/officeDocument/2006/relationships/slideLayout" Target="../slideLayouts/slideLayout262.xml"/><Relationship Id="rId88" Type="http://schemas.openxmlformats.org/officeDocument/2006/relationships/slideLayout" Target="../slideLayouts/slideLayout267.xml"/><Relationship Id="rId111" Type="http://schemas.openxmlformats.org/officeDocument/2006/relationships/slideLayout" Target="../slideLayouts/slideLayout290.xml"/><Relationship Id="rId132" Type="http://schemas.openxmlformats.org/officeDocument/2006/relationships/slideLayout" Target="../slideLayouts/slideLayout311.xml"/><Relationship Id="rId153" Type="http://schemas.openxmlformats.org/officeDocument/2006/relationships/slideLayout" Target="../slideLayouts/slideLayout332.xml"/><Relationship Id="rId174" Type="http://schemas.openxmlformats.org/officeDocument/2006/relationships/slideLayout" Target="../slideLayouts/slideLayout353.xml"/><Relationship Id="rId15" Type="http://schemas.openxmlformats.org/officeDocument/2006/relationships/slideLayout" Target="../slideLayouts/slideLayout194.xml"/><Relationship Id="rId36" Type="http://schemas.openxmlformats.org/officeDocument/2006/relationships/slideLayout" Target="../slideLayouts/slideLayout215.xml"/><Relationship Id="rId57" Type="http://schemas.openxmlformats.org/officeDocument/2006/relationships/slideLayout" Target="../slideLayouts/slideLayout236.xml"/><Relationship Id="rId106" Type="http://schemas.openxmlformats.org/officeDocument/2006/relationships/slideLayout" Target="../slideLayouts/slideLayout285.xml"/><Relationship Id="rId127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189.xml"/><Relationship Id="rId31" Type="http://schemas.openxmlformats.org/officeDocument/2006/relationships/slideLayout" Target="../slideLayouts/slideLayout210.xml"/><Relationship Id="rId52" Type="http://schemas.openxmlformats.org/officeDocument/2006/relationships/slideLayout" Target="../slideLayouts/slideLayout231.xml"/><Relationship Id="rId73" Type="http://schemas.openxmlformats.org/officeDocument/2006/relationships/slideLayout" Target="../slideLayouts/slideLayout252.xml"/><Relationship Id="rId78" Type="http://schemas.openxmlformats.org/officeDocument/2006/relationships/slideLayout" Target="../slideLayouts/slideLayout257.xml"/><Relationship Id="rId94" Type="http://schemas.openxmlformats.org/officeDocument/2006/relationships/slideLayout" Target="../slideLayouts/slideLayout273.xml"/><Relationship Id="rId99" Type="http://schemas.openxmlformats.org/officeDocument/2006/relationships/slideLayout" Target="../slideLayouts/slideLayout278.xml"/><Relationship Id="rId101" Type="http://schemas.openxmlformats.org/officeDocument/2006/relationships/slideLayout" Target="../slideLayouts/slideLayout280.xml"/><Relationship Id="rId122" Type="http://schemas.openxmlformats.org/officeDocument/2006/relationships/slideLayout" Target="../slideLayouts/slideLayout301.xml"/><Relationship Id="rId143" Type="http://schemas.openxmlformats.org/officeDocument/2006/relationships/slideLayout" Target="../slideLayouts/slideLayout322.xml"/><Relationship Id="rId148" Type="http://schemas.openxmlformats.org/officeDocument/2006/relationships/slideLayout" Target="../slideLayouts/slideLayout327.xml"/><Relationship Id="rId164" Type="http://schemas.openxmlformats.org/officeDocument/2006/relationships/slideLayout" Target="../slideLayouts/slideLayout343.xml"/><Relationship Id="rId169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26" Type="http://schemas.openxmlformats.org/officeDocument/2006/relationships/slideLayout" Target="../slideLayouts/slideLayout205.xml"/><Relationship Id="rId47" Type="http://schemas.openxmlformats.org/officeDocument/2006/relationships/slideLayout" Target="../slideLayouts/slideLayout226.xml"/><Relationship Id="rId68" Type="http://schemas.openxmlformats.org/officeDocument/2006/relationships/slideLayout" Target="../slideLayouts/slideLayout247.xml"/><Relationship Id="rId89" Type="http://schemas.openxmlformats.org/officeDocument/2006/relationships/slideLayout" Target="../slideLayouts/slideLayout268.xml"/><Relationship Id="rId112" Type="http://schemas.openxmlformats.org/officeDocument/2006/relationships/slideLayout" Target="../slideLayouts/slideLayout291.xml"/><Relationship Id="rId133" Type="http://schemas.openxmlformats.org/officeDocument/2006/relationships/slideLayout" Target="../slideLayouts/slideLayout312.xml"/><Relationship Id="rId154" Type="http://schemas.openxmlformats.org/officeDocument/2006/relationships/slideLayout" Target="../slideLayouts/slideLayout333.xml"/><Relationship Id="rId175" Type="http://schemas.openxmlformats.org/officeDocument/2006/relationships/slideLayout" Target="../slideLayouts/slideLayout354.xml"/><Relationship Id="rId16" Type="http://schemas.openxmlformats.org/officeDocument/2006/relationships/slideLayout" Target="../slideLayouts/slideLayout195.xml"/><Relationship Id="rId37" Type="http://schemas.openxmlformats.org/officeDocument/2006/relationships/slideLayout" Target="../slideLayouts/slideLayout216.xml"/><Relationship Id="rId58" Type="http://schemas.openxmlformats.org/officeDocument/2006/relationships/slideLayout" Target="../slideLayouts/slideLayout237.xml"/><Relationship Id="rId79" Type="http://schemas.openxmlformats.org/officeDocument/2006/relationships/slideLayout" Target="../slideLayouts/slideLayout258.xml"/><Relationship Id="rId102" Type="http://schemas.openxmlformats.org/officeDocument/2006/relationships/slideLayout" Target="../slideLayouts/slideLayout281.xml"/><Relationship Id="rId123" Type="http://schemas.openxmlformats.org/officeDocument/2006/relationships/slideLayout" Target="../slideLayouts/slideLayout302.xml"/><Relationship Id="rId144" Type="http://schemas.openxmlformats.org/officeDocument/2006/relationships/slideLayout" Target="../slideLayouts/slideLayout323.xml"/><Relationship Id="rId90" Type="http://schemas.openxmlformats.org/officeDocument/2006/relationships/slideLayout" Target="../slideLayouts/slideLayout269.xml"/><Relationship Id="rId165" Type="http://schemas.openxmlformats.org/officeDocument/2006/relationships/slideLayout" Target="../slideLayouts/slideLayout344.xml"/><Relationship Id="rId27" Type="http://schemas.openxmlformats.org/officeDocument/2006/relationships/slideLayout" Target="../slideLayouts/slideLayout206.xml"/><Relationship Id="rId48" Type="http://schemas.openxmlformats.org/officeDocument/2006/relationships/slideLayout" Target="../slideLayouts/slideLayout227.xml"/><Relationship Id="rId69" Type="http://schemas.openxmlformats.org/officeDocument/2006/relationships/slideLayout" Target="../slideLayouts/slideLayout248.xml"/><Relationship Id="rId113" Type="http://schemas.openxmlformats.org/officeDocument/2006/relationships/slideLayout" Target="../slideLayouts/slideLayout292.xml"/><Relationship Id="rId134" Type="http://schemas.openxmlformats.org/officeDocument/2006/relationships/slideLayout" Target="../slideLayouts/slideLayout313.xml"/><Relationship Id="rId80" Type="http://schemas.openxmlformats.org/officeDocument/2006/relationships/slideLayout" Target="../slideLayouts/slideLayout259.xml"/><Relationship Id="rId155" Type="http://schemas.openxmlformats.org/officeDocument/2006/relationships/slideLayout" Target="../slideLayouts/slideLayout334.xml"/><Relationship Id="rId176" Type="http://schemas.openxmlformats.org/officeDocument/2006/relationships/slideLayout" Target="../slideLayouts/slideLayout355.xml"/><Relationship Id="rId17" Type="http://schemas.openxmlformats.org/officeDocument/2006/relationships/slideLayout" Target="../slideLayouts/slideLayout196.xml"/><Relationship Id="rId38" Type="http://schemas.openxmlformats.org/officeDocument/2006/relationships/slideLayout" Target="../slideLayouts/slideLayout217.xml"/><Relationship Id="rId59" Type="http://schemas.openxmlformats.org/officeDocument/2006/relationships/slideLayout" Target="../slideLayouts/slideLayout238.xml"/><Relationship Id="rId103" Type="http://schemas.openxmlformats.org/officeDocument/2006/relationships/slideLayout" Target="../slideLayouts/slideLayout282.xml"/><Relationship Id="rId124" Type="http://schemas.openxmlformats.org/officeDocument/2006/relationships/slideLayout" Target="../slideLayouts/slideLayout303.xml"/><Relationship Id="rId70" Type="http://schemas.openxmlformats.org/officeDocument/2006/relationships/slideLayout" Target="../slideLayouts/slideLayout249.xml"/><Relationship Id="rId91" Type="http://schemas.openxmlformats.org/officeDocument/2006/relationships/slideLayout" Target="../slideLayouts/slideLayout270.xml"/><Relationship Id="rId145" Type="http://schemas.openxmlformats.org/officeDocument/2006/relationships/slideLayout" Target="../slideLayouts/slideLayout324.xml"/><Relationship Id="rId166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18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2025/5/13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8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3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6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6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1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6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4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818001-40C6-4E3C-8892-16BB7F29B2D8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5/13/2025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60DF85A-AC8F-4FEE-986A-13530181BFAD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17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3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2025/5/13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4091641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  <p:sldLayoutId id="2147484600" r:id="rId12"/>
    <p:sldLayoutId id="2147484601" r:id="rId13"/>
    <p:sldLayoutId id="2147484602" r:id="rId14"/>
    <p:sldLayoutId id="2147484603" r:id="rId15"/>
    <p:sldLayoutId id="2147484604" r:id="rId16"/>
    <p:sldLayoutId id="2147484605" r:id="rId17"/>
    <p:sldLayoutId id="2147484606" r:id="rId18"/>
    <p:sldLayoutId id="2147484609" r:id="rId19"/>
    <p:sldLayoutId id="2147484610" r:id="rId20"/>
    <p:sldLayoutId id="2147484611" r:id="rId21"/>
    <p:sldLayoutId id="2147484612" r:id="rId22"/>
    <p:sldLayoutId id="2147484621" r:id="rId23"/>
    <p:sldLayoutId id="2147484622" r:id="rId24"/>
    <p:sldLayoutId id="2147484623" r:id="rId25"/>
    <p:sldLayoutId id="2147484624" r:id="rId26"/>
    <p:sldLayoutId id="2147484625" r:id="rId27"/>
    <p:sldLayoutId id="2147484626" r:id="rId28"/>
    <p:sldLayoutId id="2147484627" r:id="rId29"/>
    <p:sldLayoutId id="2147484628" r:id="rId30"/>
    <p:sldLayoutId id="2147484630" r:id="rId31"/>
    <p:sldLayoutId id="2147484632" r:id="rId32"/>
    <p:sldLayoutId id="2147484634" r:id="rId33"/>
    <p:sldLayoutId id="2147484636" r:id="rId34"/>
    <p:sldLayoutId id="2147484645" r:id="rId35"/>
    <p:sldLayoutId id="2147484647" r:id="rId36"/>
    <p:sldLayoutId id="2147484649" r:id="rId37"/>
    <p:sldLayoutId id="2147484651" r:id="rId38"/>
    <p:sldLayoutId id="2147484653" r:id="rId39"/>
    <p:sldLayoutId id="2147484655" r:id="rId40"/>
    <p:sldLayoutId id="2147484656" r:id="rId41"/>
    <p:sldLayoutId id="2147484657" r:id="rId42"/>
    <p:sldLayoutId id="2147484658" r:id="rId43"/>
    <p:sldLayoutId id="2147484659" r:id="rId44"/>
    <p:sldLayoutId id="2147484660" r:id="rId45"/>
    <p:sldLayoutId id="2147484661" r:id="rId46"/>
    <p:sldLayoutId id="2147484662" r:id="rId47"/>
    <p:sldLayoutId id="2147484663" r:id="rId48"/>
    <p:sldLayoutId id="2147484670" r:id="rId49"/>
    <p:sldLayoutId id="2147484671" r:id="rId50"/>
    <p:sldLayoutId id="2147484672" r:id="rId51"/>
    <p:sldLayoutId id="2147484673" r:id="rId52"/>
    <p:sldLayoutId id="2147484674" r:id="rId53"/>
    <p:sldLayoutId id="2147484702" r:id="rId54"/>
    <p:sldLayoutId id="2147484704" r:id="rId55"/>
    <p:sldLayoutId id="2147484706" r:id="rId56"/>
    <p:sldLayoutId id="2147484708" r:id="rId57"/>
    <p:sldLayoutId id="2147484710" r:id="rId58"/>
    <p:sldLayoutId id="2147484719" r:id="rId59"/>
    <p:sldLayoutId id="2147484721" r:id="rId60"/>
    <p:sldLayoutId id="2147484723" r:id="rId61"/>
    <p:sldLayoutId id="2147484725" r:id="rId62"/>
    <p:sldLayoutId id="2147484727" r:id="rId63"/>
    <p:sldLayoutId id="2147484729" r:id="rId64"/>
    <p:sldLayoutId id="2147484730" r:id="rId65"/>
    <p:sldLayoutId id="2147484734" r:id="rId66"/>
    <p:sldLayoutId id="2147484735" r:id="rId67"/>
    <p:sldLayoutId id="2147484737" r:id="rId68"/>
    <p:sldLayoutId id="2147484738" r:id="rId69"/>
    <p:sldLayoutId id="2147484740" r:id="rId70"/>
    <p:sldLayoutId id="2147484742" r:id="rId71"/>
    <p:sldLayoutId id="2147484744" r:id="rId72"/>
    <p:sldLayoutId id="2147484746" r:id="rId73"/>
    <p:sldLayoutId id="2147484755" r:id="rId74"/>
    <p:sldLayoutId id="2147484757" r:id="rId75"/>
    <p:sldLayoutId id="2147484759" r:id="rId76"/>
    <p:sldLayoutId id="2147484761" r:id="rId77"/>
    <p:sldLayoutId id="2147484763" r:id="rId78"/>
    <p:sldLayoutId id="2147484772" r:id="rId79"/>
    <p:sldLayoutId id="2147484774" r:id="rId80"/>
    <p:sldLayoutId id="2147484776" r:id="rId81"/>
    <p:sldLayoutId id="2147484778" r:id="rId82"/>
    <p:sldLayoutId id="2147484780" r:id="rId83"/>
    <p:sldLayoutId id="2147484782" r:id="rId84"/>
    <p:sldLayoutId id="2147484783" r:id="rId85"/>
    <p:sldLayoutId id="2147484787" r:id="rId86"/>
    <p:sldLayoutId id="2147484788" r:id="rId87"/>
    <p:sldLayoutId id="2147484790" r:id="rId88"/>
    <p:sldLayoutId id="2147484792" r:id="rId89"/>
    <p:sldLayoutId id="2147484801" r:id="rId90"/>
    <p:sldLayoutId id="2147484810" r:id="rId91"/>
    <p:sldLayoutId id="2147484811" r:id="rId92"/>
    <p:sldLayoutId id="2147484812" r:id="rId93"/>
    <p:sldLayoutId id="2147484813" r:id="rId94"/>
    <p:sldLayoutId id="2147484814" r:id="rId95"/>
    <p:sldLayoutId id="2147484816" r:id="rId96"/>
    <p:sldLayoutId id="2147484825" r:id="rId97"/>
    <p:sldLayoutId id="2147484834" r:id="rId98"/>
    <p:sldLayoutId id="2147484839" r:id="rId99"/>
    <p:sldLayoutId id="2147484848" r:id="rId100"/>
    <p:sldLayoutId id="2147484857" r:id="rId101"/>
    <p:sldLayoutId id="2147484862" r:id="rId102"/>
    <p:sldLayoutId id="2147484871" r:id="rId103"/>
    <p:sldLayoutId id="2147484880" r:id="rId104"/>
    <p:sldLayoutId id="2147484884" r:id="rId105"/>
    <p:sldLayoutId id="2147484912" r:id="rId106"/>
    <p:sldLayoutId id="2147484914" r:id="rId107"/>
    <p:sldLayoutId id="2147484916" r:id="rId108"/>
    <p:sldLayoutId id="2147484918" r:id="rId109"/>
    <p:sldLayoutId id="2147484920" r:id="rId110"/>
    <p:sldLayoutId id="2147484929" r:id="rId111"/>
    <p:sldLayoutId id="2147484931" r:id="rId112"/>
    <p:sldLayoutId id="2147484933" r:id="rId113"/>
    <p:sldLayoutId id="2147484935" r:id="rId114"/>
    <p:sldLayoutId id="2147484937" r:id="rId115"/>
    <p:sldLayoutId id="2147484939" r:id="rId116"/>
    <p:sldLayoutId id="2147484940" r:id="rId117"/>
    <p:sldLayoutId id="2147484944" r:id="rId118"/>
    <p:sldLayoutId id="2147484945" r:id="rId119"/>
    <p:sldLayoutId id="2147484947" r:id="rId120"/>
    <p:sldLayoutId id="2147484954" r:id="rId121"/>
    <p:sldLayoutId id="2147484955" r:id="rId122"/>
    <p:sldLayoutId id="2147484986" r:id="rId123"/>
    <p:sldLayoutId id="2147484988" r:id="rId124"/>
    <p:sldLayoutId id="2147484990" r:id="rId125"/>
    <p:sldLayoutId id="2147484992" r:id="rId126"/>
    <p:sldLayoutId id="2147484994" r:id="rId127"/>
    <p:sldLayoutId id="2147485003" r:id="rId128"/>
    <p:sldLayoutId id="2147485005" r:id="rId129"/>
    <p:sldLayoutId id="2147485007" r:id="rId130"/>
    <p:sldLayoutId id="2147485009" r:id="rId131"/>
    <p:sldLayoutId id="2147485011" r:id="rId132"/>
    <p:sldLayoutId id="2147485013" r:id="rId133"/>
    <p:sldLayoutId id="2147485014" r:id="rId134"/>
    <p:sldLayoutId id="2147485018" r:id="rId135"/>
    <p:sldLayoutId id="2147485019" r:id="rId136"/>
    <p:sldLayoutId id="2147485021" r:id="rId137"/>
    <p:sldLayoutId id="2147485022" r:id="rId138"/>
    <p:sldLayoutId id="2147485024" r:id="rId139"/>
    <p:sldLayoutId id="2147485026" r:id="rId140"/>
    <p:sldLayoutId id="2147485028" r:id="rId141"/>
    <p:sldLayoutId id="2147485030" r:id="rId142"/>
    <p:sldLayoutId id="2147485039" r:id="rId143"/>
    <p:sldLayoutId id="2147485041" r:id="rId144"/>
    <p:sldLayoutId id="2147485043" r:id="rId145"/>
    <p:sldLayoutId id="2147485045" r:id="rId146"/>
    <p:sldLayoutId id="2147485047" r:id="rId147"/>
    <p:sldLayoutId id="2147485056" r:id="rId148"/>
    <p:sldLayoutId id="2147485058" r:id="rId149"/>
    <p:sldLayoutId id="2147485060" r:id="rId150"/>
    <p:sldLayoutId id="2147485062" r:id="rId151"/>
    <p:sldLayoutId id="2147485064" r:id="rId152"/>
    <p:sldLayoutId id="2147485066" r:id="rId153"/>
    <p:sldLayoutId id="2147485067" r:id="rId154"/>
    <p:sldLayoutId id="2147485071" r:id="rId155"/>
    <p:sldLayoutId id="2147485072" r:id="rId156"/>
    <p:sldLayoutId id="2147485074" r:id="rId157"/>
    <p:sldLayoutId id="2147485082" r:id="rId158"/>
    <p:sldLayoutId id="2147485084" r:id="rId159"/>
    <p:sldLayoutId id="2147485086" r:id="rId160"/>
    <p:sldLayoutId id="2147485088" r:id="rId161"/>
    <p:sldLayoutId id="2147485090" r:id="rId162"/>
    <p:sldLayoutId id="2147485099" r:id="rId163"/>
    <p:sldLayoutId id="2147485101" r:id="rId164"/>
    <p:sldLayoutId id="2147485103" r:id="rId165"/>
    <p:sldLayoutId id="2147485105" r:id="rId166"/>
    <p:sldLayoutId id="2147485107" r:id="rId167"/>
    <p:sldLayoutId id="2147485109" r:id="rId168"/>
    <p:sldLayoutId id="2147485110" r:id="rId169"/>
    <p:sldLayoutId id="2147485114" r:id="rId170"/>
    <p:sldLayoutId id="2147485115" r:id="rId171"/>
    <p:sldLayoutId id="2147485117" r:id="rId172"/>
    <p:sldLayoutId id="2147485118" r:id="rId173"/>
    <p:sldLayoutId id="2147485122" r:id="rId174"/>
    <p:sldLayoutId id="2147485126" r:id="rId175"/>
    <p:sldLayoutId id="2147485127" r:id="rId176"/>
    <p:sldLayoutId id="2147485136" r:id="rId17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2025/5/13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2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2025/5/13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7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2025/5/13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9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3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1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50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2025/5/13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2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nhdepbonphuong.com/13-khung-hinh-dep-da-dang-va-phong-phu/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hyperlink" Target="http://downloadphanmem2015.blogspot.com/2014/12/200-khung-anh-nen-ep-cho-be-yeu-tai.html" TargetMode="Externa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1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riexcel.info/2020/12/nhung-mau-khung-vien-powerpoint-ep.html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ulieu.violet.vn/document/show/entry_id/6272952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riexcel.info/2020/12/nhung-mau-khung-vien-powerpoint-ep.html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3.png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.emf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KAGAY~12"/>
          <p:cNvSpPr>
            <a:spLocks noChangeArrowheads="1"/>
          </p:cNvSpPr>
          <p:nvPr/>
        </p:nvSpPr>
        <p:spPr bwMode="auto">
          <a:xfrm>
            <a:off x="76200" y="0"/>
            <a:ext cx="12115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4953000" y="1857375"/>
            <a:ext cx="2971800" cy="3143250"/>
            <a:chOff x="2016" y="1008"/>
            <a:chExt cx="2112" cy="2640"/>
          </a:xfrm>
        </p:grpSpPr>
        <p:grpSp>
          <p:nvGrpSpPr>
            <p:cNvPr id="3076" name="Group 4"/>
            <p:cNvGrpSpPr>
              <a:grpSpLocks/>
            </p:cNvGrpSpPr>
            <p:nvPr/>
          </p:nvGrpSpPr>
          <p:grpSpPr bwMode="auto">
            <a:xfrm>
              <a:off x="2016" y="1008"/>
              <a:ext cx="2112" cy="2640"/>
              <a:chOff x="1920" y="912"/>
              <a:chExt cx="2112" cy="2640"/>
            </a:xfrm>
          </p:grpSpPr>
          <p:sp>
            <p:nvSpPr>
              <p:cNvPr id="3077" name="Text Box 5"/>
              <p:cNvSpPr txBox="1">
                <a:spLocks noChangeArrowheads="1"/>
              </p:cNvSpPr>
              <p:nvPr/>
            </p:nvSpPr>
            <p:spPr bwMode="auto">
              <a:xfrm>
                <a:off x="2352" y="1179"/>
                <a:ext cx="1292" cy="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8573" tIns="34286" rIns="68573" bIns="34286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7200" dirty="0">
                    <a:solidFill>
                      <a:srgbClr val="FF3300"/>
                    </a:solidFill>
                    <a:latin typeface=".VnArial Narrow" pitchFamily="34" charset="0"/>
                    <a:sym typeface="Wingdings" pitchFamily="2" charset="2"/>
                  </a:rPr>
                  <a:t></a:t>
                </a:r>
                <a:endParaRPr lang="en-US" sz="7200" dirty="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endParaRPr>
              </a:p>
            </p:txBody>
          </p:sp>
          <p:sp>
            <p:nvSpPr>
              <p:cNvPr id="3078" name="WordArt 6"/>
              <p:cNvSpPr>
                <a:spLocks noChangeArrowheads="1" noChangeShapeType="1" noTextEdit="1"/>
              </p:cNvSpPr>
              <p:nvPr/>
            </p:nvSpPr>
            <p:spPr bwMode="auto">
              <a:xfrm>
                <a:off x="2069" y="912"/>
                <a:ext cx="1821" cy="264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1368389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700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 HOẠCH BÀI DẠY MÔN GIÁO DỤC CÔNG DÂN</a:t>
                </a:r>
                <a:r>
                  <a:rPr lang="en-US" sz="2700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</a:rPr>
                  <a:t>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700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</a:rPr>
                  <a:t>  </a:t>
                </a:r>
              </a:p>
            </p:txBody>
          </p:sp>
          <p:sp>
            <p:nvSpPr>
              <p:cNvPr id="3079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920" y="2067"/>
                <a:ext cx="2112" cy="2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700" kern="10" spc="540" dirty="0" err="1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Trường</a:t>
                </a:r>
                <a:r>
                  <a:rPr lang="en-US" sz="2700" kern="10" spc="540" dirty="0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kern="10" spc="540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THCS Cát Khánh</a:t>
                </a:r>
                <a:endParaRPr lang="en-US" sz="2700" kern="10" spc="540" dirty="0">
                  <a:ln w="9525">
                    <a:solidFill>
                      <a:srgbClr val="FF00FF"/>
                    </a:solidFill>
                    <a:round/>
                    <a:headEnd/>
                    <a:tailEnd/>
                  </a:ln>
                  <a:solidFill>
                    <a:srgbClr val="FF00FF">
                      <a:alpha val="67999"/>
                    </a:srgbClr>
                  </a:solidFill>
                  <a:effectLst>
                    <a:outerShdw dist="45791" dir="3378596" algn="ctr" rotWithShape="0">
                      <a:srgbClr val="4D4D4D">
                        <a:alpha val="8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80" name="Text Box 8"/>
              <p:cNvSpPr txBox="1">
                <a:spLocks noChangeArrowheads="1"/>
              </p:cNvSpPr>
              <p:nvPr/>
            </p:nvSpPr>
            <p:spPr bwMode="auto">
              <a:xfrm rot="5634030">
                <a:off x="2700" y="1434"/>
                <a:ext cx="432" cy="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8573" tIns="34286" rIns="68573" bIns="34286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3000">
                    <a:solidFill>
                      <a:srgbClr val="FF3300"/>
                    </a:solidFill>
                    <a:latin typeface=".VnArial Narrow" pitchFamily="34" charset="0"/>
                    <a:sym typeface="Wingdings" pitchFamily="2" charset="2"/>
                  </a:rPr>
                  <a:t></a:t>
                </a:r>
                <a:endParaRPr lang="en-US" sz="30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endParaRPr>
              </a:p>
            </p:txBody>
          </p:sp>
        </p:grpSp>
        <p:sp>
          <p:nvSpPr>
            <p:cNvPr id="3081" name="Text Box 9"/>
            <p:cNvSpPr txBox="1">
              <a:spLocks noChangeArrowheads="1"/>
            </p:cNvSpPr>
            <p:nvPr/>
          </p:nvSpPr>
          <p:spPr bwMode="auto">
            <a:xfrm>
              <a:off x="2857" y="1134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2" name="Text Box 10"/>
            <p:cNvSpPr txBox="1">
              <a:spLocks noChangeArrowheads="1"/>
            </p:cNvSpPr>
            <p:nvPr/>
          </p:nvSpPr>
          <p:spPr bwMode="auto">
            <a:xfrm>
              <a:off x="3403" y="1374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3" name="Text Box 11"/>
            <p:cNvSpPr txBox="1">
              <a:spLocks noChangeArrowheads="1"/>
            </p:cNvSpPr>
            <p:nvPr/>
          </p:nvSpPr>
          <p:spPr bwMode="auto">
            <a:xfrm>
              <a:off x="3480" y="1878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4" name="Text Box 12"/>
            <p:cNvSpPr txBox="1">
              <a:spLocks noChangeArrowheads="1"/>
            </p:cNvSpPr>
            <p:nvPr/>
          </p:nvSpPr>
          <p:spPr bwMode="auto">
            <a:xfrm>
              <a:off x="2278" y="1872"/>
              <a:ext cx="35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5" name="Text Box 13"/>
            <p:cNvSpPr txBox="1">
              <a:spLocks noChangeArrowheads="1"/>
            </p:cNvSpPr>
            <p:nvPr/>
          </p:nvSpPr>
          <p:spPr bwMode="auto">
            <a:xfrm>
              <a:off x="2387" y="1383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</p:grpSp>
      <p:sp>
        <p:nvSpPr>
          <p:cNvPr id="3086" name="WordArt 14" descr="Paper bag"/>
          <p:cNvSpPr>
            <a:spLocks noChangeArrowheads="1" noChangeShapeType="1" noTextEdit="1"/>
          </p:cNvSpPr>
          <p:nvPr/>
        </p:nvSpPr>
        <p:spPr bwMode="auto">
          <a:xfrm>
            <a:off x="4953000" y="3829050"/>
            <a:ext cx="26289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</a:rPr>
              <a:t>Lớp</a:t>
            </a:r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</a:rPr>
              <a:t> 6</a:t>
            </a:r>
          </a:p>
        </p:txBody>
      </p:sp>
      <p:sp>
        <p:nvSpPr>
          <p:cNvPr id="3087" name="WordArt 15"/>
          <p:cNvSpPr>
            <a:spLocks noChangeArrowheads="1" noChangeShapeType="1" noTextEdit="1"/>
          </p:cNvSpPr>
          <p:nvPr/>
        </p:nvSpPr>
        <p:spPr bwMode="auto">
          <a:xfrm>
            <a:off x="4151711" y="4455320"/>
            <a:ext cx="3942159" cy="809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700" kern="1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Người thực</a:t>
            </a:r>
            <a:r>
              <a:rPr lang="en-US" sz="2700" kern="1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 hiện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Đồng Thị Nữ</a:t>
            </a:r>
            <a:endParaRPr lang="vi-VN" sz="2700" kern="10" dirty="0">
              <a:ln w="19050">
                <a:solidFill>
                  <a:srgbClr val="FF9900"/>
                </a:solidFill>
                <a:round/>
                <a:headEnd/>
                <a:tailEnd/>
              </a:ln>
              <a:solidFill>
                <a:srgbClr val="FF33CC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kern="10" dirty="0">
              <a:ln w="19050">
                <a:solidFill>
                  <a:srgbClr val="FF9900"/>
                </a:solidFill>
                <a:round/>
                <a:headEnd/>
                <a:tailEnd/>
              </a:ln>
              <a:solidFill>
                <a:srgbClr val="FF33CC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883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  <p:bldP spid="30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457200" y="8106"/>
            <a:ext cx="12877800" cy="769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0E38B9-C5C2-49A4-9A8E-6DCC16A334AC}"/>
              </a:ext>
            </a:extLst>
          </p:cNvPr>
          <p:cNvSpPr txBox="1"/>
          <p:nvPr/>
        </p:nvSpPr>
        <p:spPr>
          <a:xfrm>
            <a:off x="1447800" y="2133600"/>
            <a:ext cx="3863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11: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QUYỀN VÀ NGHĨA VỤ CƠ BẢN CỦA CÔNG DÂN VIỆT NAM</a:t>
            </a:r>
            <a:endParaRPr lang="en-US" sz="2400" dirty="0">
              <a:solidFill>
                <a:srgbClr val="00B0F0"/>
              </a:solidFill>
              <a:latin typeface="Arial"/>
            </a:endParaRPr>
          </a:p>
          <a:p>
            <a:pPr>
              <a:defRPr/>
            </a:pP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338" y="0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EFB622-DB97-4C2C-AFD4-06D07E46FA3E}"/>
              </a:ext>
            </a:extLst>
          </p:cNvPr>
          <p:cNvSpPr txBox="1"/>
          <p:nvPr/>
        </p:nvSpPr>
        <p:spPr>
          <a:xfrm>
            <a:off x="6271334" y="2298065"/>
            <a:ext cx="38632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2. Nội dung quyền và nghĩa vụ cơ bản của công dân theo Hiến pháp năm 2013</a:t>
            </a:r>
            <a:endParaRPr lang="en-US" sz="2800" dirty="0"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39" y="530917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532"/>
            <a:ext cx="2959926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252111"/>
              <a:ext cx="2915010" cy="721857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ibbon: Tilted Up 5">
            <a:extLst>
              <a:ext uri="{FF2B5EF4-FFF2-40B4-BE49-F238E27FC236}">
                <a16:creationId xmlns:a16="http://schemas.microsoft.com/office/drawing/2014/main" id="{B24580CB-6B21-44FA-ACD8-715A373D6D62}"/>
              </a:ext>
            </a:extLst>
          </p:cNvPr>
          <p:cNvSpPr/>
          <p:nvPr/>
        </p:nvSpPr>
        <p:spPr>
          <a:xfrm>
            <a:off x="1752600" y="711138"/>
            <a:ext cx="2448272" cy="1152128"/>
          </a:xfrm>
          <a:prstGeom prst="ribbon2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24400" y="14478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2234148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1: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20, 21,22,24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25, 27,28,30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3: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32,33,38,39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4: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43,45,46,47 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16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381442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530489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8575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1743924"/>
            <a:ext cx="74676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chính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trị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kinh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tế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xã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hội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0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381442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530489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8575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6482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1524000"/>
            <a:ext cx="9067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24)…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22…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32)…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39)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46)…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271FE-69EA-4404-8A77-3465599B4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14480" y="470688"/>
            <a:ext cx="7903732" cy="5530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B860A6-AB5E-4F4C-AF53-5013154CA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7EEE10-6A6D-48B3-B644-39327E648A85}"/>
              </a:ext>
            </a:extLst>
          </p:cNvPr>
          <p:cNvSpPr txBox="1"/>
          <p:nvPr/>
        </p:nvSpPr>
        <p:spPr>
          <a:xfrm>
            <a:off x="2209800" y="1295401"/>
            <a:ext cx="4953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FDDD6C-65EB-458A-AC4C-3455FA771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660" y="62069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52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52400" y="0"/>
            <a:ext cx="12420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C69352-B5C6-4167-BCCE-E8ECDA77B8CF}"/>
              </a:ext>
            </a:extLst>
          </p:cNvPr>
          <p:cNvSpPr txBox="1"/>
          <p:nvPr/>
        </p:nvSpPr>
        <p:spPr>
          <a:xfrm>
            <a:off x="6248400" y="990600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Khái</a:t>
            </a:r>
            <a:r>
              <a:rPr 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niệm</a:t>
            </a:r>
            <a:endParaRPr lang="en-US" sz="28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E38B9-C5C2-49A4-9A8E-6DCC16A334AC}"/>
              </a:ext>
            </a:extLst>
          </p:cNvPr>
          <p:cNvSpPr txBox="1"/>
          <p:nvPr/>
        </p:nvSpPr>
        <p:spPr>
          <a:xfrm>
            <a:off x="1371600" y="2229416"/>
            <a:ext cx="3863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11: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QUYỀN VÀ NGHĨA VỤ CƠ BẢN CỦA CÔNG DÂN VIỆT NAM</a:t>
            </a:r>
            <a:endParaRPr lang="en-US" sz="2400" dirty="0">
              <a:solidFill>
                <a:srgbClr val="00B0F0"/>
              </a:solidFill>
              <a:latin typeface="Arial"/>
            </a:endParaRPr>
          </a:p>
          <a:p>
            <a:pPr>
              <a:defRPr/>
            </a:pP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932" y="-45033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EFB622-DB97-4C2C-AFD4-06D07E46FA3E}"/>
              </a:ext>
            </a:extLst>
          </p:cNvPr>
          <p:cNvSpPr txBox="1"/>
          <p:nvPr/>
        </p:nvSpPr>
        <p:spPr>
          <a:xfrm>
            <a:off x="6271334" y="1515849"/>
            <a:ext cx="38632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2. Nội dung quyền và nghĩa vụ cơ bản của công dân theo Hiến pháp năm 2013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8400" y="3352801"/>
            <a:ext cx="388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quyền và nghĩa vụ cơ bản của công dân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02" y="906674"/>
            <a:ext cx="806639" cy="8066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4378939"/>
            <a:ext cx="1657658" cy="2490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238" y="4800600"/>
            <a:ext cx="2309583" cy="2213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2494178" y="1490197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Ribbon: Tilted Up 5">
            <a:extLst>
              <a:ext uri="{FF2B5EF4-FFF2-40B4-BE49-F238E27FC236}">
                <a16:creationId xmlns:a16="http://schemas.microsoft.com/office/drawing/2014/main" id="{B24580CB-6B21-44FA-ACD8-715A373D6D62}"/>
              </a:ext>
            </a:extLst>
          </p:cNvPr>
          <p:cNvSpPr/>
          <p:nvPr/>
        </p:nvSpPr>
        <p:spPr>
          <a:xfrm>
            <a:off x="1981200" y="448072"/>
            <a:ext cx="2448272" cy="1152128"/>
          </a:xfrm>
          <a:prstGeom prst="ribbon2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6482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Rounded Rectangle 1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2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48000" y="2099429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48000" y="2667000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48000" y="3657600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59540" y="3200400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42710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0FA9B-5031-4559-BFB3-F9C7FDAC6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015447"/>
            <a:ext cx="9505056" cy="5143500"/>
          </a:xfrm>
          <a:prstGeom prst="rect">
            <a:avLst/>
          </a:prstGeom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1D0804DC-96F9-4E0A-A473-61448B175D0F}"/>
              </a:ext>
            </a:extLst>
          </p:cNvPr>
          <p:cNvSpPr/>
          <p:nvPr/>
        </p:nvSpPr>
        <p:spPr>
          <a:xfrm>
            <a:off x="2743200" y="914400"/>
            <a:ext cx="2778968" cy="792088"/>
          </a:xfrm>
          <a:prstGeom prst="horizontalScroll">
            <a:avLst/>
          </a:prstGeom>
          <a:ln>
            <a:solidFill>
              <a:srgbClr val="ED42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Góc</a:t>
            </a:r>
            <a:r>
              <a:rPr lang="en-US" sz="28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 chia </a:t>
            </a:r>
            <a:r>
              <a:rPr lang="en-US" sz="28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sẻ</a:t>
            </a:r>
            <a:endParaRPr lang="en-US" sz="28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1F93F-3408-47D3-B5A9-A3BBB60674FA}"/>
              </a:ext>
            </a:extLst>
          </p:cNvPr>
          <p:cNvSpPr txBox="1"/>
          <p:nvPr/>
        </p:nvSpPr>
        <p:spPr>
          <a:xfrm>
            <a:off x="1295400" y="1904811"/>
            <a:ext cx="759843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CB35C-9D40-4FBC-90AB-E5783D8A0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847" y="7620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92432" y="2746531"/>
            <a:ext cx="3328476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664407" y="1048172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94E8C-45B9-4730-ACD0-877E66C35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1000" y="152400"/>
            <a:ext cx="11734800" cy="57248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3E3237-7208-461F-B3E3-DF67522B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1"/>
            <a:ext cx="1158340" cy="68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0" y="762001"/>
            <a:ext cx="624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5802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3524252" y="-1168839"/>
            <a:ext cx="5143499" cy="9143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485564" y="152401"/>
            <a:ext cx="0" cy="431958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225172" y="473306"/>
            <a:ext cx="4357122" cy="4015913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057466" y="2644953"/>
            <a:ext cx="3052759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1974658" y="124042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655514" y="2353918"/>
            <a:ext cx="1791411" cy="1585616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9963865" y="158421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9176145" y="2864451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912754" y="4592628"/>
            <a:ext cx="514517" cy="41669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8916717" y="4337191"/>
            <a:ext cx="913539" cy="86169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4-Point Star 25"/>
          <p:cNvSpPr/>
          <p:nvPr/>
        </p:nvSpPr>
        <p:spPr>
          <a:xfrm flipH="1">
            <a:off x="3692905" y="2017813"/>
            <a:ext cx="211226" cy="224660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7" name="4-Point Star 26"/>
          <p:cNvSpPr/>
          <p:nvPr/>
        </p:nvSpPr>
        <p:spPr>
          <a:xfrm>
            <a:off x="9176146" y="1398265"/>
            <a:ext cx="193869" cy="18184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" name="4-Point Star 28"/>
          <p:cNvSpPr/>
          <p:nvPr/>
        </p:nvSpPr>
        <p:spPr>
          <a:xfrm flipH="1">
            <a:off x="2953514" y="4560565"/>
            <a:ext cx="658953" cy="700862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1664124" y="4678616"/>
            <a:ext cx="957325" cy="1082378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1" name="4-Point Star 30"/>
          <p:cNvSpPr/>
          <p:nvPr/>
        </p:nvSpPr>
        <p:spPr>
          <a:xfrm flipH="1">
            <a:off x="4613021" y="3681370"/>
            <a:ext cx="707003" cy="55190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5693457" y="5458722"/>
            <a:ext cx="313057" cy="302273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9683302" y="4999558"/>
            <a:ext cx="951154" cy="870596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1556924" y="4970199"/>
            <a:ext cx="682994" cy="981404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2092223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9" name="Up Arrow 58"/>
          <p:cNvSpPr/>
          <p:nvPr/>
        </p:nvSpPr>
        <p:spPr>
          <a:xfrm>
            <a:off x="2270299" y="5222306"/>
            <a:ext cx="555802" cy="778445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0" name="Up Arrow 59"/>
          <p:cNvSpPr/>
          <p:nvPr/>
        </p:nvSpPr>
        <p:spPr>
          <a:xfrm>
            <a:off x="2615669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847804" y="805572"/>
            <a:ext cx="786653" cy="747011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6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1"/>
            <a:ext cx="990600" cy="7975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981200" y="304800"/>
            <a:ext cx="8229600" cy="12154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 defTabSz="685800">
              <a:defRPr/>
            </a:pP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endParaRPr lang="en-US" sz="7200" b="1" kern="0" spc="38" dirty="0">
              <a:ln w="28575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1905001"/>
            <a:ext cx="792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Facebooker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phiền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toái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thiệt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 </a:t>
            </a:r>
          </a:p>
          <a:p>
            <a:pPr algn="just"/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?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54ABF28-D790-4359-9799-DBF792FE0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09800" y="860837"/>
            <a:ext cx="7772400" cy="51198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3754" y="1"/>
            <a:ext cx="4834145" cy="692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Sắm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vai</a:t>
            </a:r>
            <a:endParaRPr lang="en-US" sz="405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4294588" y="1219201"/>
            <a:ext cx="3477813" cy="549953"/>
          </a:xfrm>
          <a:prstGeom prst="snip2DiagRect">
            <a:avLst>
              <a:gd name="adj1" fmla="val 26917"/>
              <a:gd name="adj2" fmla="val 16667"/>
            </a:avLst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Shape 1"/>
          <p:cNvPicPr/>
          <p:nvPr/>
        </p:nvPicPr>
        <p:blipFill>
          <a:blip r:embed="rId4"/>
          <a:stretch/>
        </p:blipFill>
        <p:spPr>
          <a:xfrm>
            <a:off x="9389706" y="860836"/>
            <a:ext cx="1278294" cy="734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11FCEE-F98C-42F3-BB01-BBBE76EE8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00" l="10000" r="90000">
                        <a14:foregroundMark x1="57500" y1="19500" x2="57500" y2="19500"/>
                        <a14:foregroundMark x1="55000" y1="20000" x2="55000" y2="20000"/>
                        <a14:foregroundMark x1="61500" y1="23500" x2="61500" y2="23500"/>
                        <a14:foregroundMark x1="67500" y1="28000" x2="67500" y2="28000"/>
                        <a14:foregroundMark x1="48000" y1="19000" x2="48000" y2="19000"/>
                        <a14:foregroundMark x1="47500" y1="15500" x2="47500" y2="15500"/>
                        <a14:foregroundMark x1="48500" y1="13000" x2="48500" y2="13000"/>
                        <a14:foregroundMark x1="57000" y1="91000" x2="57000" y2="91000"/>
                        <a14:backgroundMark x1="26500" y1="21000" x2="26500" y2="21000"/>
                        <a14:backgroundMark x1="23000" y1="35500" x2="23000" y2="35500"/>
                        <a14:backgroundMark x1="23500" y1="32500" x2="23500" y2="32500"/>
                        <a14:backgroundMark x1="24500" y1="39000" x2="24500" y2="39000"/>
                        <a14:backgroundMark x1="23000" y1="47000" x2="23000" y2="47000"/>
                        <a14:backgroundMark x1="23000" y1="55500" x2="23000" y2="55500"/>
                        <a14:backgroundMark x1="23000" y1="52000" x2="23000" y2="52000"/>
                        <a14:backgroundMark x1="23500" y1="61000" x2="23500" y2="61000"/>
                        <a14:backgroundMark x1="23500" y1="65500" x2="23500" y2="65500"/>
                        <a14:backgroundMark x1="23500" y1="70000" x2="23500" y2="70000"/>
                        <a14:backgroundMark x1="23500" y1="73000" x2="23500" y2="73000"/>
                        <a14:backgroundMark x1="22500" y1="78500" x2="22500" y2="79500"/>
                        <a14:backgroundMark x1="22000" y1="87500" x2="22000" y2="87500"/>
                        <a14:backgroundMark x1="23500" y1="85500" x2="23500" y2="85500"/>
                        <a14:backgroundMark x1="77000" y1="55000" x2="77000" y2="55000"/>
                        <a14:backgroundMark x1="76000" y1="65000" x2="76000" y2="65000"/>
                        <a14:backgroundMark x1="76000" y1="71500" x2="76000" y2="7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1600" y="4948410"/>
            <a:ext cx="1905000" cy="190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53548" y="1905000"/>
            <a:ext cx="52094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6C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T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  <a:p>
            <a:pPr algn="just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a)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b) Theo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4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3000355" y="228601"/>
            <a:ext cx="6922058" cy="809259"/>
          </a:xfrm>
          <a:prstGeom prst="roundRect">
            <a:avLst/>
          </a:prstGeom>
          <a:solidFill>
            <a:srgbClr val="84D7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074888" y="2900022"/>
            <a:ext cx="5577462" cy="681379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74888" y="1295401"/>
            <a:ext cx="5577462" cy="681379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074888" y="2138022"/>
            <a:ext cx="5577462" cy="681379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091734" y="3674779"/>
            <a:ext cx="5577462" cy="681379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3243776" y="1369244"/>
            <a:ext cx="732660" cy="641311"/>
            <a:chOff x="1110" y="2656"/>
            <a:chExt cx="1549" cy="1351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3252644" y="2182355"/>
            <a:ext cx="732660" cy="641311"/>
            <a:chOff x="3174" y="2656"/>
            <a:chExt cx="1549" cy="135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091734" y="1444823"/>
            <a:ext cx="52636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>
                <a:solidFill>
                  <a:schemeClr val="bg1"/>
                </a:solidFill>
              </a:rPr>
              <a:t>Vân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tích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cực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học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trên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lớp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và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làm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đầy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đủ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bài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tập</a:t>
            </a:r>
            <a:r>
              <a:rPr lang="en-US" sz="1600" dirty="0">
                <a:solidFill>
                  <a:schemeClr val="bg1"/>
                </a:solidFill>
              </a:rPr>
              <a:t> ở </a:t>
            </a:r>
            <a:r>
              <a:rPr lang="en-US" sz="1600" dirty="0" err="1">
                <a:solidFill>
                  <a:schemeClr val="bg1"/>
                </a:solidFill>
              </a:rPr>
              <a:t>nhà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gray">
          <a:xfrm>
            <a:off x="3409438" y="1442392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124601" y="2182841"/>
            <a:ext cx="5527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/>
              <a:t>Hưng</a:t>
            </a:r>
            <a:r>
              <a:rPr lang="en-US" sz="1600" dirty="0"/>
              <a:t> </a:t>
            </a:r>
            <a:r>
              <a:rPr lang="en-US" sz="1600" dirty="0" err="1"/>
              <a:t>chăm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môn</a:t>
            </a:r>
            <a:r>
              <a:rPr lang="en-US" sz="1600" dirty="0"/>
              <a:t> </a:t>
            </a:r>
            <a:r>
              <a:rPr lang="en-US" sz="1600" dirty="0" err="1"/>
              <a:t>yêu</a:t>
            </a:r>
            <a:r>
              <a:rPr lang="en-US" sz="1600" dirty="0"/>
              <a:t> </a:t>
            </a:r>
            <a:r>
              <a:rPr lang="en-US" sz="1600" dirty="0" err="1"/>
              <a:t>thích</a:t>
            </a:r>
            <a:r>
              <a:rPr lang="en-US" sz="1600" dirty="0"/>
              <a:t>, </a:t>
            </a:r>
            <a:r>
              <a:rPr lang="en-US" sz="1600" dirty="0" err="1"/>
              <a:t>còn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môn</a:t>
            </a:r>
            <a:r>
              <a:rPr lang="en-US" sz="1600" dirty="0"/>
              <a:t> </a:t>
            </a:r>
            <a:r>
              <a:rPr lang="en-US" sz="1600" dirty="0" err="1"/>
              <a:t>khác</a:t>
            </a:r>
            <a:r>
              <a:rPr lang="en-US" sz="1600" dirty="0"/>
              <a:t> </a:t>
            </a:r>
            <a:r>
              <a:rPr lang="en-US" sz="1600" dirty="0" err="1"/>
              <a:t>chỉ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đối</a:t>
            </a:r>
            <a:r>
              <a:rPr lang="en-US" sz="1600" dirty="0"/>
              <a:t> </a:t>
            </a:r>
            <a:r>
              <a:rPr lang="en-US" sz="1600" dirty="0" err="1"/>
              <a:t>phó</a:t>
            </a:r>
            <a:r>
              <a:rPr lang="en-US" sz="1600" dirty="0"/>
              <a:t>.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01635" y="2239424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B</a:t>
            </a:r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3228888" y="2895601"/>
            <a:ext cx="732660" cy="641311"/>
            <a:chOff x="1110" y="2656"/>
            <a:chExt cx="1549" cy="1351"/>
          </a:xfrm>
        </p:grpSpPr>
        <p:sp>
          <p:nvSpPr>
            <p:cNvPr id="21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3252644" y="3659531"/>
            <a:ext cx="732660" cy="641311"/>
            <a:chOff x="3174" y="2656"/>
            <a:chExt cx="1549" cy="1351"/>
          </a:xfrm>
        </p:grpSpPr>
        <p:sp>
          <p:nvSpPr>
            <p:cNvPr id="25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4124601" y="3709461"/>
            <a:ext cx="5527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Clr>
                <a:srgbClr val="44546A"/>
              </a:buClr>
              <a:buNone/>
            </a:pPr>
            <a:r>
              <a:rPr lang="en-US" sz="1600" dirty="0" err="1"/>
              <a:t>Hà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giỏi</a:t>
            </a:r>
            <a:r>
              <a:rPr lang="en-US" sz="1600" dirty="0"/>
              <a:t> </a:t>
            </a:r>
            <a:r>
              <a:rPr lang="en-US" sz="1600" dirty="0" err="1"/>
              <a:t>nhưng</a:t>
            </a:r>
            <a:r>
              <a:rPr lang="en-US" sz="1600" dirty="0"/>
              <a:t> </a:t>
            </a:r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muốn</a:t>
            </a:r>
            <a:r>
              <a:rPr lang="en-US" sz="1600" dirty="0"/>
              <a:t> </a:t>
            </a:r>
            <a:r>
              <a:rPr lang="en-US" sz="1600" dirty="0" err="1"/>
              <a:t>tham</a:t>
            </a:r>
            <a:r>
              <a:rPr lang="en-US" sz="1600" dirty="0"/>
              <a:t> </a:t>
            </a:r>
            <a:r>
              <a:rPr lang="en-US" sz="1600" dirty="0" err="1"/>
              <a:t>gia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hoạt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tập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nhà</a:t>
            </a:r>
            <a:r>
              <a:rPr lang="en-US" sz="1600" dirty="0"/>
              <a:t> </a:t>
            </a:r>
            <a:r>
              <a:rPr lang="en-US" sz="1600" dirty="0" err="1"/>
              <a:t>trường</a:t>
            </a:r>
            <a:r>
              <a:rPr lang="en-US" sz="1600" dirty="0"/>
              <a:t>.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gray">
          <a:xfrm>
            <a:off x="3413410" y="3755437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25" y="2765083"/>
            <a:ext cx="2282615" cy="171511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971800" y="304801"/>
            <a:ext cx="7076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đưới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4114801" y="2965963"/>
            <a:ext cx="55375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>
                <a:solidFill>
                  <a:schemeClr val="bg1"/>
                </a:solidFill>
              </a:rPr>
              <a:t>Lâm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chỉ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học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được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vào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buổi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tối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còn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buổi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chiều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thì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làm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việc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nhà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giúp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bố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mẹ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gray">
          <a:xfrm>
            <a:off x="3384049" y="2945272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561532" y="849036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0" name="Group 3"/>
          <p:cNvGrpSpPr>
            <a:grpSpLocks/>
          </p:cNvGrpSpPr>
          <p:nvPr/>
        </p:nvGrpSpPr>
        <p:grpSpPr bwMode="auto">
          <a:xfrm>
            <a:off x="3229740" y="4419601"/>
            <a:ext cx="732660" cy="641311"/>
            <a:chOff x="1110" y="2656"/>
            <a:chExt cx="1549" cy="1351"/>
          </a:xfrm>
        </p:grpSpPr>
        <p:sp>
          <p:nvSpPr>
            <p:cNvPr id="59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602" y="5376937"/>
            <a:ext cx="5578323" cy="682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1" y="4483596"/>
            <a:ext cx="68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274" y="4499288"/>
            <a:ext cx="5578323" cy="682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0415" y="5386979"/>
            <a:ext cx="749873" cy="64623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409439" y="5486401"/>
            <a:ext cx="39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91734" y="4495801"/>
            <a:ext cx="5611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thỉnh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14800" y="5449670"/>
            <a:ext cx="53910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73713"/>
            <a:ext cx="5256584" cy="3491393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CDB1A3-9A7A-4425-A5F7-336080DB8C40}"/>
              </a:ext>
            </a:extLst>
          </p:cNvPr>
          <p:cNvSpPr txBox="1"/>
          <p:nvPr/>
        </p:nvSpPr>
        <p:spPr>
          <a:xfrm>
            <a:off x="5223520" y="1792767"/>
            <a:ext cx="262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660" y="873713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id="{8A0814A6-7AAD-47A7-ACAE-024B4C207ACC}"/>
              </a:ext>
            </a:extLst>
          </p:cNvPr>
          <p:cNvSpPr/>
          <p:nvPr/>
        </p:nvSpPr>
        <p:spPr>
          <a:xfrm>
            <a:off x="3657600" y="1295400"/>
            <a:ext cx="6264696" cy="2997448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-457200"/>
            <a:ext cx="3111391" cy="2448272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1580106" y="4073023"/>
            <a:ext cx="2701807" cy="2189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9070" y="452736"/>
            <a:ext cx="2145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A34FC-3528-4C28-ACA9-CB87BD105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"/>
            <a:ext cx="1030218" cy="76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7600" y="1371600"/>
            <a:ext cx="6264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	</a:t>
            </a: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hoặc</a:t>
            </a:r>
            <a:r>
              <a:rPr lang="en-US" sz="3600" dirty="0"/>
              <a:t> </a:t>
            </a:r>
            <a:r>
              <a:rPr lang="en-US" sz="3600" dirty="0" err="1"/>
              <a:t>sưu</a:t>
            </a:r>
            <a:r>
              <a:rPr lang="en-US" sz="3600" dirty="0"/>
              <a:t> </a:t>
            </a:r>
            <a:r>
              <a:rPr lang="en-US" sz="3600" dirty="0" err="1"/>
              <a:t>tầm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liên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quyền</a:t>
            </a:r>
            <a:r>
              <a:rPr lang="en-US" sz="3600" dirty="0"/>
              <a:t> </a:t>
            </a:r>
            <a:r>
              <a:rPr lang="en-US" sz="3600" dirty="0" err="1"/>
              <a:t>cơ</a:t>
            </a:r>
            <a:r>
              <a:rPr lang="en-US" sz="3600" dirty="0"/>
              <a:t> </a:t>
            </a:r>
            <a:r>
              <a:rPr lang="en-US" sz="3600" dirty="0" err="1"/>
              <a:t>bản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,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báo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hoặc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san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24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1580106" y="4643378"/>
            <a:ext cx="2701807" cy="218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8A34FC-3528-4C28-ACA9-CB87BD105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782" y="5867400"/>
            <a:ext cx="1030218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"/>
            <a:ext cx="4267200" cy="2152583"/>
          </a:xfrm>
          <a:prstGeom prst="rect">
            <a:avLst/>
          </a:prstGeom>
        </p:spPr>
      </p:pic>
      <p:pic>
        <p:nvPicPr>
          <p:cNvPr id="11" name="Picture 10" descr="Mỗi nhóm sưu tầm một bộ tranh ảnh liên quan đến việc thực hiện các quyền cơ bả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"/>
            <a:ext cx="4876800" cy="215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Mỗi nhóm sưu tầm một bộ tranh ảnh liên quan đến việc thực hiện các quyền cơ bả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28671"/>
            <a:ext cx="4267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ỗi nhóm sưu tầm một bộ tranh ảnh liên quan đến việc thực hiện các quyền cơ bả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33600"/>
            <a:ext cx="4876800" cy="2152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1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2926" y="2438401"/>
            <a:ext cx="462306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ED1E28"/>
                </a:solidFill>
              </a:rPr>
              <a:t>TẠM BIỆT</a:t>
            </a:r>
          </a:p>
          <a:p>
            <a:pPr algn="ctr"/>
            <a:r>
              <a:rPr lang="en-US" sz="3600" b="1" dirty="0">
                <a:ln/>
                <a:solidFill>
                  <a:srgbClr val="ED1E28"/>
                </a:solidFill>
              </a:rPr>
              <a:t>CHÚC CÁC EM HỌC TỐT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0" y="914400"/>
            <a:ext cx="24384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TRƯỜNG </a:t>
            </a:r>
            <a:r>
              <a:rPr lang="en-US" sz="135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THCS Cát Khánh</a:t>
            </a:r>
            <a:endParaRPr lang="en-US" sz="135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85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6625" y="411846"/>
            <a:ext cx="9209314" cy="3093354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2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457200" y="1380834"/>
            <a:ext cx="8017217" cy="1362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9000"/>
              </a:lnSpc>
              <a:spcAft>
                <a:spcPts val="200"/>
              </a:spcAft>
              <a:buClr>
                <a:srgbClr val="000000"/>
              </a:buClr>
              <a:buSzPts val="1000"/>
              <a:tabLst>
                <a:tab pos="542290" algn="l"/>
              </a:tabLst>
            </a:pPr>
            <a:r>
              <a:rPr lang="en-US" sz="3200" b="1" dirty="0">
                <a:solidFill>
                  <a:srgbClr val="0000FF"/>
                </a:solidFill>
                <a:latin typeface="SVN-Very Berry" panose="00000500000000000000" pitchFamily="2" charset="0"/>
              </a:rPr>
              <a:t>4. </a:t>
            </a:r>
            <a:r>
              <a:rPr lang="en-US" sz="3200" b="1" dirty="0" err="1">
                <a:solidFill>
                  <a:srgbClr val="0000FF"/>
                </a:solidFill>
                <a:latin typeface="SVN-Very Berry" panose="00000500000000000000" pitchFamily="2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SVN-Very Berry" panose="00000500000000000000" pitchFamily="2" charset="0"/>
              </a:rPr>
              <a:t> </a:t>
            </a:r>
            <a:r>
              <a:rPr lang="vi-VN" sz="3200" b="1" dirty="0">
                <a:solidFill>
                  <a:srgbClr val="0000FF"/>
                </a:solidFill>
                <a:latin typeface="SVN-Very Berry" panose="00000500000000000000" pitchFamily="2" charset="0"/>
              </a:rPr>
              <a:t>biết những quyền và nghĩa vụ cơ bản nào của em và mọi người xung quanh?</a:t>
            </a:r>
            <a:endParaRPr lang="en-US" sz="3200" b="1" dirty="0">
              <a:solidFill>
                <a:srgbClr val="0000FF"/>
              </a:solidFill>
              <a:latin typeface="SVN-Very Berry" panose="000005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4"/>
          <a:stretch/>
        </p:blipFill>
        <p:spPr>
          <a:xfrm>
            <a:off x="8766832" y="1048385"/>
            <a:ext cx="3436733" cy="3074275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143001" y="57173"/>
            <a:ext cx="6146320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>
              <a:lnSpc>
                <a:spcPct val="130000"/>
              </a:lnSpc>
              <a:spcAft>
                <a:spcPts val="200"/>
              </a:spcAft>
            </a:pPr>
            <a:endParaRPr lang="en-US" sz="3200" b="1" dirty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SVN-Very Berry" panose="00000500000000000000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CHƠI: </a:t>
            </a:r>
            <a:r>
              <a:rPr lang="vi-VN" altLang="en-US" sz="3200" b="1" dirty="0">
                <a:solidFill>
                  <a:srgbClr val="FF0000"/>
                </a:solidFill>
                <a:latin typeface="SVN-Very Berry" panose="00000500000000000000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 NHANH HƠN</a:t>
            </a:r>
            <a:endParaRPr lang="it-IT" altLang="en-US" sz="3200" b="1" dirty="0">
              <a:solidFill>
                <a:srgbClr val="FF0000"/>
              </a:solidFill>
              <a:latin typeface="SVN-Very Berry" panose="00000500000000000000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12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DCD 6 Bài 18: Quyền được bảo đảm an toàn và bí mật thư tín, điện thoại, điện  tí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6" y="4480949"/>
            <a:ext cx="3325174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ập nhật điểm mới về &amp;quot;Quyền về bí mật đời tư&amp;quot; theo Điều 38 Bộ luât Dân sự  20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65" y="4485105"/>
            <a:ext cx="2994685" cy="23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YỀN BẤT KHẢ XÂM PHẠM NHÀ Ở, THƯ TÍN, ĐIỆN THOẠI, ĐIỆN TÍN | Ủy Ban Nhân  Quyền Việt Nam - Vietnam Human Rights Committe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15" y="4461899"/>
            <a:ext cx="296138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 phạm quyền bất khả xâm phạm danh dự và nhân phẩ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461899"/>
            <a:ext cx="2571750" cy="227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04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-274700"/>
            <a:ext cx="128027" cy="438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660" y="1"/>
            <a:ext cx="1158340" cy="1048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504" y="1295401"/>
            <a:ext cx="4359018" cy="291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508535"/>
            <a:ext cx="2999492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pic>
        <p:nvPicPr>
          <p:cNvPr id="3" name="图片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-85841"/>
            <a:ext cx="592372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550518" y="268254"/>
            <a:ext cx="49838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ẢNH,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64;p9"/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4086970" y="596348"/>
            <a:ext cx="8560454" cy="650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Kết quả hình ảnh cho bảng đ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50" y="3124200"/>
            <a:ext cx="5195929" cy="300838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497105" y="1517970"/>
            <a:ext cx="615236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1" dirty="0">
                <a:solidFill>
                  <a:srgbClr val="0000FF"/>
                </a:solidFill>
                <a:latin typeface="#9Slide05 Brannboll Ny" panose="02000000000000000000" pitchFamily="2" charset="0"/>
                <a:ea typeface="Arial" panose="020B0604020202020204" pitchFamily="34" charset="0"/>
              </a:rPr>
              <a:t>  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Mọi ng</a:t>
            </a:r>
            <a:r>
              <a:rPr lang="en-US" sz="3000" b="1" dirty="0" err="1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ười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có quyền bất khả xâm phạm về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ờ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i sống riêng t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, b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í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mật cá nhân và bí mật gia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ì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nh.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Mọi ng</a:t>
            </a:r>
            <a:r>
              <a:rPr lang="en-US" sz="3000" b="1" dirty="0" err="1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ười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có quyền bí mật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tín, điện thoại, điện tín và các hình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ứ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 trao đổi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ô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ng tin riêng t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khác.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Không ai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ợc bóc mở, ki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ể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 soát, thu gi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ữ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trái luật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tín, điện thoại, điện tín và các hình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ứ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 trao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ổ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i thông tin riêng t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của ng</a:t>
            </a:r>
            <a:r>
              <a:rPr lang="en-US" sz="3000" b="1" dirty="0" err="1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ười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khác.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ô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ng d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â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 có quyền và nghĩa vụ học tập.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vi-VN" sz="3000" b="1" i="1" dirty="0">
                <a:solidFill>
                  <a:prstClr val="black"/>
                </a:solidFill>
                <a:latin typeface="#9Slide05 IcielSanelma" pitchFamily="2" charset="0"/>
                <a:ea typeface="Times New Roman" panose="02020603050405020304" pitchFamily="18" charset="0"/>
              </a:rPr>
              <a:t>     (Theo Điếu 21 và 39 Hiến pháp năm 2013)</a:t>
            </a:r>
            <a:endParaRPr lang="en-US" sz="3000" b="1" dirty="0">
              <a:solidFill>
                <a:prstClr val="black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56" y="3449813"/>
            <a:ext cx="4549116" cy="2357159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950" y="1126872"/>
            <a:ext cx="4876800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vi-VN" sz="3200" b="1" kern="0" dirty="0">
                <a:latin typeface="#9Slide05 Brannboll Ny" panose="02000000000000000000" pitchFamily="2" charset="0"/>
                <a:cs typeface="Times" panose="02020603050405020304" pitchFamily="18" charset="0"/>
              </a:rPr>
              <a:t>Quan sát hình ảnh, đọc thông tin và hoàn thành phiếu bài tập.</a:t>
            </a:r>
            <a:endParaRPr lang="en-US" sz="3200" dirty="0">
              <a:latin typeface="#9Slide05 Brannboll Ny" panose="02000000000000000000" pitchFamily="2" charset="0"/>
              <a:ea typeface="Segoe UI" panose="020B0502040204020203" pitchFamily="34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54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562696" y="235674"/>
            <a:ext cx="10999788" cy="619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lgerian" panose="04020705040A02060702" pitchFamily="82" charset="0"/>
                <a:cs typeface="Arial" panose="020B0604020202020204" pitchFamily="34" charset="0"/>
                <a:sym typeface="Arial" panose="020B0604020202020204" pitchFamily="34" charset="0"/>
              </a:rPr>
              <a:t>PHIẾU HỌC TẬP</a:t>
            </a: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Họ</a:t>
            </a:r>
            <a:r>
              <a:rPr lang="en-US" altLang="en-US" dirty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tên</a:t>
            </a:r>
            <a:r>
              <a:rPr lang="en-US" altLang="en-US" dirty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: …………………………..</a:t>
            </a:r>
            <a:r>
              <a:rPr lang="en-US" altLang="en-US" dirty="0" err="1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Lớp</a:t>
            </a:r>
            <a:r>
              <a:rPr lang="en-US" altLang="en-US" dirty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:……………………………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None/>
            </a:pPr>
            <a:endParaRPr lang="vi-VN" sz="2400" b="1" dirty="0">
              <a:solidFill>
                <a:srgbClr val="00B050"/>
              </a:solidFill>
              <a:latin typeface="#9Slide05 SVNSteady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1. H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ình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..................................................................................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00FF"/>
                </a:solidFill>
                <a:latin typeface="#9Slide05 SVNSteady" pitchFamily="2" charset="0"/>
              </a:rPr>
              <a:t>2.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Hãy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nêu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bổn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phận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gia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đình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?</a:t>
            </a:r>
            <a:r>
              <a:rPr lang="vi-VN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Khi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trường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tập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đã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hưởng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?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phải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nhiệm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gì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?</a:t>
            </a:r>
          </a:p>
          <a:p>
            <a:pPr algn="just" defTabSz="4572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…………………………………………………………………………………………….........................................</a:t>
            </a:r>
            <a:endParaRPr lang="vi-VN" altLang="en-US" dirty="0">
              <a:solidFill>
                <a:srgbClr val="000000"/>
              </a:solidFill>
              <a:latin typeface="#9Slide05 IcielSanelma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 defTabSz="4572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altLang="en-US" dirty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........................................................................................................................................</a:t>
            </a:r>
            <a:endParaRPr lang="en-US" altLang="en-US" dirty="0">
              <a:solidFill>
                <a:srgbClr val="000000"/>
              </a:solidFill>
              <a:latin typeface="#9Slide05 IcielSanelma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lang="vi-VN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3. 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…………………………………………………………………………………………..........................................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.....................................................................................</a:t>
            </a:r>
          </a:p>
        </p:txBody>
      </p:sp>
      <p:pic>
        <p:nvPicPr>
          <p:cNvPr id="4" name="Picture 3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" y="0"/>
            <a:ext cx="2431126" cy="1436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15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 rot="16200000">
            <a:off x="3172752" y="-789650"/>
            <a:ext cx="5846499" cy="9143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22" y="859100"/>
            <a:ext cx="1696484" cy="886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942412" y="9306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D:\NĂM HỌC 2021-2022\TỔNG HỢP\tong-hop-cac-bai-tho-chuc-tet-ong-ba-cha-me-thay-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4267200" cy="3645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NĂM HỌC 2021-2022\TỔNG HỢP\unname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1828800"/>
            <a:ext cx="4824413" cy="3645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24000" y="54864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3588" y="5486401"/>
            <a:ext cx="4824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945020" y="783201"/>
            <a:ext cx="3227275" cy="983733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1919466" y="1269559"/>
            <a:ext cx="2939570" cy="656320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8FB1BB-BF64-4C78-AACA-84C9F97ED11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86724" y="1662331"/>
            <a:ext cx="725933" cy="21538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585998" y="1865976"/>
            <a:ext cx="2666935" cy="974080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Trong gia đình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cs typeface="Arial" pitchFamily="34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4502567" y="1926194"/>
            <a:ext cx="2791234" cy="1028372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    Khi đến</a:t>
            </a:r>
            <a:r>
              <a:rPr kumimoji="0" lang="vi-VN" sz="32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 trường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876895" y="1766934"/>
            <a:ext cx="2590800" cy="965099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Khái</a:t>
            </a:r>
            <a:r>
              <a:rPr lang="vi-VN" sz="3200" b="1" kern="0" dirty="0">
                <a:solidFill>
                  <a:srgbClr val="0000FF"/>
                </a:solidFill>
                <a:latin typeface="#9Slide05 IcielSanelma" pitchFamily="2" charset="0"/>
                <a:cs typeface="Arial" pitchFamily="34" charset="0"/>
              </a:rPr>
              <a:t> niệm về quyền và nghĩa vụ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1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2273792" y="3588620"/>
            <a:ext cx="1683458" cy="3354534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đỡ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bố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mẹ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ông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bà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…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những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việc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vừa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sức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.</a:t>
            </a:r>
          </a:p>
          <a:p>
            <a:pPr lvl="0" algn="just" defTabSz="685800"/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Kính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trọng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biết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ơn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ngoan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ngoãn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vâng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lời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4162916" y="3505201"/>
            <a:ext cx="1811804" cy="3276598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3" name="Picture 2" descr="F:\360安全浏览器下载\六一\Nipic_2531170_60e991fb751d3f8f\Nipic_2531170_20140501162158900000 [转换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1225" y="-76199"/>
            <a:ext cx="217886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150397" y="374609"/>
            <a:ext cx="1411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b="1" dirty="0">
                <a:solidFill>
                  <a:srgbClr val="0000FF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QUYỀN VÀ NGHĨA VỤ</a:t>
            </a:r>
            <a:endParaRPr lang="en-US" sz="1600" b="1" dirty="0">
              <a:solidFill>
                <a:srgbClr val="0000FF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5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76265" y="3614221"/>
            <a:ext cx="2023435" cy="3354535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400" b="1" dirty="0">
                <a:latin typeface="#9Slide05 IcielSanelma" pitchFamily="2" charset="0"/>
              </a:rPr>
              <a:t>- </a:t>
            </a:r>
            <a:r>
              <a:rPr lang="en-US" sz="2400" b="1" dirty="0" err="1">
                <a:latin typeface="#9Slide05 IcielSanelma" pitchFamily="2" charset="0"/>
              </a:rPr>
              <a:t>Sự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chăm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sóc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của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các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thành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viên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trong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gia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đình</a:t>
            </a:r>
            <a:r>
              <a:rPr lang="en-US" sz="2400" b="1" dirty="0">
                <a:latin typeface="#9Slide05 IcielSanelma" pitchFamily="2" charset="0"/>
              </a:rPr>
              <a:t>…</a:t>
            </a:r>
          </a:p>
          <a:p>
            <a:pPr lvl="0" algn="just" defTabSz="685800"/>
            <a:r>
              <a:rPr lang="en-US" sz="2400" b="1" dirty="0">
                <a:latin typeface="#9Slide05 IcielSanelma" pitchFamily="2" charset="0"/>
              </a:rPr>
              <a:t>- </a:t>
            </a:r>
            <a:r>
              <a:rPr lang="en-US" sz="2400" b="1" dirty="0" err="1">
                <a:latin typeface="#9Slide05 IcielSanelma" pitchFamily="2" charset="0"/>
              </a:rPr>
              <a:t>Nhận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được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tình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cảm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yêu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thương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tốt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đẹp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của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các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thành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viên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trong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gia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đình</a:t>
            </a:r>
            <a:r>
              <a:rPr lang="en-US" sz="2400" b="1" dirty="0">
                <a:latin typeface="#9Slide05 IcielSanelma" pitchFamily="2" charset="0"/>
              </a:rPr>
              <a:t>…</a:t>
            </a:r>
            <a:endParaRPr lang="en-US" sz="2400" b="1" dirty="0">
              <a:latin typeface="#9Slide05 IcielSanelma" pitchFamily="2" charset="0"/>
              <a:ea typeface="MS ??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7881963" y="3346952"/>
            <a:ext cx="2744034" cy="3621804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indent="342265" algn="just"/>
            <a:r>
              <a:rPr lang="en-US" sz="2000" b="1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khái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niệm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khoa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luật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đảm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đòi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ai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ngăn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cản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hạn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chế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giản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10730866" y="3588620"/>
            <a:ext cx="1411316" cy="3200398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indent="342265"/>
            <a:r>
              <a:rPr lang="en-US" sz="2400" b="1" i="1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bổn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6093831" y="3591226"/>
            <a:ext cx="1684420" cy="3276599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Thực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hiện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nghiêm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túc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nội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quy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lớp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trường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vâng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lời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biết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ơn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thầy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cô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</a:p>
          <a:p>
            <a:pPr lvl="0" algn="just" defTabSz="685800"/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Tích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cực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tham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gia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vào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các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hoạt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động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tập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thể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gray">
          <a:xfrm>
            <a:off x="188941" y="3105095"/>
            <a:ext cx="1941095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gray">
          <a:xfrm>
            <a:off x="628179" y="3244592"/>
            <a:ext cx="10182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gray">
          <a:xfrm>
            <a:off x="2316090" y="3244592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gray">
          <a:xfrm>
            <a:off x="2550050" y="3429555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 PHẬN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gray">
          <a:xfrm>
            <a:off x="4165639" y="3219450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gray">
          <a:xfrm>
            <a:off x="4410740" y="333171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gray">
          <a:xfrm>
            <a:off x="6138220" y="3262170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gray">
          <a:xfrm>
            <a:off x="6439130" y="3370252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gray">
          <a:xfrm>
            <a:off x="8393378" y="2895152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gray">
          <a:xfrm>
            <a:off x="8594009" y="304128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gray">
          <a:xfrm>
            <a:off x="10665695" y="3161086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gray">
          <a:xfrm>
            <a:off x="10770564" y="3262170"/>
            <a:ext cx="1437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VỤ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eft-Right-Up Arrow 33"/>
          <p:cNvSpPr/>
          <p:nvPr/>
        </p:nvSpPr>
        <p:spPr>
          <a:xfrm>
            <a:off x="5810277" y="3077135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-Right-Up Arrow 34"/>
          <p:cNvSpPr/>
          <p:nvPr/>
        </p:nvSpPr>
        <p:spPr>
          <a:xfrm>
            <a:off x="9964992" y="3077150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-Right-Up Arrow 35"/>
          <p:cNvSpPr/>
          <p:nvPr/>
        </p:nvSpPr>
        <p:spPr>
          <a:xfrm>
            <a:off x="1919466" y="2932537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058060" y="3673352"/>
            <a:ext cx="193204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2400" b="1" dirty="0">
                <a:solidFill>
                  <a:srgbClr val="00B050"/>
                </a:solidFill>
                <a:latin typeface="#9Slide05 IcielSanelma" pitchFamily="2" charset="0"/>
              </a:rPr>
              <a:t>- </a:t>
            </a:r>
            <a:r>
              <a:rPr lang="en-US" sz="2200" b="1" dirty="0" err="1">
                <a:latin typeface="#9Slide05 IcielSanelma" pitchFamily="2" charset="0"/>
              </a:rPr>
              <a:t>Được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đảm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bảo</a:t>
            </a:r>
            <a:r>
              <a:rPr lang="en-US" sz="2200" b="1" dirty="0">
                <a:latin typeface="#9Slide05 IcielSanelma" pitchFamily="2" charset="0"/>
              </a:rPr>
              <a:t> an </a:t>
            </a:r>
            <a:r>
              <a:rPr lang="en-US" sz="2200" b="1" dirty="0" err="1">
                <a:latin typeface="#9Slide05 IcielSanelma" pitchFamily="2" charset="0"/>
              </a:rPr>
              <a:t>toàn</a:t>
            </a:r>
            <a:r>
              <a:rPr lang="en-US" sz="2200" b="1" dirty="0">
                <a:latin typeface="#9Slide05 IcielSanelma" pitchFamily="2" charset="0"/>
              </a:rPr>
              <a:t>, </a:t>
            </a:r>
            <a:r>
              <a:rPr lang="en-US" sz="2200" b="1" dirty="0" err="1">
                <a:latin typeface="#9Slide05 IcielSanelma" pitchFamily="2" charset="0"/>
              </a:rPr>
              <a:t>được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sự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chỉ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bảo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dạy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dỗ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của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các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thầy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cô</a:t>
            </a:r>
            <a:r>
              <a:rPr lang="en-US" sz="2200" b="1" dirty="0">
                <a:latin typeface="#9Slide05 IcielSanelma" pitchFamily="2" charset="0"/>
              </a:rPr>
              <a:t>…</a:t>
            </a:r>
          </a:p>
          <a:p>
            <a:pPr lvl="0" algn="just" defTabSz="685800"/>
            <a:r>
              <a:rPr lang="en-US" sz="2200" b="1" dirty="0">
                <a:latin typeface="#9Slide05 IcielSanelma" pitchFamily="2" charset="0"/>
              </a:rPr>
              <a:t>- </a:t>
            </a:r>
            <a:r>
              <a:rPr lang="en-US" sz="2200" b="1" dirty="0" err="1">
                <a:latin typeface="#9Slide05 IcielSanelma" pitchFamily="2" charset="0"/>
              </a:rPr>
              <a:t>Được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tham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gia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các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hoạt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động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ngoại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khóa</a:t>
            </a:r>
            <a:r>
              <a:rPr lang="en-US" sz="2200" b="1" dirty="0">
                <a:latin typeface="#9Slide05 IcielSanelma" pitchFamily="2" charset="0"/>
              </a:rPr>
              <a:t> do </a:t>
            </a:r>
            <a:r>
              <a:rPr lang="en-US" sz="2200" b="1" dirty="0" err="1">
                <a:latin typeface="#9Slide05 IcielSanelma" pitchFamily="2" charset="0"/>
              </a:rPr>
              <a:t>lớp</a:t>
            </a:r>
            <a:r>
              <a:rPr lang="en-US" sz="2200" b="1" dirty="0">
                <a:latin typeface="#9Slide05 IcielSanelma" pitchFamily="2" charset="0"/>
              </a:rPr>
              <a:t>, do </a:t>
            </a:r>
            <a:r>
              <a:rPr lang="en-US" sz="2200" b="1" dirty="0" err="1">
                <a:latin typeface="#9Slide05 IcielSanelma" pitchFamily="2" charset="0"/>
              </a:rPr>
              <a:t>trường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tổ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chức</a:t>
            </a:r>
            <a:r>
              <a:rPr lang="en-US" sz="2200" b="1" dirty="0">
                <a:latin typeface="#9Slide05 IcielSanelma" pitchFamily="2" charset="0"/>
              </a:rPr>
              <a:t>…</a:t>
            </a:r>
            <a:endParaRPr lang="en-US" sz="2200" b="1" dirty="0">
              <a:latin typeface="#9Slide05 IcielSanelma" pitchFamily="2" charset="0"/>
              <a:ea typeface="MS ??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25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9"/>
          <p:cNvPicPr preferRelativeResize="0"/>
          <p:nvPr/>
        </p:nvPicPr>
        <p:blipFill rotWithShape="1">
          <a:blip r:embed="rId3">
            <a:alphaModFix/>
          </a:blip>
          <a:srcRect l="18975" t="9789" r="12467"/>
          <a:stretch/>
        </p:blipFill>
        <p:spPr>
          <a:xfrm>
            <a:off x="-76200" y="4713199"/>
            <a:ext cx="3128126" cy="214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-371376"/>
            <a:ext cx="9448800" cy="6086376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8" t="20952" r="548" b="27864"/>
          <a:stretch>
            <a:fillRect/>
          </a:stretch>
        </p:blipFill>
        <p:spPr bwMode="auto">
          <a:xfrm>
            <a:off x="5990531" y="3131615"/>
            <a:ext cx="5886450" cy="379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81200" y="1453390"/>
            <a:ext cx="6812017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Hiến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3130924"/>
            <a:ext cx="6735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Quy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định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mối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hệ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bản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Quyền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không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tách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rời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nghĩa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vụ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2305</Words>
  <Application>Microsoft Office PowerPoint</Application>
  <PresentationFormat>Widescreen</PresentationFormat>
  <Paragraphs>170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28</vt:i4>
      </vt:variant>
    </vt:vector>
  </HeadingPairs>
  <TitlesOfParts>
    <vt:vector size="64" baseType="lpstr">
      <vt:lpstr>#9Slide05 Brannboll Ny</vt:lpstr>
      <vt:lpstr>#9Slide05 IcielSanelma</vt:lpstr>
      <vt:lpstr>#9Slide05 SVNSteady</vt:lpstr>
      <vt:lpstr>.VnArial Narrow</vt:lpstr>
      <vt:lpstr>Algerian</vt:lpstr>
      <vt:lpstr>Arial</vt:lpstr>
      <vt:lpstr>Calibri</vt:lpstr>
      <vt:lpstr>Calibri Light</vt:lpstr>
      <vt:lpstr>Cambria</vt:lpstr>
      <vt:lpstr>iCiel Cadena</vt:lpstr>
      <vt:lpstr>Lato Light</vt:lpstr>
      <vt:lpstr>SVN-Vanilla Daisy Pro</vt:lpstr>
      <vt:lpstr>SVN-Very Berry</vt:lpstr>
      <vt:lpstr>Tahoma</vt:lpstr>
      <vt:lpstr>Times New Roman</vt:lpstr>
      <vt:lpstr>Wingdings</vt:lpstr>
      <vt:lpstr>第一PPT，www.1ppt.com</vt:lpstr>
      <vt:lpstr>1_第一PPT，www.1ppt.com</vt:lpstr>
      <vt:lpstr>2_第一PPT，www.1ppt.com</vt:lpstr>
      <vt:lpstr>3_第一PPT，www.1ppt.com</vt:lpstr>
      <vt:lpstr>4_第一PPT，www.1ppt.com</vt:lpstr>
      <vt:lpstr>24_Office Theme</vt:lpstr>
      <vt:lpstr>25_Office Theme</vt:lpstr>
      <vt:lpstr>26_Office Theme</vt:lpstr>
      <vt:lpstr>5_第一PPT，www.1ppt.com</vt:lpstr>
      <vt:lpstr>3_Office Theme</vt:lpstr>
      <vt:lpstr>4_Office Theme</vt:lpstr>
      <vt:lpstr>1_Office Theme</vt:lpstr>
      <vt:lpstr>6_Office Theme</vt:lpstr>
      <vt:lpstr>7_Office Theme</vt:lpstr>
      <vt:lpstr>8_Office Theme</vt:lpstr>
      <vt:lpstr>9_Office Theme</vt:lpstr>
      <vt:lpstr>Office Theme</vt:lpstr>
      <vt:lpstr>10_Office Theme</vt:lpstr>
      <vt:lpstr>12_Office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HOME-PC</cp:lastModifiedBy>
  <cp:revision>110</cp:revision>
  <dcterms:created xsi:type="dcterms:W3CDTF">2021-04-18T07:45:22Z</dcterms:created>
  <dcterms:modified xsi:type="dcterms:W3CDTF">2025-05-13T02:11:31Z</dcterms:modified>
</cp:coreProperties>
</file>