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256" r:id="rId2"/>
    <p:sldId id="258" r:id="rId3"/>
    <p:sldId id="277" r:id="rId4"/>
    <p:sldId id="272" r:id="rId5"/>
    <p:sldId id="273" r:id="rId6"/>
    <p:sldId id="274" r:id="rId7"/>
    <p:sldId id="275" r:id="rId8"/>
    <p:sldId id="271" r:id="rId9"/>
    <p:sldId id="351" r:id="rId10"/>
    <p:sldId id="282" r:id="rId11"/>
    <p:sldId id="276" r:id="rId12"/>
    <p:sldId id="284" r:id="rId13"/>
    <p:sldId id="285" r:id="rId14"/>
    <p:sldId id="286" r:id="rId15"/>
    <p:sldId id="279" r:id="rId16"/>
    <p:sldId id="290" r:id="rId17"/>
    <p:sldId id="291" r:id="rId18"/>
    <p:sldId id="292" r:id="rId19"/>
    <p:sldId id="287" r:id="rId20"/>
    <p:sldId id="293" r:id="rId21"/>
    <p:sldId id="294" r:id="rId22"/>
    <p:sldId id="268" r:id="rId23"/>
    <p:sldId id="300" r:id="rId24"/>
    <p:sldId id="296" r:id="rId25"/>
    <p:sldId id="298" r:id="rId26"/>
    <p:sldId id="301" r:id="rId27"/>
    <p:sldId id="299" r:id="rId28"/>
    <p:sldId id="302" r:id="rId29"/>
    <p:sldId id="297" r:id="rId30"/>
    <p:sldId id="303" r:id="rId31"/>
    <p:sldId id="307" r:id="rId32"/>
    <p:sldId id="308" r:id="rId33"/>
    <p:sldId id="310" r:id="rId34"/>
    <p:sldId id="311" r:id="rId35"/>
    <p:sldId id="349" r:id="rId36"/>
    <p:sldId id="313" r:id="rId37"/>
    <p:sldId id="314" r:id="rId38"/>
    <p:sldId id="315" r:id="rId39"/>
    <p:sldId id="320" r:id="rId40"/>
    <p:sldId id="316" r:id="rId41"/>
    <p:sldId id="321" r:id="rId42"/>
    <p:sldId id="319" r:id="rId43"/>
    <p:sldId id="350" r:id="rId44"/>
    <p:sldId id="324" r:id="rId45"/>
    <p:sldId id="323" r:id="rId46"/>
    <p:sldId id="326" r:id="rId47"/>
    <p:sldId id="322" r:id="rId48"/>
    <p:sldId id="325" r:id="rId49"/>
    <p:sldId id="329" r:id="rId50"/>
    <p:sldId id="328" r:id="rId51"/>
    <p:sldId id="330" r:id="rId52"/>
    <p:sldId id="331" r:id="rId53"/>
    <p:sldId id="348" r:id="rId54"/>
    <p:sldId id="332" r:id="rId55"/>
    <p:sldId id="333" r:id="rId56"/>
    <p:sldId id="334" r:id="rId57"/>
    <p:sldId id="335" r:id="rId58"/>
    <p:sldId id="339" r:id="rId59"/>
    <p:sldId id="336" r:id="rId60"/>
    <p:sldId id="338" r:id="rId61"/>
    <p:sldId id="337" r:id="rId62"/>
    <p:sldId id="340" r:id="rId63"/>
    <p:sldId id="341" r:id="rId64"/>
    <p:sldId id="342" r:id="rId65"/>
    <p:sldId id="343" r:id="rId66"/>
    <p:sldId id="345" r:id="rId67"/>
    <p:sldId id="344" r:id="rId68"/>
    <p:sldId id="312" r:id="rId69"/>
    <p:sldId id="281" r:id="rId70"/>
    <p:sldId id="346" r:id="rId71"/>
    <p:sldId id="347" r:id="rId72"/>
    <p:sldId id="309" r:id="rId73"/>
    <p:sldId id="261"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357" autoAdjust="0"/>
  </p:normalViewPr>
  <p:slideViewPr>
    <p:cSldViewPr snapToGrid="0">
      <p:cViewPr varScale="1">
        <p:scale>
          <a:sx n="85" d="100"/>
          <a:sy n="85" d="100"/>
        </p:scale>
        <p:origin x="-547" y="-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81C6BA-24D5-4657-A420-D5748DE204DF}" type="datetimeFigureOut">
              <a:rPr lang="en-US" smtClean="0"/>
              <a:t>16/5/2025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ADECD1-3E24-4697-B1B2-F61C2A75F258}" type="slidenum">
              <a:rPr lang="en-US" smtClean="0"/>
              <a:t>‹#›</a:t>
            </a:fld>
            <a:endParaRPr lang="en-US"/>
          </a:p>
        </p:txBody>
      </p:sp>
    </p:spTree>
    <p:extLst>
      <p:ext uri="{BB962C8B-B14F-4D97-AF65-F5344CB8AC3E}">
        <p14:creationId xmlns:p14="http://schemas.microsoft.com/office/powerpoint/2010/main" val="3371490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ADECD1-3E24-4697-B1B2-F61C2A75F258}" type="slidenum">
              <a:rPr lang="en-US" smtClean="0"/>
              <a:t>1</a:t>
            </a:fld>
            <a:endParaRPr lang="en-US"/>
          </a:p>
        </p:txBody>
      </p:sp>
    </p:spTree>
    <p:extLst>
      <p:ext uri="{BB962C8B-B14F-4D97-AF65-F5344CB8AC3E}">
        <p14:creationId xmlns:p14="http://schemas.microsoft.com/office/powerpoint/2010/main" val="1025887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DECD1-3E24-4697-B1B2-F61C2A75F2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5194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DECD1-3E24-4697-B1B2-F61C2A75F2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869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DECD1-3E24-4697-B1B2-F61C2A75F2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2369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DECD1-3E24-4697-B1B2-F61C2A75F2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9361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5887F3-3C0D-CC83-E83A-14FCB566E1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1F9F27A-7125-ED6C-30E6-9A310CFF92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DD111C7-B4AD-49DF-F4B0-113D4DD159F2}"/>
              </a:ext>
            </a:extLst>
          </p:cNvPr>
          <p:cNvSpPr>
            <a:spLocks noGrp="1"/>
          </p:cNvSpPr>
          <p:nvPr>
            <p:ph type="dt" sz="half" idx="10"/>
          </p:nvPr>
        </p:nvSpPr>
        <p:spPr/>
        <p:txBody>
          <a:bodyPr/>
          <a:lstStyle/>
          <a:p>
            <a:fld id="{F1AA1671-EDDD-45F5-9A49-9A6ACE9BEAC6}" type="datetimeFigureOut">
              <a:rPr lang="en-US" smtClean="0"/>
              <a:t>16/5/2025</a:t>
            </a:fld>
            <a:endParaRPr lang="en-US"/>
          </a:p>
        </p:txBody>
      </p:sp>
      <p:sp>
        <p:nvSpPr>
          <p:cNvPr id="5" name="Footer Placeholder 4">
            <a:extLst>
              <a:ext uri="{FF2B5EF4-FFF2-40B4-BE49-F238E27FC236}">
                <a16:creationId xmlns:a16="http://schemas.microsoft.com/office/drawing/2014/main" xmlns="" id="{C710723C-4470-03D5-8CAF-EF7395BC9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F6F7B94-CD82-492E-FBA9-052302F31861}"/>
              </a:ext>
            </a:extLst>
          </p:cNvPr>
          <p:cNvSpPr>
            <a:spLocks noGrp="1"/>
          </p:cNvSpPr>
          <p:nvPr>
            <p:ph type="sldNum" sz="quarter" idx="12"/>
          </p:nvPr>
        </p:nvSpPr>
        <p:spPr/>
        <p:txBody>
          <a:bodyPr/>
          <a:lstStyle/>
          <a:p>
            <a:fld id="{6AE35A14-83C9-4386-B1EB-058CB9B9879D}" type="slidenum">
              <a:rPr lang="en-US" smtClean="0"/>
              <a:t>‹#›</a:t>
            </a:fld>
            <a:endParaRPr lang="en-US"/>
          </a:p>
        </p:txBody>
      </p:sp>
    </p:spTree>
    <p:extLst>
      <p:ext uri="{BB962C8B-B14F-4D97-AF65-F5344CB8AC3E}">
        <p14:creationId xmlns:p14="http://schemas.microsoft.com/office/powerpoint/2010/main" val="3453693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4B2EE9-1E03-3CE2-E268-35536BC38F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A874FB1-DC0C-53FB-A92D-2CE2A6A387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CE562B4-0653-17D6-0FF7-EA35825F3A3F}"/>
              </a:ext>
            </a:extLst>
          </p:cNvPr>
          <p:cNvSpPr>
            <a:spLocks noGrp="1"/>
          </p:cNvSpPr>
          <p:nvPr>
            <p:ph type="dt" sz="half" idx="10"/>
          </p:nvPr>
        </p:nvSpPr>
        <p:spPr/>
        <p:txBody>
          <a:bodyPr/>
          <a:lstStyle/>
          <a:p>
            <a:fld id="{F1AA1671-EDDD-45F5-9A49-9A6ACE9BEAC6}" type="datetimeFigureOut">
              <a:rPr lang="en-US" smtClean="0"/>
              <a:t>16/5/2025</a:t>
            </a:fld>
            <a:endParaRPr lang="en-US"/>
          </a:p>
        </p:txBody>
      </p:sp>
      <p:sp>
        <p:nvSpPr>
          <p:cNvPr id="5" name="Footer Placeholder 4">
            <a:extLst>
              <a:ext uri="{FF2B5EF4-FFF2-40B4-BE49-F238E27FC236}">
                <a16:creationId xmlns:a16="http://schemas.microsoft.com/office/drawing/2014/main" xmlns="" id="{EECC3EE7-F9C1-440D-A2B2-16B360286D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1598ED2-6C46-C318-BDBC-EAF537AAD07A}"/>
              </a:ext>
            </a:extLst>
          </p:cNvPr>
          <p:cNvSpPr>
            <a:spLocks noGrp="1"/>
          </p:cNvSpPr>
          <p:nvPr>
            <p:ph type="sldNum" sz="quarter" idx="12"/>
          </p:nvPr>
        </p:nvSpPr>
        <p:spPr/>
        <p:txBody>
          <a:bodyPr/>
          <a:lstStyle/>
          <a:p>
            <a:fld id="{6AE35A14-83C9-4386-B1EB-058CB9B9879D}" type="slidenum">
              <a:rPr lang="en-US" smtClean="0"/>
              <a:t>‹#›</a:t>
            </a:fld>
            <a:endParaRPr lang="en-US"/>
          </a:p>
        </p:txBody>
      </p:sp>
    </p:spTree>
    <p:extLst>
      <p:ext uri="{BB962C8B-B14F-4D97-AF65-F5344CB8AC3E}">
        <p14:creationId xmlns:p14="http://schemas.microsoft.com/office/powerpoint/2010/main" val="1445145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206EA25-D5A6-5F74-0356-F1DBC8E238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D70A2CC-8B58-D99D-D8AD-1D61EC9428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339B8BE-A1B0-08D9-C2A6-A3AB05BAF937}"/>
              </a:ext>
            </a:extLst>
          </p:cNvPr>
          <p:cNvSpPr>
            <a:spLocks noGrp="1"/>
          </p:cNvSpPr>
          <p:nvPr>
            <p:ph type="dt" sz="half" idx="10"/>
          </p:nvPr>
        </p:nvSpPr>
        <p:spPr/>
        <p:txBody>
          <a:bodyPr/>
          <a:lstStyle/>
          <a:p>
            <a:fld id="{F1AA1671-EDDD-45F5-9A49-9A6ACE9BEAC6}" type="datetimeFigureOut">
              <a:rPr lang="en-US" smtClean="0"/>
              <a:t>16/5/2025</a:t>
            </a:fld>
            <a:endParaRPr lang="en-US"/>
          </a:p>
        </p:txBody>
      </p:sp>
      <p:sp>
        <p:nvSpPr>
          <p:cNvPr id="5" name="Footer Placeholder 4">
            <a:extLst>
              <a:ext uri="{FF2B5EF4-FFF2-40B4-BE49-F238E27FC236}">
                <a16:creationId xmlns:a16="http://schemas.microsoft.com/office/drawing/2014/main" xmlns="" id="{0E442DAB-0D8B-6547-ABE7-5FE62AE28F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071D298-7FF9-965B-7481-F315CFFCE498}"/>
              </a:ext>
            </a:extLst>
          </p:cNvPr>
          <p:cNvSpPr>
            <a:spLocks noGrp="1"/>
          </p:cNvSpPr>
          <p:nvPr>
            <p:ph type="sldNum" sz="quarter" idx="12"/>
          </p:nvPr>
        </p:nvSpPr>
        <p:spPr/>
        <p:txBody>
          <a:bodyPr/>
          <a:lstStyle/>
          <a:p>
            <a:fld id="{6AE35A14-83C9-4386-B1EB-058CB9B9879D}" type="slidenum">
              <a:rPr lang="en-US" smtClean="0"/>
              <a:t>‹#›</a:t>
            </a:fld>
            <a:endParaRPr lang="en-US"/>
          </a:p>
        </p:txBody>
      </p:sp>
    </p:spTree>
    <p:extLst>
      <p:ext uri="{BB962C8B-B14F-4D97-AF65-F5344CB8AC3E}">
        <p14:creationId xmlns:p14="http://schemas.microsoft.com/office/powerpoint/2010/main" val="1788196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3683D2-7C47-36E5-C4AE-888128491D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6E7A3DF-F2AB-8055-02A3-8FDECFAC2F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9BF9738-F6E9-FEC8-42C1-B8CEF9323835}"/>
              </a:ext>
            </a:extLst>
          </p:cNvPr>
          <p:cNvSpPr>
            <a:spLocks noGrp="1"/>
          </p:cNvSpPr>
          <p:nvPr>
            <p:ph type="dt" sz="half" idx="10"/>
          </p:nvPr>
        </p:nvSpPr>
        <p:spPr/>
        <p:txBody>
          <a:bodyPr/>
          <a:lstStyle/>
          <a:p>
            <a:fld id="{F1AA1671-EDDD-45F5-9A49-9A6ACE9BEAC6}" type="datetimeFigureOut">
              <a:rPr lang="en-US" smtClean="0"/>
              <a:t>16/5/2025</a:t>
            </a:fld>
            <a:endParaRPr lang="en-US"/>
          </a:p>
        </p:txBody>
      </p:sp>
      <p:sp>
        <p:nvSpPr>
          <p:cNvPr id="5" name="Footer Placeholder 4">
            <a:extLst>
              <a:ext uri="{FF2B5EF4-FFF2-40B4-BE49-F238E27FC236}">
                <a16:creationId xmlns:a16="http://schemas.microsoft.com/office/drawing/2014/main" xmlns="" id="{17834A17-3CE1-9454-08C1-FA7CE0F16E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48FE304-D896-A02B-B4FC-CF97B4D4BB7E}"/>
              </a:ext>
            </a:extLst>
          </p:cNvPr>
          <p:cNvSpPr>
            <a:spLocks noGrp="1"/>
          </p:cNvSpPr>
          <p:nvPr>
            <p:ph type="sldNum" sz="quarter" idx="12"/>
          </p:nvPr>
        </p:nvSpPr>
        <p:spPr/>
        <p:txBody>
          <a:bodyPr/>
          <a:lstStyle/>
          <a:p>
            <a:fld id="{6AE35A14-83C9-4386-B1EB-058CB9B9879D}" type="slidenum">
              <a:rPr lang="en-US" smtClean="0"/>
              <a:t>‹#›</a:t>
            </a:fld>
            <a:endParaRPr lang="en-US"/>
          </a:p>
        </p:txBody>
      </p:sp>
    </p:spTree>
    <p:extLst>
      <p:ext uri="{BB962C8B-B14F-4D97-AF65-F5344CB8AC3E}">
        <p14:creationId xmlns:p14="http://schemas.microsoft.com/office/powerpoint/2010/main" val="1901375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FD0420-0D53-DF3A-F609-CE7666E76D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1916632-4941-1472-8ECF-6DDE943A90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722A41B-0D4D-4334-BA3F-7F55E135D407}"/>
              </a:ext>
            </a:extLst>
          </p:cNvPr>
          <p:cNvSpPr>
            <a:spLocks noGrp="1"/>
          </p:cNvSpPr>
          <p:nvPr>
            <p:ph type="dt" sz="half" idx="10"/>
          </p:nvPr>
        </p:nvSpPr>
        <p:spPr/>
        <p:txBody>
          <a:bodyPr/>
          <a:lstStyle/>
          <a:p>
            <a:fld id="{F1AA1671-EDDD-45F5-9A49-9A6ACE9BEAC6}" type="datetimeFigureOut">
              <a:rPr lang="en-US" smtClean="0"/>
              <a:t>16/5/2025</a:t>
            </a:fld>
            <a:endParaRPr lang="en-US"/>
          </a:p>
        </p:txBody>
      </p:sp>
      <p:sp>
        <p:nvSpPr>
          <p:cNvPr id="5" name="Footer Placeholder 4">
            <a:extLst>
              <a:ext uri="{FF2B5EF4-FFF2-40B4-BE49-F238E27FC236}">
                <a16:creationId xmlns:a16="http://schemas.microsoft.com/office/drawing/2014/main" xmlns="" id="{69D464D8-E222-E939-C4F2-81D7FFCFBC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FE8092A-0801-A535-C38D-CC79471732F3}"/>
              </a:ext>
            </a:extLst>
          </p:cNvPr>
          <p:cNvSpPr>
            <a:spLocks noGrp="1"/>
          </p:cNvSpPr>
          <p:nvPr>
            <p:ph type="sldNum" sz="quarter" idx="12"/>
          </p:nvPr>
        </p:nvSpPr>
        <p:spPr/>
        <p:txBody>
          <a:bodyPr/>
          <a:lstStyle/>
          <a:p>
            <a:fld id="{6AE35A14-83C9-4386-B1EB-058CB9B9879D}" type="slidenum">
              <a:rPr lang="en-US" smtClean="0"/>
              <a:t>‹#›</a:t>
            </a:fld>
            <a:endParaRPr lang="en-US"/>
          </a:p>
        </p:txBody>
      </p:sp>
    </p:spTree>
    <p:extLst>
      <p:ext uri="{BB962C8B-B14F-4D97-AF65-F5344CB8AC3E}">
        <p14:creationId xmlns:p14="http://schemas.microsoft.com/office/powerpoint/2010/main" val="1270422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08CCA1-02C0-95A5-A856-CA7C56D7D6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1A114C-BD51-C4D3-0C30-5016A1DF9E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D12AE4E-AA26-7F29-69E8-78FBD4E841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15ADA09-8503-2D8B-7282-2738CA60F001}"/>
              </a:ext>
            </a:extLst>
          </p:cNvPr>
          <p:cNvSpPr>
            <a:spLocks noGrp="1"/>
          </p:cNvSpPr>
          <p:nvPr>
            <p:ph type="dt" sz="half" idx="10"/>
          </p:nvPr>
        </p:nvSpPr>
        <p:spPr/>
        <p:txBody>
          <a:bodyPr/>
          <a:lstStyle/>
          <a:p>
            <a:fld id="{F1AA1671-EDDD-45F5-9A49-9A6ACE9BEAC6}" type="datetimeFigureOut">
              <a:rPr lang="en-US" smtClean="0"/>
              <a:t>16/5/2025</a:t>
            </a:fld>
            <a:endParaRPr lang="en-US"/>
          </a:p>
        </p:txBody>
      </p:sp>
      <p:sp>
        <p:nvSpPr>
          <p:cNvPr id="6" name="Footer Placeholder 5">
            <a:extLst>
              <a:ext uri="{FF2B5EF4-FFF2-40B4-BE49-F238E27FC236}">
                <a16:creationId xmlns:a16="http://schemas.microsoft.com/office/drawing/2014/main" xmlns="" id="{B8F6AA19-CD64-B7D5-B166-9790B623D0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5774E43-D2F5-7FCA-6E66-3A1152AF38DE}"/>
              </a:ext>
            </a:extLst>
          </p:cNvPr>
          <p:cNvSpPr>
            <a:spLocks noGrp="1"/>
          </p:cNvSpPr>
          <p:nvPr>
            <p:ph type="sldNum" sz="quarter" idx="12"/>
          </p:nvPr>
        </p:nvSpPr>
        <p:spPr/>
        <p:txBody>
          <a:bodyPr/>
          <a:lstStyle/>
          <a:p>
            <a:fld id="{6AE35A14-83C9-4386-B1EB-058CB9B9879D}" type="slidenum">
              <a:rPr lang="en-US" smtClean="0"/>
              <a:t>‹#›</a:t>
            </a:fld>
            <a:endParaRPr lang="en-US"/>
          </a:p>
        </p:txBody>
      </p:sp>
    </p:spTree>
    <p:extLst>
      <p:ext uri="{BB962C8B-B14F-4D97-AF65-F5344CB8AC3E}">
        <p14:creationId xmlns:p14="http://schemas.microsoft.com/office/powerpoint/2010/main" val="1166892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6F4DB6-A89E-FD4F-57EB-9D3BF9CF5B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BCE47C7-E9BB-4335-6CD5-316F430C06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107939C-EBAE-C618-3C1D-865928A72A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585BD9A-4278-8D8E-95F1-D082EC67AF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C062AAA-286E-7458-4F06-53F0647769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0EC9F5C-2DDB-E1F5-7042-905D1743D17D}"/>
              </a:ext>
            </a:extLst>
          </p:cNvPr>
          <p:cNvSpPr>
            <a:spLocks noGrp="1"/>
          </p:cNvSpPr>
          <p:nvPr>
            <p:ph type="dt" sz="half" idx="10"/>
          </p:nvPr>
        </p:nvSpPr>
        <p:spPr/>
        <p:txBody>
          <a:bodyPr/>
          <a:lstStyle/>
          <a:p>
            <a:fld id="{F1AA1671-EDDD-45F5-9A49-9A6ACE9BEAC6}" type="datetimeFigureOut">
              <a:rPr lang="en-US" smtClean="0"/>
              <a:t>16/5/2025</a:t>
            </a:fld>
            <a:endParaRPr lang="en-US"/>
          </a:p>
        </p:txBody>
      </p:sp>
      <p:sp>
        <p:nvSpPr>
          <p:cNvPr id="8" name="Footer Placeholder 7">
            <a:extLst>
              <a:ext uri="{FF2B5EF4-FFF2-40B4-BE49-F238E27FC236}">
                <a16:creationId xmlns:a16="http://schemas.microsoft.com/office/drawing/2014/main" xmlns="" id="{BB3E7207-F330-FBE7-1131-27BA148E0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9E7966F-C5A2-31F7-F03D-07F906DB0352}"/>
              </a:ext>
            </a:extLst>
          </p:cNvPr>
          <p:cNvSpPr>
            <a:spLocks noGrp="1"/>
          </p:cNvSpPr>
          <p:nvPr>
            <p:ph type="sldNum" sz="quarter" idx="12"/>
          </p:nvPr>
        </p:nvSpPr>
        <p:spPr/>
        <p:txBody>
          <a:bodyPr/>
          <a:lstStyle/>
          <a:p>
            <a:fld id="{6AE35A14-83C9-4386-B1EB-058CB9B9879D}" type="slidenum">
              <a:rPr lang="en-US" smtClean="0"/>
              <a:t>‹#›</a:t>
            </a:fld>
            <a:endParaRPr lang="en-US"/>
          </a:p>
        </p:txBody>
      </p:sp>
    </p:spTree>
    <p:extLst>
      <p:ext uri="{BB962C8B-B14F-4D97-AF65-F5344CB8AC3E}">
        <p14:creationId xmlns:p14="http://schemas.microsoft.com/office/powerpoint/2010/main" val="2366847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C9F1B4-4AE3-60DA-5A31-877C55868B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F4CCD36-D2A2-93F2-617D-E9DBE1A711CF}"/>
              </a:ext>
            </a:extLst>
          </p:cNvPr>
          <p:cNvSpPr>
            <a:spLocks noGrp="1"/>
          </p:cNvSpPr>
          <p:nvPr>
            <p:ph type="dt" sz="half" idx="10"/>
          </p:nvPr>
        </p:nvSpPr>
        <p:spPr/>
        <p:txBody>
          <a:bodyPr/>
          <a:lstStyle/>
          <a:p>
            <a:fld id="{F1AA1671-EDDD-45F5-9A49-9A6ACE9BEAC6}" type="datetimeFigureOut">
              <a:rPr lang="en-US" smtClean="0"/>
              <a:t>16/5/2025</a:t>
            </a:fld>
            <a:endParaRPr lang="en-US"/>
          </a:p>
        </p:txBody>
      </p:sp>
      <p:sp>
        <p:nvSpPr>
          <p:cNvPr id="4" name="Footer Placeholder 3">
            <a:extLst>
              <a:ext uri="{FF2B5EF4-FFF2-40B4-BE49-F238E27FC236}">
                <a16:creationId xmlns:a16="http://schemas.microsoft.com/office/drawing/2014/main" xmlns="" id="{9742851C-DB40-CB76-EDBE-EBD4EA00B3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C419C90-3D48-26C3-2F64-416974C6971A}"/>
              </a:ext>
            </a:extLst>
          </p:cNvPr>
          <p:cNvSpPr>
            <a:spLocks noGrp="1"/>
          </p:cNvSpPr>
          <p:nvPr>
            <p:ph type="sldNum" sz="quarter" idx="12"/>
          </p:nvPr>
        </p:nvSpPr>
        <p:spPr/>
        <p:txBody>
          <a:bodyPr/>
          <a:lstStyle/>
          <a:p>
            <a:fld id="{6AE35A14-83C9-4386-B1EB-058CB9B9879D}" type="slidenum">
              <a:rPr lang="en-US" smtClean="0"/>
              <a:t>‹#›</a:t>
            </a:fld>
            <a:endParaRPr lang="en-US"/>
          </a:p>
        </p:txBody>
      </p:sp>
    </p:spTree>
    <p:extLst>
      <p:ext uri="{BB962C8B-B14F-4D97-AF65-F5344CB8AC3E}">
        <p14:creationId xmlns:p14="http://schemas.microsoft.com/office/powerpoint/2010/main" val="848550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0CB9FA7-0642-49B2-93A2-D65BD88CF6A2}"/>
              </a:ext>
            </a:extLst>
          </p:cNvPr>
          <p:cNvSpPr>
            <a:spLocks noGrp="1"/>
          </p:cNvSpPr>
          <p:nvPr>
            <p:ph type="dt" sz="half" idx="10"/>
          </p:nvPr>
        </p:nvSpPr>
        <p:spPr/>
        <p:txBody>
          <a:bodyPr/>
          <a:lstStyle/>
          <a:p>
            <a:fld id="{F1AA1671-EDDD-45F5-9A49-9A6ACE9BEAC6}" type="datetimeFigureOut">
              <a:rPr lang="en-US" smtClean="0"/>
              <a:t>16/5/2025</a:t>
            </a:fld>
            <a:endParaRPr lang="en-US"/>
          </a:p>
        </p:txBody>
      </p:sp>
      <p:sp>
        <p:nvSpPr>
          <p:cNvPr id="3" name="Footer Placeholder 2">
            <a:extLst>
              <a:ext uri="{FF2B5EF4-FFF2-40B4-BE49-F238E27FC236}">
                <a16:creationId xmlns:a16="http://schemas.microsoft.com/office/drawing/2014/main" xmlns="" id="{A3D2FD88-326A-4992-DED3-39F0EDFE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C2229082-6EE6-AC97-2EDA-DACA6D52F8BF}"/>
              </a:ext>
            </a:extLst>
          </p:cNvPr>
          <p:cNvSpPr>
            <a:spLocks noGrp="1"/>
          </p:cNvSpPr>
          <p:nvPr>
            <p:ph type="sldNum" sz="quarter" idx="12"/>
          </p:nvPr>
        </p:nvSpPr>
        <p:spPr/>
        <p:txBody>
          <a:bodyPr/>
          <a:lstStyle/>
          <a:p>
            <a:fld id="{6AE35A14-83C9-4386-B1EB-058CB9B9879D}" type="slidenum">
              <a:rPr lang="en-US" smtClean="0"/>
              <a:t>‹#›</a:t>
            </a:fld>
            <a:endParaRPr lang="en-US"/>
          </a:p>
        </p:txBody>
      </p:sp>
    </p:spTree>
    <p:extLst>
      <p:ext uri="{BB962C8B-B14F-4D97-AF65-F5344CB8AC3E}">
        <p14:creationId xmlns:p14="http://schemas.microsoft.com/office/powerpoint/2010/main" val="1661974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F9EA11-E053-EF87-7E6E-2606D6FE8D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2469F82-69A7-0250-FAA7-2B24AA59AA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DA97430-58A0-85D1-C690-D0A41D8D55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B903C9D-2327-BAF6-058E-F1FABB26BF51}"/>
              </a:ext>
            </a:extLst>
          </p:cNvPr>
          <p:cNvSpPr>
            <a:spLocks noGrp="1"/>
          </p:cNvSpPr>
          <p:nvPr>
            <p:ph type="dt" sz="half" idx="10"/>
          </p:nvPr>
        </p:nvSpPr>
        <p:spPr/>
        <p:txBody>
          <a:bodyPr/>
          <a:lstStyle/>
          <a:p>
            <a:fld id="{F1AA1671-EDDD-45F5-9A49-9A6ACE9BEAC6}" type="datetimeFigureOut">
              <a:rPr lang="en-US" smtClean="0"/>
              <a:t>16/5/2025</a:t>
            </a:fld>
            <a:endParaRPr lang="en-US"/>
          </a:p>
        </p:txBody>
      </p:sp>
      <p:sp>
        <p:nvSpPr>
          <p:cNvPr id="6" name="Footer Placeholder 5">
            <a:extLst>
              <a:ext uri="{FF2B5EF4-FFF2-40B4-BE49-F238E27FC236}">
                <a16:creationId xmlns:a16="http://schemas.microsoft.com/office/drawing/2014/main" xmlns="" id="{A9FA1A7C-7EAE-8D95-7520-AC1B494679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0C8B881-A111-3A6D-7C8B-69FE47482882}"/>
              </a:ext>
            </a:extLst>
          </p:cNvPr>
          <p:cNvSpPr>
            <a:spLocks noGrp="1"/>
          </p:cNvSpPr>
          <p:nvPr>
            <p:ph type="sldNum" sz="quarter" idx="12"/>
          </p:nvPr>
        </p:nvSpPr>
        <p:spPr/>
        <p:txBody>
          <a:bodyPr/>
          <a:lstStyle/>
          <a:p>
            <a:fld id="{6AE35A14-83C9-4386-B1EB-058CB9B9879D}" type="slidenum">
              <a:rPr lang="en-US" smtClean="0"/>
              <a:t>‹#›</a:t>
            </a:fld>
            <a:endParaRPr lang="en-US"/>
          </a:p>
        </p:txBody>
      </p:sp>
    </p:spTree>
    <p:extLst>
      <p:ext uri="{BB962C8B-B14F-4D97-AF65-F5344CB8AC3E}">
        <p14:creationId xmlns:p14="http://schemas.microsoft.com/office/powerpoint/2010/main" val="1877323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E885D4-F2D3-95ED-91CE-480555F64E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E97744E-B27B-44EE-AA81-EBA2002352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B4E4883-74B0-FFDF-C324-85F57A082C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6A21586-BE1B-2629-1548-BBD971564C4E}"/>
              </a:ext>
            </a:extLst>
          </p:cNvPr>
          <p:cNvSpPr>
            <a:spLocks noGrp="1"/>
          </p:cNvSpPr>
          <p:nvPr>
            <p:ph type="dt" sz="half" idx="10"/>
          </p:nvPr>
        </p:nvSpPr>
        <p:spPr/>
        <p:txBody>
          <a:bodyPr/>
          <a:lstStyle/>
          <a:p>
            <a:fld id="{F1AA1671-EDDD-45F5-9A49-9A6ACE9BEAC6}" type="datetimeFigureOut">
              <a:rPr lang="en-US" smtClean="0"/>
              <a:t>16/5/2025</a:t>
            </a:fld>
            <a:endParaRPr lang="en-US"/>
          </a:p>
        </p:txBody>
      </p:sp>
      <p:sp>
        <p:nvSpPr>
          <p:cNvPr id="6" name="Footer Placeholder 5">
            <a:extLst>
              <a:ext uri="{FF2B5EF4-FFF2-40B4-BE49-F238E27FC236}">
                <a16:creationId xmlns:a16="http://schemas.microsoft.com/office/drawing/2014/main" xmlns="" id="{8F28D4A2-07BD-B082-2E14-9AD92F6262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3BBEE9C-C7A2-8F7B-1F4E-9E77B928496E}"/>
              </a:ext>
            </a:extLst>
          </p:cNvPr>
          <p:cNvSpPr>
            <a:spLocks noGrp="1"/>
          </p:cNvSpPr>
          <p:nvPr>
            <p:ph type="sldNum" sz="quarter" idx="12"/>
          </p:nvPr>
        </p:nvSpPr>
        <p:spPr/>
        <p:txBody>
          <a:bodyPr/>
          <a:lstStyle/>
          <a:p>
            <a:fld id="{6AE35A14-83C9-4386-B1EB-058CB9B9879D}" type="slidenum">
              <a:rPr lang="en-US" smtClean="0"/>
              <a:t>‹#›</a:t>
            </a:fld>
            <a:endParaRPr lang="en-US"/>
          </a:p>
        </p:txBody>
      </p:sp>
    </p:spTree>
    <p:extLst>
      <p:ext uri="{BB962C8B-B14F-4D97-AF65-F5344CB8AC3E}">
        <p14:creationId xmlns:p14="http://schemas.microsoft.com/office/powerpoint/2010/main" val="3653847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10CD68A-4D57-B00B-A5B2-194B64216A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BAB1468-8CD7-D78E-4DFE-B6B578A211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E93485E-7A69-C953-557C-549B22378D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AA1671-EDDD-45F5-9A49-9A6ACE9BEAC6}" type="datetimeFigureOut">
              <a:rPr lang="en-US" smtClean="0"/>
              <a:t>16/5/2025</a:t>
            </a:fld>
            <a:endParaRPr lang="en-US"/>
          </a:p>
        </p:txBody>
      </p:sp>
      <p:sp>
        <p:nvSpPr>
          <p:cNvPr id="5" name="Footer Placeholder 4">
            <a:extLst>
              <a:ext uri="{FF2B5EF4-FFF2-40B4-BE49-F238E27FC236}">
                <a16:creationId xmlns:a16="http://schemas.microsoft.com/office/drawing/2014/main" xmlns="" id="{7ACDF83F-FFF1-5435-ECA4-DC99961354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EF14EF7-D616-6E24-8430-AAE8D0A25B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E35A14-83C9-4386-B1EB-058CB9B9879D}" type="slidenum">
              <a:rPr lang="en-US" smtClean="0"/>
              <a:t>‹#›</a:t>
            </a:fld>
            <a:endParaRPr lang="en-US"/>
          </a:p>
        </p:txBody>
      </p:sp>
    </p:spTree>
    <p:extLst>
      <p:ext uri="{BB962C8B-B14F-4D97-AF65-F5344CB8AC3E}">
        <p14:creationId xmlns:p14="http://schemas.microsoft.com/office/powerpoint/2010/main" val="12106698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7.png"/><Relationship Id="rId1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4.png"/><Relationship Id="rId12" Type="http://schemas.microsoft.com/office/2007/relationships/hdphoto" Target="../media/hdphoto4.wdp"/><Relationship Id="rId17" Type="http://schemas.microsoft.com/office/2007/relationships/hdphoto" Target="../media/hdphoto6.wdp"/><Relationship Id="rId2" Type="http://schemas.openxmlformats.org/officeDocument/2006/relationships/notesSlide" Target="../notesSlides/notesSlide1.xml"/><Relationship Id="rId16"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6.png"/><Relationship Id="rId5" Type="http://schemas.microsoft.com/office/2007/relationships/hdphoto" Target="../media/hdphoto1.wdp"/><Relationship Id="rId15" Type="http://schemas.openxmlformats.org/officeDocument/2006/relationships/image" Target="../media/image8.png"/><Relationship Id="rId10" Type="http://schemas.microsoft.com/office/2007/relationships/hdphoto" Target="../media/hdphoto3.wdp"/><Relationship Id="rId19" Type="http://schemas.microsoft.com/office/2007/relationships/hdphoto" Target="../media/hdphoto7.wdp"/><Relationship Id="rId4" Type="http://schemas.openxmlformats.org/officeDocument/2006/relationships/image" Target="../media/image2.png"/><Relationship Id="rId9" Type="http://schemas.openxmlformats.org/officeDocument/2006/relationships/image" Target="../media/image5.png"/><Relationship Id="rId14" Type="http://schemas.microsoft.com/office/2007/relationships/hdphoto" Target="../media/hdphoto5.wdp"/></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7.png"/><Relationship Id="rId1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4.png"/><Relationship Id="rId12" Type="http://schemas.microsoft.com/office/2007/relationships/hdphoto" Target="../media/hdphoto4.wdp"/><Relationship Id="rId17" Type="http://schemas.microsoft.com/office/2007/relationships/hdphoto" Target="../media/hdphoto6.wdp"/><Relationship Id="rId2" Type="http://schemas.openxmlformats.org/officeDocument/2006/relationships/notesSlide" Target="../notesSlides/notesSlide2.xml"/><Relationship Id="rId16"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6.png"/><Relationship Id="rId5" Type="http://schemas.microsoft.com/office/2007/relationships/hdphoto" Target="../media/hdphoto1.wdp"/><Relationship Id="rId15" Type="http://schemas.openxmlformats.org/officeDocument/2006/relationships/image" Target="../media/image8.png"/><Relationship Id="rId10" Type="http://schemas.microsoft.com/office/2007/relationships/hdphoto" Target="../media/hdphoto3.wdp"/><Relationship Id="rId19" Type="http://schemas.microsoft.com/office/2007/relationships/hdphoto" Target="../media/hdphoto7.wdp"/><Relationship Id="rId4" Type="http://schemas.openxmlformats.org/officeDocument/2006/relationships/image" Target="../media/image2.png"/><Relationship Id="rId9" Type="http://schemas.openxmlformats.org/officeDocument/2006/relationships/image" Target="../media/image5.png"/><Relationship Id="rId14" Type="http://schemas.microsoft.com/office/2007/relationships/hdphoto" Target="../media/hdphoto5.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2.xml"/><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microsoft.com/office/2007/relationships/hdphoto" Target="../media/hdphoto12.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microsoft.com/office/2007/relationships/hdphoto" Target="../media/hdphoto6.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image" Target="../media/image3.png"/><Relationship Id="rId9" Type="http://schemas.microsoft.com/office/2007/relationships/hdphoto" Target="../media/hdphoto7.wdp"/></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microsoft.com/office/2007/relationships/hdphoto" Target="../media/hdphoto6.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5.png"/><Relationship Id="rId4" Type="http://schemas.openxmlformats.org/officeDocument/2006/relationships/image" Target="../media/image3.png"/><Relationship Id="rId9" Type="http://schemas.microsoft.com/office/2007/relationships/hdphoto" Target="../media/hdphoto7.wdp"/></Relationships>
</file>

<file path=ppt/slides/_rels/slide2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8.wdp"/></Relationships>
</file>

<file path=ppt/slides/_rels/slide2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9.png"/><Relationship Id="rId10" Type="http://schemas.microsoft.com/office/2007/relationships/hdphoto" Target="../media/hdphoto8.wdp"/><Relationship Id="rId4" Type="http://schemas.openxmlformats.org/officeDocument/2006/relationships/image" Target="../media/image8.png"/><Relationship Id="rId9"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8.wdp"/></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8.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4" Type="http://schemas.microsoft.com/office/2007/relationships/hdphoto" Target="../media/hdphoto8.wdp"/></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3.png"/><Relationship Id="rId1" Type="http://schemas.openxmlformats.org/officeDocument/2006/relationships/slideLayout" Target="../slideLayouts/slideLayout2.xml"/><Relationship Id="rId4" Type="http://schemas.microsoft.com/office/2007/relationships/hdphoto" Target="../media/hdphoto8.wdp"/></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8.wdp"/></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8.wdp"/></Relationships>
</file>

<file path=ppt/slides/_rels/slide5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3.png"/><Relationship Id="rId1" Type="http://schemas.openxmlformats.org/officeDocument/2006/relationships/slideLayout" Target="../slideLayouts/slideLayout2.xml"/><Relationship Id="rId4" Type="http://schemas.microsoft.com/office/2007/relationships/hdphoto" Target="../media/hdphoto8.wdp"/></Relationships>
</file>

<file path=ppt/slides/_rels/slide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3.png"/><Relationship Id="rId1" Type="http://schemas.openxmlformats.org/officeDocument/2006/relationships/slideLayout" Target="../slideLayouts/slideLayout2.xml"/><Relationship Id="rId4" Type="http://schemas.microsoft.com/office/2007/relationships/hdphoto" Target="../media/hdphoto8.wdp"/></Relationships>
</file>

<file path=ppt/slides/_rels/slide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3.png"/><Relationship Id="rId1" Type="http://schemas.openxmlformats.org/officeDocument/2006/relationships/slideLayout" Target="../slideLayouts/slideLayout2.xml"/><Relationship Id="rId4" Type="http://schemas.microsoft.com/office/2007/relationships/hdphoto" Target="../media/hdphoto8.wdp"/></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3.png"/><Relationship Id="rId1" Type="http://schemas.openxmlformats.org/officeDocument/2006/relationships/slideLayout" Target="../slideLayouts/slideLayout2.xml"/><Relationship Id="rId4" Type="http://schemas.microsoft.com/office/2007/relationships/hdphoto" Target="../media/hdphoto8.wdp"/></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3.png"/><Relationship Id="rId1" Type="http://schemas.openxmlformats.org/officeDocument/2006/relationships/slideLayout" Target="../slideLayouts/slideLayout2.xml"/><Relationship Id="rId4" Type="http://schemas.microsoft.com/office/2007/relationships/hdphoto" Target="../media/hdphoto8.wdp"/></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2.xml"/><Relationship Id="rId4" Type="http://schemas.microsoft.com/office/2007/relationships/hdphoto" Target="../media/hdphoto8.wdp"/></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NULL"/><Relationship Id="rId1" Type="http://schemas.openxmlformats.org/officeDocument/2006/relationships/video" Target="NULL" TargetMode="External"/><Relationship Id="rId4" Type="http://schemas.openxmlformats.org/officeDocument/2006/relationships/image" Target="../media/image3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B932453-7C68-B804-4CAA-7FE198561F1A}"/>
              </a:ext>
            </a:extLst>
          </p:cNvPr>
          <p:cNvPicPr>
            <a:picLocks noChangeAspect="1"/>
          </p:cNvPicPr>
          <p:nvPr/>
        </p:nvPicPr>
        <p:blipFill>
          <a:blip r:embed="rId3"/>
          <a:stretch>
            <a:fillRect/>
          </a:stretch>
        </p:blipFill>
        <p:spPr>
          <a:xfrm>
            <a:off x="0" y="-1"/>
            <a:ext cx="12192000" cy="6930571"/>
          </a:xfrm>
          <a:prstGeom prst="rect">
            <a:avLst/>
          </a:prstGeom>
        </p:spPr>
      </p:pic>
      <p:sp>
        <p:nvSpPr>
          <p:cNvPr id="9" name="Rectangle: Rounded Corners 8">
            <a:extLst>
              <a:ext uri="{FF2B5EF4-FFF2-40B4-BE49-F238E27FC236}">
                <a16:creationId xmlns:a16="http://schemas.microsoft.com/office/drawing/2014/main" xmlns="" id="{D318EAEE-F758-EB99-92BF-5152254B9623}"/>
              </a:ext>
            </a:extLst>
          </p:cNvPr>
          <p:cNvSpPr/>
          <p:nvPr/>
        </p:nvSpPr>
        <p:spPr>
          <a:xfrm>
            <a:off x="150774" y="218988"/>
            <a:ext cx="11803101" cy="62326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xmlns="" id="{7DB0797F-A56E-A455-F1F7-6EDA6A1A029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152145" y="2823005"/>
            <a:ext cx="1333045" cy="1333045"/>
          </a:xfrm>
          <a:prstGeom prst="rect">
            <a:avLst/>
          </a:prstGeom>
        </p:spPr>
      </p:pic>
      <p:pic>
        <p:nvPicPr>
          <p:cNvPr id="11" name="Picture 10">
            <a:extLst>
              <a:ext uri="{FF2B5EF4-FFF2-40B4-BE49-F238E27FC236}">
                <a16:creationId xmlns:a16="http://schemas.microsoft.com/office/drawing/2014/main" xmlns="" id="{53695580-8CF8-B9D3-438F-98940FC62ACF}"/>
              </a:ext>
            </a:extLst>
          </p:cNvPr>
          <p:cNvPicPr>
            <a:picLocks noChangeAspect="1"/>
          </p:cNvPicPr>
          <p:nvPr/>
        </p:nvPicPr>
        <p:blipFill>
          <a:blip r:embed="rId6"/>
          <a:stretch>
            <a:fillRect/>
          </a:stretch>
        </p:blipFill>
        <p:spPr>
          <a:xfrm>
            <a:off x="1290637" y="5301943"/>
            <a:ext cx="2549559" cy="1274780"/>
          </a:xfrm>
          <a:prstGeom prst="rect">
            <a:avLst/>
          </a:prstGeom>
        </p:spPr>
      </p:pic>
      <p:sp>
        <p:nvSpPr>
          <p:cNvPr id="7" name="TextBox 6">
            <a:extLst>
              <a:ext uri="{FF2B5EF4-FFF2-40B4-BE49-F238E27FC236}">
                <a16:creationId xmlns:a16="http://schemas.microsoft.com/office/drawing/2014/main" xmlns="" id="{B4652873-0689-D55E-5788-7114C226F3B7}"/>
              </a:ext>
            </a:extLst>
          </p:cNvPr>
          <p:cNvSpPr txBox="1"/>
          <p:nvPr/>
        </p:nvSpPr>
        <p:spPr>
          <a:xfrm>
            <a:off x="145910" y="1558395"/>
            <a:ext cx="11069601" cy="1754326"/>
          </a:xfrm>
          <a:prstGeom prst="rect">
            <a:avLst/>
          </a:prstGeom>
          <a:noFill/>
        </p:spPr>
        <p:txBody>
          <a:bodyPr wrap="square" rtlCol="0">
            <a:spAutoFit/>
          </a:bodyPr>
          <a:lstStyle/>
          <a:p>
            <a:pPr algn="ct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Chào</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mừng</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quý</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thầy</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cô</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giáo</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và</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các</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em</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học</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sinh</a:t>
            </a:r>
            <a:endParaRPr lang="en-US" sz="5400"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DBF38F23-AE8B-471D-0552-A96A0488394F}"/>
              </a:ext>
            </a:extLst>
          </p:cNvPr>
          <p:cNvSpPr txBox="1"/>
          <p:nvPr/>
        </p:nvSpPr>
        <p:spPr>
          <a:xfrm>
            <a:off x="3126857" y="3681013"/>
            <a:ext cx="7058343" cy="923330"/>
          </a:xfrm>
          <a:prstGeom prst="rect">
            <a:avLst/>
          </a:prstGeom>
          <a:noFill/>
        </p:spPr>
        <p:txBody>
          <a:bodyPr wrap="none" rtlCol="0">
            <a:spAutoFit/>
          </a:bodyPr>
          <a:lstStyle/>
          <a:p>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Giáo</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viên</a:t>
            </a:r>
            <a:r>
              <a:rPr lang="en-US" sz="5400" b="1" spc="5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smtClean="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KIM HUỆ</a:t>
            </a:r>
            <a:endParaRPr lang="en-US" sz="5400" dirty="0">
              <a:solidFill>
                <a:srgbClr val="FF000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7BB8F466-7042-2B3A-DD0C-92CF87294E3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8604163" y="3698079"/>
            <a:ext cx="2143125" cy="2143125"/>
          </a:xfrm>
          <a:prstGeom prst="rect">
            <a:avLst/>
          </a:prstGeom>
        </p:spPr>
      </p:pic>
      <p:pic>
        <p:nvPicPr>
          <p:cNvPr id="12" name="Picture 11">
            <a:extLst>
              <a:ext uri="{FF2B5EF4-FFF2-40B4-BE49-F238E27FC236}">
                <a16:creationId xmlns:a16="http://schemas.microsoft.com/office/drawing/2014/main" xmlns="" id="{4B019496-5A98-5656-02B4-37738F0BA3BB}"/>
              </a:ext>
            </a:extLst>
          </p:cNvPr>
          <p:cNvPicPr>
            <a:picLocks noChangeAspect="1"/>
          </p:cNvPicPr>
          <p:nvPr/>
        </p:nvPicPr>
        <p:blipFill>
          <a:blip r:embed="rId6"/>
          <a:stretch>
            <a:fillRect/>
          </a:stretch>
        </p:blipFill>
        <p:spPr>
          <a:xfrm>
            <a:off x="3809053" y="5112619"/>
            <a:ext cx="2549559" cy="1493073"/>
          </a:xfrm>
          <a:prstGeom prst="rect">
            <a:avLst/>
          </a:prstGeom>
        </p:spPr>
      </p:pic>
      <p:pic>
        <p:nvPicPr>
          <p:cNvPr id="13" name="Picture 12">
            <a:extLst>
              <a:ext uri="{FF2B5EF4-FFF2-40B4-BE49-F238E27FC236}">
                <a16:creationId xmlns:a16="http://schemas.microsoft.com/office/drawing/2014/main" xmlns="" id="{030AC531-8675-B10A-27B5-0658FC7C9518}"/>
              </a:ext>
            </a:extLst>
          </p:cNvPr>
          <p:cNvPicPr>
            <a:picLocks noChangeAspect="1"/>
          </p:cNvPicPr>
          <p:nvPr/>
        </p:nvPicPr>
        <p:blipFill>
          <a:blip r:embed="rId6"/>
          <a:stretch>
            <a:fillRect/>
          </a:stretch>
        </p:blipFill>
        <p:spPr>
          <a:xfrm>
            <a:off x="6258656" y="5037580"/>
            <a:ext cx="2549559" cy="1528165"/>
          </a:xfrm>
          <a:prstGeom prst="rect">
            <a:avLst/>
          </a:prstGeom>
        </p:spPr>
      </p:pic>
      <p:pic>
        <p:nvPicPr>
          <p:cNvPr id="14" name="Picture 13">
            <a:extLst>
              <a:ext uri="{FF2B5EF4-FFF2-40B4-BE49-F238E27FC236}">
                <a16:creationId xmlns:a16="http://schemas.microsoft.com/office/drawing/2014/main" xmlns="" id="{E01224A9-BDAD-032B-8CF0-241FE73876B6}"/>
              </a:ext>
            </a:extLst>
          </p:cNvPr>
          <p:cNvPicPr>
            <a:picLocks noChangeAspect="1"/>
          </p:cNvPicPr>
          <p:nvPr/>
        </p:nvPicPr>
        <p:blipFill>
          <a:blip r:embed="rId6"/>
          <a:stretch>
            <a:fillRect/>
          </a:stretch>
        </p:blipFill>
        <p:spPr>
          <a:xfrm>
            <a:off x="928098" y="5129193"/>
            <a:ext cx="2549559" cy="1504375"/>
          </a:xfrm>
          <a:prstGeom prst="rect">
            <a:avLst/>
          </a:prstGeom>
        </p:spPr>
      </p:pic>
      <p:pic>
        <p:nvPicPr>
          <p:cNvPr id="15" name="Picture 14">
            <a:extLst>
              <a:ext uri="{FF2B5EF4-FFF2-40B4-BE49-F238E27FC236}">
                <a16:creationId xmlns:a16="http://schemas.microsoft.com/office/drawing/2014/main" xmlns="" id="{6B10D147-261B-B3A1-3B7E-0E05F84BC340}"/>
              </a:ext>
            </a:extLst>
          </p:cNvPr>
          <p:cNvPicPr>
            <a:picLocks noChangeAspect="1"/>
          </p:cNvPicPr>
          <p:nvPr/>
        </p:nvPicPr>
        <p:blipFill>
          <a:blip r:embed="rId6"/>
          <a:stretch>
            <a:fillRect/>
          </a:stretch>
        </p:blipFill>
        <p:spPr>
          <a:xfrm>
            <a:off x="8730033" y="5129193"/>
            <a:ext cx="2549559" cy="1444959"/>
          </a:xfrm>
          <a:prstGeom prst="rect">
            <a:avLst/>
          </a:prstGeom>
        </p:spPr>
      </p:pic>
      <p:pic>
        <p:nvPicPr>
          <p:cNvPr id="16" name="Picture 15">
            <a:extLst>
              <a:ext uri="{FF2B5EF4-FFF2-40B4-BE49-F238E27FC236}">
                <a16:creationId xmlns:a16="http://schemas.microsoft.com/office/drawing/2014/main" xmlns="" id="{311D5C0B-DB23-5359-4AA6-B44039F8CB9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flipH="1">
            <a:off x="2928487" y="4562726"/>
            <a:ext cx="682560" cy="602595"/>
          </a:xfrm>
          <a:prstGeom prst="rect">
            <a:avLst/>
          </a:prstGeom>
        </p:spPr>
      </p:pic>
      <p:pic>
        <p:nvPicPr>
          <p:cNvPr id="17" name="Picture 16">
            <a:extLst>
              <a:ext uri="{FF2B5EF4-FFF2-40B4-BE49-F238E27FC236}">
                <a16:creationId xmlns:a16="http://schemas.microsoft.com/office/drawing/2014/main" xmlns="" id="{EA10C732-2C68-24C9-A99E-3D297AC932C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flipH="1">
            <a:off x="2639287" y="4540371"/>
            <a:ext cx="682560" cy="602595"/>
          </a:xfrm>
          <a:prstGeom prst="rect">
            <a:avLst/>
          </a:prstGeom>
        </p:spPr>
      </p:pic>
      <p:pic>
        <p:nvPicPr>
          <p:cNvPr id="18" name="Picture 17">
            <a:extLst>
              <a:ext uri="{FF2B5EF4-FFF2-40B4-BE49-F238E27FC236}">
                <a16:creationId xmlns:a16="http://schemas.microsoft.com/office/drawing/2014/main" xmlns="" id="{8E3CB59A-EFF0-21B4-784A-E9811105D18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flipH="1">
            <a:off x="2462808" y="4283316"/>
            <a:ext cx="682560" cy="602595"/>
          </a:xfrm>
          <a:prstGeom prst="rect">
            <a:avLst/>
          </a:prstGeom>
        </p:spPr>
      </p:pic>
      <p:pic>
        <p:nvPicPr>
          <p:cNvPr id="20" name="Picture 19">
            <a:extLst>
              <a:ext uri="{FF2B5EF4-FFF2-40B4-BE49-F238E27FC236}">
                <a16:creationId xmlns:a16="http://schemas.microsoft.com/office/drawing/2014/main" xmlns="" id="{3DAE5014-2CE6-E88D-A806-1620529E2FAA}"/>
              </a:ext>
            </a:extLst>
          </p:cNvPr>
          <p:cNvPicPr>
            <a:picLocks noChangeAspect="1"/>
          </p:cNvPicPr>
          <p:nvPr/>
        </p:nvPicPr>
        <p:blipFill>
          <a:blip r:embed="rId6"/>
          <a:stretch>
            <a:fillRect/>
          </a:stretch>
        </p:blipFill>
        <p:spPr>
          <a:xfrm>
            <a:off x="313429" y="5076697"/>
            <a:ext cx="2193317" cy="1594734"/>
          </a:xfrm>
          <a:prstGeom prst="rect">
            <a:avLst/>
          </a:prstGeom>
        </p:spPr>
      </p:pic>
      <p:pic>
        <p:nvPicPr>
          <p:cNvPr id="21" name="Picture 20">
            <a:extLst>
              <a:ext uri="{FF2B5EF4-FFF2-40B4-BE49-F238E27FC236}">
                <a16:creationId xmlns:a16="http://schemas.microsoft.com/office/drawing/2014/main" xmlns="" id="{9ED135A8-FD92-0ED7-22C1-0B252F79074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930837" y="3906468"/>
            <a:ext cx="2423233" cy="2211829"/>
          </a:xfrm>
          <a:prstGeom prst="rect">
            <a:avLst/>
          </a:prstGeom>
        </p:spPr>
      </p:pic>
      <p:pic>
        <p:nvPicPr>
          <p:cNvPr id="22" name="Picture 21">
            <a:extLst>
              <a:ext uri="{FF2B5EF4-FFF2-40B4-BE49-F238E27FC236}">
                <a16:creationId xmlns:a16="http://schemas.microsoft.com/office/drawing/2014/main" xmlns="" id="{166DD86D-8053-92D2-239E-D7189DDCE58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flipH="1">
            <a:off x="2317324" y="4845093"/>
            <a:ext cx="682560" cy="602595"/>
          </a:xfrm>
          <a:prstGeom prst="rect">
            <a:avLst/>
          </a:prstGeom>
        </p:spPr>
      </p:pic>
      <p:pic>
        <p:nvPicPr>
          <p:cNvPr id="23" name="Picture 22">
            <a:extLst>
              <a:ext uri="{FF2B5EF4-FFF2-40B4-BE49-F238E27FC236}">
                <a16:creationId xmlns:a16="http://schemas.microsoft.com/office/drawing/2014/main" xmlns="" id="{441D797D-F0F4-0D7A-6572-307DE88BEE1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flipH="1">
            <a:off x="2681775" y="4857167"/>
            <a:ext cx="682560" cy="602595"/>
          </a:xfrm>
          <a:prstGeom prst="rect">
            <a:avLst/>
          </a:prstGeom>
        </p:spPr>
      </p:pic>
      <p:pic>
        <p:nvPicPr>
          <p:cNvPr id="24" name="Picture 23">
            <a:extLst>
              <a:ext uri="{FF2B5EF4-FFF2-40B4-BE49-F238E27FC236}">
                <a16:creationId xmlns:a16="http://schemas.microsoft.com/office/drawing/2014/main" xmlns="" id="{722DC139-1708-F23B-8706-515149211D2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flipH="1">
            <a:off x="2785577" y="4864024"/>
            <a:ext cx="682560" cy="602595"/>
          </a:xfrm>
          <a:prstGeom prst="rect">
            <a:avLst/>
          </a:prstGeom>
        </p:spPr>
      </p:pic>
      <p:pic>
        <p:nvPicPr>
          <p:cNvPr id="25" name="Picture 24">
            <a:extLst>
              <a:ext uri="{FF2B5EF4-FFF2-40B4-BE49-F238E27FC236}">
                <a16:creationId xmlns:a16="http://schemas.microsoft.com/office/drawing/2014/main" xmlns="" id="{5CA8A41F-5451-4459-A06C-3E53AB9F0128}"/>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5778" b="96444" l="9778" r="89778">
                        <a14:foregroundMark x1="61333" y1="7111" x2="61333" y2="5778"/>
                        <a14:foregroundMark x1="44444" y1="40889" x2="44444" y2="40889"/>
                        <a14:foregroundMark x1="44000" y1="44889" x2="43556" y2="49778"/>
                        <a14:foregroundMark x1="40000" y1="88444" x2="40000" y2="88444"/>
                        <a14:foregroundMark x1="30667" y1="96444" x2="30667" y2="96444"/>
                        <a14:foregroundMark x1="62222" y1="96000" x2="63556" y2="96444"/>
                      </a14:backgroundRemoval>
                    </a14:imgEffect>
                  </a14:imgLayer>
                </a14:imgProps>
              </a:ext>
            </a:extLst>
          </a:blip>
          <a:stretch>
            <a:fillRect/>
          </a:stretch>
        </p:blipFill>
        <p:spPr>
          <a:xfrm>
            <a:off x="10379430" y="2686355"/>
            <a:ext cx="1807706" cy="3106053"/>
          </a:xfrm>
          <a:prstGeom prst="rect">
            <a:avLst/>
          </a:prstGeom>
        </p:spPr>
      </p:pic>
      <p:pic>
        <p:nvPicPr>
          <p:cNvPr id="26" name="Picture 25">
            <a:extLst>
              <a:ext uri="{FF2B5EF4-FFF2-40B4-BE49-F238E27FC236}">
                <a16:creationId xmlns:a16="http://schemas.microsoft.com/office/drawing/2014/main" xmlns="" id="{40E52F10-A6CB-1B4D-344A-599EB805A35B}"/>
              </a:ext>
            </a:extLst>
          </p:cNvPr>
          <p:cNvPicPr>
            <a:picLocks noChangeAspect="1"/>
          </p:cNvPicPr>
          <p:nvPr/>
        </p:nvPicPr>
        <p:blipFill>
          <a:blip r:embed="rId15"/>
          <a:stretch>
            <a:fillRect/>
          </a:stretch>
        </p:blipFill>
        <p:spPr>
          <a:xfrm>
            <a:off x="9385090" y="5257577"/>
            <a:ext cx="2493480" cy="1344879"/>
          </a:xfrm>
          <a:prstGeom prst="rect">
            <a:avLst/>
          </a:prstGeom>
        </p:spPr>
      </p:pic>
      <p:pic>
        <p:nvPicPr>
          <p:cNvPr id="28" name="Picture 27">
            <a:extLst>
              <a:ext uri="{FF2B5EF4-FFF2-40B4-BE49-F238E27FC236}">
                <a16:creationId xmlns:a16="http://schemas.microsoft.com/office/drawing/2014/main" xmlns="" id="{130AC9E7-012F-519C-26C5-E436E6672F6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10691333" y="4603277"/>
            <a:ext cx="1585385" cy="1585385"/>
          </a:xfrm>
          <a:prstGeom prst="rect">
            <a:avLst/>
          </a:prstGeom>
        </p:spPr>
      </p:pic>
      <p:pic>
        <p:nvPicPr>
          <p:cNvPr id="29" name="Picture 28">
            <a:extLst>
              <a:ext uri="{FF2B5EF4-FFF2-40B4-BE49-F238E27FC236}">
                <a16:creationId xmlns:a16="http://schemas.microsoft.com/office/drawing/2014/main" xmlns="" id="{7098D8C6-ED1F-022E-E4D9-CAAC4F2F0F9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flipH="1">
            <a:off x="1760273" y="4864024"/>
            <a:ext cx="682560" cy="602595"/>
          </a:xfrm>
          <a:prstGeom prst="rect">
            <a:avLst/>
          </a:prstGeom>
        </p:spPr>
      </p:pic>
      <p:pic>
        <p:nvPicPr>
          <p:cNvPr id="30" name="Picture 29">
            <a:extLst>
              <a:ext uri="{FF2B5EF4-FFF2-40B4-BE49-F238E27FC236}">
                <a16:creationId xmlns:a16="http://schemas.microsoft.com/office/drawing/2014/main" xmlns="" id="{F5B8641E-5DE7-F8FB-277B-1F7691BF467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flipH="1">
            <a:off x="10949256" y="5216046"/>
            <a:ext cx="682560" cy="602595"/>
          </a:xfrm>
          <a:prstGeom prst="rect">
            <a:avLst/>
          </a:prstGeom>
        </p:spPr>
      </p:pic>
      <p:pic>
        <p:nvPicPr>
          <p:cNvPr id="31" name="Picture 30">
            <a:extLst>
              <a:ext uri="{FF2B5EF4-FFF2-40B4-BE49-F238E27FC236}">
                <a16:creationId xmlns:a16="http://schemas.microsoft.com/office/drawing/2014/main" xmlns="" id="{54DDAB72-5860-FDC4-8B5B-7BD77709B06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flipH="1">
            <a:off x="11513734" y="5146390"/>
            <a:ext cx="682560" cy="602595"/>
          </a:xfrm>
          <a:prstGeom prst="rect">
            <a:avLst/>
          </a:prstGeom>
        </p:spPr>
      </p:pic>
      <p:pic>
        <p:nvPicPr>
          <p:cNvPr id="32" name="Picture 31">
            <a:extLst>
              <a:ext uri="{FF2B5EF4-FFF2-40B4-BE49-F238E27FC236}">
                <a16:creationId xmlns:a16="http://schemas.microsoft.com/office/drawing/2014/main" xmlns="" id="{A6A913BD-D986-A0D7-7770-D42E6C96E77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flipH="1">
            <a:off x="10401870" y="4901710"/>
            <a:ext cx="682560" cy="602595"/>
          </a:xfrm>
          <a:prstGeom prst="rect">
            <a:avLst/>
          </a:prstGeom>
        </p:spPr>
      </p:pic>
      <p:pic>
        <p:nvPicPr>
          <p:cNvPr id="33" name="Picture 32">
            <a:extLst>
              <a:ext uri="{FF2B5EF4-FFF2-40B4-BE49-F238E27FC236}">
                <a16:creationId xmlns:a16="http://schemas.microsoft.com/office/drawing/2014/main" xmlns="" id="{63C86FBF-B3B1-E3A7-77F5-D8AFCAEDCAC8}"/>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778" b="89778" l="7556" r="92444">
                        <a14:foregroundMark x1="8000" y1="50222" x2="8000" y2="50222"/>
                        <a14:foregroundMark x1="8889" y1="40889" x2="8889" y2="40889"/>
                        <a14:foregroundMark x1="7556" y1="36000" x2="7556" y2="36000"/>
                        <a14:foregroundMark x1="7556" y1="43556" x2="7556" y2="43556"/>
                        <a14:foregroundMark x1="92444" y1="56444" x2="92444" y2="56444"/>
                      </a14:backgroundRemoval>
                    </a14:imgEffect>
                  </a14:imgLayer>
                </a14:imgProps>
              </a:ext>
            </a:extLst>
          </a:blip>
          <a:stretch>
            <a:fillRect/>
          </a:stretch>
        </p:blipFill>
        <p:spPr>
          <a:xfrm>
            <a:off x="543573" y="-128631"/>
            <a:ext cx="1800814" cy="1800814"/>
          </a:xfrm>
          <a:prstGeom prst="rect">
            <a:avLst/>
          </a:prstGeom>
        </p:spPr>
      </p:pic>
      <p:pic>
        <p:nvPicPr>
          <p:cNvPr id="34" name="Picture 33">
            <a:extLst>
              <a:ext uri="{FF2B5EF4-FFF2-40B4-BE49-F238E27FC236}">
                <a16:creationId xmlns:a16="http://schemas.microsoft.com/office/drawing/2014/main" xmlns="" id="{57523170-08B3-5602-5745-3BC8CDA0CF94}"/>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Lst>
          </a:blip>
          <a:stretch>
            <a:fillRect/>
          </a:stretch>
        </p:blipFill>
        <p:spPr>
          <a:xfrm>
            <a:off x="10305249" y="243970"/>
            <a:ext cx="1229415" cy="1229415"/>
          </a:xfrm>
          <a:prstGeom prst="rect">
            <a:avLst/>
          </a:prstGeom>
        </p:spPr>
      </p:pic>
      <p:pic>
        <p:nvPicPr>
          <p:cNvPr id="35" name="Picture 34">
            <a:extLst>
              <a:ext uri="{FF2B5EF4-FFF2-40B4-BE49-F238E27FC236}">
                <a16:creationId xmlns:a16="http://schemas.microsoft.com/office/drawing/2014/main" xmlns="" id="{8321EF94-918D-7E98-B729-DF4EFA191DA1}"/>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Lst>
          </a:blip>
          <a:stretch>
            <a:fillRect/>
          </a:stretch>
        </p:blipFill>
        <p:spPr>
          <a:xfrm>
            <a:off x="9297428" y="118850"/>
            <a:ext cx="1689057" cy="1689057"/>
          </a:xfrm>
          <a:prstGeom prst="rect">
            <a:avLst/>
          </a:prstGeom>
        </p:spPr>
      </p:pic>
      <p:pic>
        <p:nvPicPr>
          <p:cNvPr id="36" name="Picture 35">
            <a:extLst>
              <a:ext uri="{FF2B5EF4-FFF2-40B4-BE49-F238E27FC236}">
                <a16:creationId xmlns:a16="http://schemas.microsoft.com/office/drawing/2014/main" xmlns="" id="{E31A1280-98E1-EFFF-FF03-C9D9EB8717BC}"/>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Lst>
          </a:blip>
          <a:stretch>
            <a:fillRect/>
          </a:stretch>
        </p:blipFill>
        <p:spPr>
          <a:xfrm>
            <a:off x="8628142" y="-153131"/>
            <a:ext cx="1689057" cy="1689057"/>
          </a:xfrm>
          <a:prstGeom prst="rect">
            <a:avLst/>
          </a:prstGeom>
        </p:spPr>
      </p:pic>
    </p:spTree>
    <p:extLst>
      <p:ext uri="{BB962C8B-B14F-4D97-AF65-F5344CB8AC3E}">
        <p14:creationId xmlns:p14="http://schemas.microsoft.com/office/powerpoint/2010/main" val="20125019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B932453-7C68-B804-4CAA-7FE198561F1A}"/>
              </a:ext>
            </a:extLst>
          </p:cNvPr>
          <p:cNvPicPr>
            <a:picLocks noChangeAspect="1"/>
          </p:cNvPicPr>
          <p:nvPr/>
        </p:nvPicPr>
        <p:blipFill>
          <a:blip r:embed="rId3"/>
          <a:stretch>
            <a:fillRect/>
          </a:stretch>
        </p:blipFill>
        <p:spPr>
          <a:xfrm>
            <a:off x="0" y="-1"/>
            <a:ext cx="12192000" cy="6930571"/>
          </a:xfrm>
          <a:prstGeom prst="rect">
            <a:avLst/>
          </a:prstGeom>
        </p:spPr>
      </p:pic>
      <p:sp>
        <p:nvSpPr>
          <p:cNvPr id="9" name="Rectangle: Rounded Corners 8">
            <a:extLst>
              <a:ext uri="{FF2B5EF4-FFF2-40B4-BE49-F238E27FC236}">
                <a16:creationId xmlns:a16="http://schemas.microsoft.com/office/drawing/2014/main" xmlns="" id="{D318EAEE-F758-EB99-92BF-5152254B9623}"/>
              </a:ext>
            </a:extLst>
          </p:cNvPr>
          <p:cNvSpPr/>
          <p:nvPr/>
        </p:nvSpPr>
        <p:spPr>
          <a:xfrm>
            <a:off x="150774" y="218988"/>
            <a:ext cx="11803101" cy="62326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7DB0797F-A56E-A455-F1F7-6EDA6A1A029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798847" y="2968281"/>
            <a:ext cx="1333045" cy="1333045"/>
          </a:xfrm>
          <a:prstGeom prst="rect">
            <a:avLst/>
          </a:prstGeom>
        </p:spPr>
      </p:pic>
      <p:pic>
        <p:nvPicPr>
          <p:cNvPr id="11" name="Picture 10">
            <a:extLst>
              <a:ext uri="{FF2B5EF4-FFF2-40B4-BE49-F238E27FC236}">
                <a16:creationId xmlns:a16="http://schemas.microsoft.com/office/drawing/2014/main" xmlns="" id="{53695580-8CF8-B9D3-438F-98940FC62ACF}"/>
              </a:ext>
            </a:extLst>
          </p:cNvPr>
          <p:cNvPicPr>
            <a:picLocks noChangeAspect="1"/>
          </p:cNvPicPr>
          <p:nvPr/>
        </p:nvPicPr>
        <p:blipFill>
          <a:blip r:embed="rId6"/>
          <a:stretch>
            <a:fillRect/>
          </a:stretch>
        </p:blipFill>
        <p:spPr>
          <a:xfrm>
            <a:off x="1290637" y="5301943"/>
            <a:ext cx="2549559" cy="1274780"/>
          </a:xfrm>
          <a:prstGeom prst="rect">
            <a:avLst/>
          </a:prstGeom>
        </p:spPr>
      </p:pic>
      <p:sp>
        <p:nvSpPr>
          <p:cNvPr id="5" name="TextBox 4">
            <a:extLst>
              <a:ext uri="{FF2B5EF4-FFF2-40B4-BE49-F238E27FC236}">
                <a16:creationId xmlns:a16="http://schemas.microsoft.com/office/drawing/2014/main" xmlns="" id="{C778BB1C-4A52-BDC8-8785-3DD80E7D2830}"/>
              </a:ext>
            </a:extLst>
          </p:cNvPr>
          <p:cNvSpPr txBox="1"/>
          <p:nvPr/>
        </p:nvSpPr>
        <p:spPr>
          <a:xfrm>
            <a:off x="4634503" y="808210"/>
            <a:ext cx="180081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err="1">
                <a:ln w="9525" cmpd="sng">
                  <a:solidFill>
                    <a:srgbClr val="4472C4"/>
                  </a:solidFill>
                  <a:prstDash val="solid"/>
                </a:ln>
                <a:solidFill>
                  <a:srgbClr val="FF0000"/>
                </a:solidFill>
                <a:effectLst>
                  <a:glow rad="38100">
                    <a:srgbClr val="4472C4">
                      <a:alpha val="40000"/>
                    </a:srgbClr>
                  </a:glow>
                </a:effectLst>
                <a:uLnTx/>
                <a:uFillTx/>
                <a:latin typeface="Times New Roman" panose="02020603050405020304" pitchFamily="18" charset="0"/>
                <a:ea typeface="+mn-ea"/>
                <a:cs typeface="Times New Roman" panose="02020603050405020304" pitchFamily="18" charset="0"/>
              </a:rPr>
              <a:t>Tiết</a:t>
            </a:r>
            <a:r>
              <a:rPr kumimoji="0" lang="en-US" sz="5400" b="1" i="0" u="none" strike="noStrike" kern="1200" cap="none" spc="50" normalizeH="0" baseline="0" noProof="0" dirty="0">
                <a:ln w="9525" cmpd="sng">
                  <a:solidFill>
                    <a:srgbClr val="4472C4"/>
                  </a:solidFill>
                  <a:prstDash val="solid"/>
                </a:ln>
                <a:solidFill>
                  <a:srgbClr val="FF0000"/>
                </a:solidFill>
                <a:effectLst>
                  <a:glow rad="38100">
                    <a:srgbClr val="4472C4">
                      <a:alpha val="40000"/>
                    </a:srgbClr>
                  </a:glow>
                </a:effectLst>
                <a:uLnTx/>
                <a:uFillTx/>
                <a:latin typeface="Times New Roman" panose="02020603050405020304" pitchFamily="18" charset="0"/>
                <a:ea typeface="+mn-ea"/>
                <a:cs typeface="Times New Roman" panose="02020603050405020304" pitchFamily="18" charset="0"/>
              </a:rPr>
              <a:t>:</a:t>
            </a:r>
            <a:r>
              <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sp>
        <p:nvSpPr>
          <p:cNvPr id="7" name="TextBox 6">
            <a:extLst>
              <a:ext uri="{FF2B5EF4-FFF2-40B4-BE49-F238E27FC236}">
                <a16:creationId xmlns:a16="http://schemas.microsoft.com/office/drawing/2014/main" xmlns="" id="{B4652873-0689-D55E-5788-7114C226F3B7}"/>
              </a:ext>
            </a:extLst>
          </p:cNvPr>
          <p:cNvSpPr txBox="1"/>
          <p:nvPr/>
        </p:nvSpPr>
        <p:spPr>
          <a:xfrm>
            <a:off x="2391155" y="1911608"/>
            <a:ext cx="757771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9525" cmpd="sng">
                  <a:solidFill>
                    <a:srgbClr val="4472C4"/>
                  </a:solidFill>
                  <a:prstDash val="solid"/>
                </a:ln>
                <a:solidFill>
                  <a:srgbClr val="FF0000"/>
                </a:solidFill>
                <a:effectLst>
                  <a:glow rad="38100">
                    <a:srgbClr val="4472C4">
                      <a:alpha val="40000"/>
                    </a:srgbClr>
                  </a:glow>
                </a:effectLst>
                <a:uLnTx/>
                <a:uFillTx/>
                <a:latin typeface="Times New Roman" panose="02020603050405020304" pitchFamily="18" charset="0"/>
                <a:ea typeface="+mn-ea"/>
                <a:cs typeface="Times New Roman" panose="02020603050405020304" pitchFamily="18" charset="0"/>
              </a:rPr>
              <a:t>GHE XUỒNG NAM BỘ</a:t>
            </a:r>
            <a:endPar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xmlns="" id="{DBF38F23-AE8B-471D-0552-A96A0488394F}"/>
              </a:ext>
            </a:extLst>
          </p:cNvPr>
          <p:cNvSpPr txBox="1"/>
          <p:nvPr/>
        </p:nvSpPr>
        <p:spPr>
          <a:xfrm>
            <a:off x="6450579" y="3300680"/>
            <a:ext cx="431400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9525" cmpd="sng">
                  <a:solidFill>
                    <a:srgbClr val="4472C4"/>
                  </a:solidFill>
                  <a:prstDash val="solid"/>
                </a:ln>
                <a:solidFill>
                  <a:srgbClr val="FF0000"/>
                </a:solidFill>
                <a:effectLst>
                  <a:glow rad="38100">
                    <a:srgbClr val="4472C4">
                      <a:alpha val="40000"/>
                    </a:srgbClr>
                  </a:glow>
                </a:effectLst>
                <a:uLnTx/>
                <a:uFillTx/>
                <a:latin typeface="Times New Roman" panose="02020603050405020304" pitchFamily="18" charset="0"/>
                <a:ea typeface="+mn-ea"/>
                <a:cs typeface="Times New Roman" panose="02020603050405020304" pitchFamily="18" charset="0"/>
              </a:rPr>
              <a:t>Minh Nguyen</a:t>
            </a:r>
            <a:endPar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a:extLst>
              <a:ext uri="{FF2B5EF4-FFF2-40B4-BE49-F238E27FC236}">
                <a16:creationId xmlns:a16="http://schemas.microsoft.com/office/drawing/2014/main" xmlns="" id="{7BB8F466-7042-2B3A-DD0C-92CF87294E3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8604163" y="3698079"/>
            <a:ext cx="2143125" cy="2143125"/>
          </a:xfrm>
          <a:prstGeom prst="rect">
            <a:avLst/>
          </a:prstGeom>
        </p:spPr>
      </p:pic>
      <p:pic>
        <p:nvPicPr>
          <p:cNvPr id="12" name="Picture 11">
            <a:extLst>
              <a:ext uri="{FF2B5EF4-FFF2-40B4-BE49-F238E27FC236}">
                <a16:creationId xmlns:a16="http://schemas.microsoft.com/office/drawing/2014/main" xmlns="" id="{4B019496-5A98-5656-02B4-37738F0BA3BB}"/>
              </a:ext>
            </a:extLst>
          </p:cNvPr>
          <p:cNvPicPr>
            <a:picLocks noChangeAspect="1"/>
          </p:cNvPicPr>
          <p:nvPr/>
        </p:nvPicPr>
        <p:blipFill>
          <a:blip r:embed="rId6"/>
          <a:stretch>
            <a:fillRect/>
          </a:stretch>
        </p:blipFill>
        <p:spPr>
          <a:xfrm>
            <a:off x="3809053" y="5112619"/>
            <a:ext cx="2549559" cy="1493073"/>
          </a:xfrm>
          <a:prstGeom prst="rect">
            <a:avLst/>
          </a:prstGeom>
        </p:spPr>
      </p:pic>
      <p:pic>
        <p:nvPicPr>
          <p:cNvPr id="13" name="Picture 12">
            <a:extLst>
              <a:ext uri="{FF2B5EF4-FFF2-40B4-BE49-F238E27FC236}">
                <a16:creationId xmlns:a16="http://schemas.microsoft.com/office/drawing/2014/main" xmlns="" id="{030AC531-8675-B10A-27B5-0658FC7C9518}"/>
              </a:ext>
            </a:extLst>
          </p:cNvPr>
          <p:cNvPicPr>
            <a:picLocks noChangeAspect="1"/>
          </p:cNvPicPr>
          <p:nvPr/>
        </p:nvPicPr>
        <p:blipFill>
          <a:blip r:embed="rId6"/>
          <a:stretch>
            <a:fillRect/>
          </a:stretch>
        </p:blipFill>
        <p:spPr>
          <a:xfrm>
            <a:off x="6258656" y="5037580"/>
            <a:ext cx="2549559" cy="1528165"/>
          </a:xfrm>
          <a:prstGeom prst="rect">
            <a:avLst/>
          </a:prstGeom>
        </p:spPr>
      </p:pic>
      <p:pic>
        <p:nvPicPr>
          <p:cNvPr id="14" name="Picture 13">
            <a:extLst>
              <a:ext uri="{FF2B5EF4-FFF2-40B4-BE49-F238E27FC236}">
                <a16:creationId xmlns:a16="http://schemas.microsoft.com/office/drawing/2014/main" xmlns="" id="{E01224A9-BDAD-032B-8CF0-241FE73876B6}"/>
              </a:ext>
            </a:extLst>
          </p:cNvPr>
          <p:cNvPicPr>
            <a:picLocks noChangeAspect="1"/>
          </p:cNvPicPr>
          <p:nvPr/>
        </p:nvPicPr>
        <p:blipFill>
          <a:blip r:embed="rId6"/>
          <a:stretch>
            <a:fillRect/>
          </a:stretch>
        </p:blipFill>
        <p:spPr>
          <a:xfrm>
            <a:off x="928098" y="5129193"/>
            <a:ext cx="2549559" cy="1504375"/>
          </a:xfrm>
          <a:prstGeom prst="rect">
            <a:avLst/>
          </a:prstGeom>
        </p:spPr>
      </p:pic>
      <p:pic>
        <p:nvPicPr>
          <p:cNvPr id="15" name="Picture 14">
            <a:extLst>
              <a:ext uri="{FF2B5EF4-FFF2-40B4-BE49-F238E27FC236}">
                <a16:creationId xmlns:a16="http://schemas.microsoft.com/office/drawing/2014/main" xmlns="" id="{6B10D147-261B-B3A1-3B7E-0E05F84BC340}"/>
              </a:ext>
            </a:extLst>
          </p:cNvPr>
          <p:cNvPicPr>
            <a:picLocks noChangeAspect="1"/>
          </p:cNvPicPr>
          <p:nvPr/>
        </p:nvPicPr>
        <p:blipFill>
          <a:blip r:embed="rId6"/>
          <a:stretch>
            <a:fillRect/>
          </a:stretch>
        </p:blipFill>
        <p:spPr>
          <a:xfrm>
            <a:off x="8730033" y="5129193"/>
            <a:ext cx="2549559" cy="1444959"/>
          </a:xfrm>
          <a:prstGeom prst="rect">
            <a:avLst/>
          </a:prstGeom>
        </p:spPr>
      </p:pic>
      <p:pic>
        <p:nvPicPr>
          <p:cNvPr id="16" name="Picture 15">
            <a:extLst>
              <a:ext uri="{FF2B5EF4-FFF2-40B4-BE49-F238E27FC236}">
                <a16:creationId xmlns:a16="http://schemas.microsoft.com/office/drawing/2014/main" xmlns="" id="{311D5C0B-DB23-5359-4AA6-B44039F8CB9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flipH="1">
            <a:off x="3157636" y="4381394"/>
            <a:ext cx="682560" cy="602595"/>
          </a:xfrm>
          <a:prstGeom prst="rect">
            <a:avLst/>
          </a:prstGeom>
        </p:spPr>
      </p:pic>
      <p:pic>
        <p:nvPicPr>
          <p:cNvPr id="17" name="Picture 16">
            <a:extLst>
              <a:ext uri="{FF2B5EF4-FFF2-40B4-BE49-F238E27FC236}">
                <a16:creationId xmlns:a16="http://schemas.microsoft.com/office/drawing/2014/main" xmlns="" id="{EA10C732-2C68-24C9-A99E-3D297AC932C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flipH="1">
            <a:off x="3011899" y="4112855"/>
            <a:ext cx="682560" cy="602595"/>
          </a:xfrm>
          <a:prstGeom prst="rect">
            <a:avLst/>
          </a:prstGeom>
        </p:spPr>
      </p:pic>
      <p:pic>
        <p:nvPicPr>
          <p:cNvPr id="18" name="Picture 17">
            <a:extLst>
              <a:ext uri="{FF2B5EF4-FFF2-40B4-BE49-F238E27FC236}">
                <a16:creationId xmlns:a16="http://schemas.microsoft.com/office/drawing/2014/main" xmlns="" id="{8E3CB59A-EFF0-21B4-784A-E9811105D18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flipH="1">
            <a:off x="2786697" y="4264559"/>
            <a:ext cx="682560" cy="602595"/>
          </a:xfrm>
          <a:prstGeom prst="rect">
            <a:avLst/>
          </a:prstGeom>
        </p:spPr>
      </p:pic>
      <p:pic>
        <p:nvPicPr>
          <p:cNvPr id="20" name="Picture 19">
            <a:extLst>
              <a:ext uri="{FF2B5EF4-FFF2-40B4-BE49-F238E27FC236}">
                <a16:creationId xmlns:a16="http://schemas.microsoft.com/office/drawing/2014/main" xmlns="" id="{3DAE5014-2CE6-E88D-A806-1620529E2FAA}"/>
              </a:ext>
            </a:extLst>
          </p:cNvPr>
          <p:cNvPicPr>
            <a:picLocks noChangeAspect="1"/>
          </p:cNvPicPr>
          <p:nvPr/>
        </p:nvPicPr>
        <p:blipFill>
          <a:blip r:embed="rId6"/>
          <a:stretch>
            <a:fillRect/>
          </a:stretch>
        </p:blipFill>
        <p:spPr>
          <a:xfrm>
            <a:off x="313429" y="5076697"/>
            <a:ext cx="2193317" cy="1594734"/>
          </a:xfrm>
          <a:prstGeom prst="rect">
            <a:avLst/>
          </a:prstGeom>
        </p:spPr>
      </p:pic>
      <p:pic>
        <p:nvPicPr>
          <p:cNvPr id="21" name="Picture 20">
            <a:extLst>
              <a:ext uri="{FF2B5EF4-FFF2-40B4-BE49-F238E27FC236}">
                <a16:creationId xmlns:a16="http://schemas.microsoft.com/office/drawing/2014/main" xmlns="" id="{9ED135A8-FD92-0ED7-22C1-0B252F79074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1436511" y="3803082"/>
            <a:ext cx="2423233" cy="2211829"/>
          </a:xfrm>
          <a:prstGeom prst="rect">
            <a:avLst/>
          </a:prstGeom>
        </p:spPr>
      </p:pic>
      <p:pic>
        <p:nvPicPr>
          <p:cNvPr id="22" name="Picture 21">
            <a:extLst>
              <a:ext uri="{FF2B5EF4-FFF2-40B4-BE49-F238E27FC236}">
                <a16:creationId xmlns:a16="http://schemas.microsoft.com/office/drawing/2014/main" xmlns="" id="{166DD86D-8053-92D2-239E-D7189DDCE58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flipH="1">
            <a:off x="2317324" y="4845093"/>
            <a:ext cx="682560" cy="602595"/>
          </a:xfrm>
          <a:prstGeom prst="rect">
            <a:avLst/>
          </a:prstGeom>
        </p:spPr>
      </p:pic>
      <p:pic>
        <p:nvPicPr>
          <p:cNvPr id="23" name="Picture 22">
            <a:extLst>
              <a:ext uri="{FF2B5EF4-FFF2-40B4-BE49-F238E27FC236}">
                <a16:creationId xmlns:a16="http://schemas.microsoft.com/office/drawing/2014/main" xmlns="" id="{441D797D-F0F4-0D7A-6572-307DE88BEE1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flipH="1">
            <a:off x="2681775" y="4857167"/>
            <a:ext cx="682560" cy="602595"/>
          </a:xfrm>
          <a:prstGeom prst="rect">
            <a:avLst/>
          </a:prstGeom>
        </p:spPr>
      </p:pic>
      <p:pic>
        <p:nvPicPr>
          <p:cNvPr id="24" name="Picture 23">
            <a:extLst>
              <a:ext uri="{FF2B5EF4-FFF2-40B4-BE49-F238E27FC236}">
                <a16:creationId xmlns:a16="http://schemas.microsoft.com/office/drawing/2014/main" xmlns="" id="{722DC139-1708-F23B-8706-515149211D2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flipH="1">
            <a:off x="3166612" y="4815379"/>
            <a:ext cx="682560" cy="602595"/>
          </a:xfrm>
          <a:prstGeom prst="rect">
            <a:avLst/>
          </a:prstGeom>
        </p:spPr>
      </p:pic>
      <p:pic>
        <p:nvPicPr>
          <p:cNvPr id="25" name="Picture 24">
            <a:extLst>
              <a:ext uri="{FF2B5EF4-FFF2-40B4-BE49-F238E27FC236}">
                <a16:creationId xmlns:a16="http://schemas.microsoft.com/office/drawing/2014/main" xmlns="" id="{5CA8A41F-5451-4459-A06C-3E53AB9F0128}"/>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5778" b="96444" l="9778" r="89778">
                        <a14:foregroundMark x1="61333" y1="7111" x2="61333" y2="5778"/>
                        <a14:foregroundMark x1="44444" y1="40889" x2="44444" y2="40889"/>
                        <a14:foregroundMark x1="44000" y1="44889" x2="43556" y2="49778"/>
                        <a14:foregroundMark x1="40000" y1="88444" x2="40000" y2="88444"/>
                        <a14:foregroundMark x1="30667" y1="96444" x2="30667" y2="96444"/>
                        <a14:foregroundMark x1="62222" y1="96000" x2="63556" y2="96444"/>
                      </a14:backgroundRemoval>
                    </a14:imgEffect>
                  </a14:imgLayer>
                </a14:imgProps>
              </a:ext>
            </a:extLst>
          </a:blip>
          <a:stretch>
            <a:fillRect/>
          </a:stretch>
        </p:blipFill>
        <p:spPr>
          <a:xfrm>
            <a:off x="10379430" y="2686355"/>
            <a:ext cx="1807706" cy="3106053"/>
          </a:xfrm>
          <a:prstGeom prst="rect">
            <a:avLst/>
          </a:prstGeom>
        </p:spPr>
      </p:pic>
      <p:pic>
        <p:nvPicPr>
          <p:cNvPr id="26" name="Picture 25">
            <a:extLst>
              <a:ext uri="{FF2B5EF4-FFF2-40B4-BE49-F238E27FC236}">
                <a16:creationId xmlns:a16="http://schemas.microsoft.com/office/drawing/2014/main" xmlns="" id="{40E52F10-A6CB-1B4D-344A-599EB805A35B}"/>
              </a:ext>
            </a:extLst>
          </p:cNvPr>
          <p:cNvPicPr>
            <a:picLocks noChangeAspect="1"/>
          </p:cNvPicPr>
          <p:nvPr/>
        </p:nvPicPr>
        <p:blipFill>
          <a:blip r:embed="rId15"/>
          <a:stretch>
            <a:fillRect/>
          </a:stretch>
        </p:blipFill>
        <p:spPr>
          <a:xfrm>
            <a:off x="9385090" y="5257577"/>
            <a:ext cx="2493480" cy="1344879"/>
          </a:xfrm>
          <a:prstGeom prst="rect">
            <a:avLst/>
          </a:prstGeom>
        </p:spPr>
      </p:pic>
      <p:pic>
        <p:nvPicPr>
          <p:cNvPr id="28" name="Picture 27">
            <a:extLst>
              <a:ext uri="{FF2B5EF4-FFF2-40B4-BE49-F238E27FC236}">
                <a16:creationId xmlns:a16="http://schemas.microsoft.com/office/drawing/2014/main" xmlns="" id="{130AC9E7-012F-519C-26C5-E436E6672F6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4971924" y="3300783"/>
            <a:ext cx="1125088" cy="1125088"/>
          </a:xfrm>
          <a:prstGeom prst="rect">
            <a:avLst/>
          </a:prstGeom>
        </p:spPr>
      </p:pic>
      <p:pic>
        <p:nvPicPr>
          <p:cNvPr id="29" name="Picture 28">
            <a:extLst>
              <a:ext uri="{FF2B5EF4-FFF2-40B4-BE49-F238E27FC236}">
                <a16:creationId xmlns:a16="http://schemas.microsoft.com/office/drawing/2014/main" xmlns="" id="{7098D8C6-ED1F-022E-E4D9-CAAC4F2F0F9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flipH="1">
            <a:off x="5255587" y="3728776"/>
            <a:ext cx="682560" cy="602595"/>
          </a:xfrm>
          <a:prstGeom prst="rect">
            <a:avLst/>
          </a:prstGeom>
        </p:spPr>
      </p:pic>
      <p:pic>
        <p:nvPicPr>
          <p:cNvPr id="30" name="Picture 29">
            <a:extLst>
              <a:ext uri="{FF2B5EF4-FFF2-40B4-BE49-F238E27FC236}">
                <a16:creationId xmlns:a16="http://schemas.microsoft.com/office/drawing/2014/main" xmlns="" id="{F5B8641E-5DE7-F8FB-277B-1F7691BF467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flipH="1">
            <a:off x="5654562" y="3404605"/>
            <a:ext cx="682560" cy="602595"/>
          </a:xfrm>
          <a:prstGeom prst="rect">
            <a:avLst/>
          </a:prstGeom>
        </p:spPr>
      </p:pic>
      <p:pic>
        <p:nvPicPr>
          <p:cNvPr id="31" name="Picture 30">
            <a:extLst>
              <a:ext uri="{FF2B5EF4-FFF2-40B4-BE49-F238E27FC236}">
                <a16:creationId xmlns:a16="http://schemas.microsoft.com/office/drawing/2014/main" xmlns="" id="{54DDAB72-5860-FDC4-8B5B-7BD77709B06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flipH="1">
            <a:off x="4710748" y="3696454"/>
            <a:ext cx="682560" cy="602595"/>
          </a:xfrm>
          <a:prstGeom prst="rect">
            <a:avLst/>
          </a:prstGeom>
        </p:spPr>
      </p:pic>
      <p:pic>
        <p:nvPicPr>
          <p:cNvPr id="32" name="Picture 31">
            <a:extLst>
              <a:ext uri="{FF2B5EF4-FFF2-40B4-BE49-F238E27FC236}">
                <a16:creationId xmlns:a16="http://schemas.microsoft.com/office/drawing/2014/main" xmlns="" id="{A6A913BD-D986-A0D7-7770-D42E6C96E77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flipH="1">
            <a:off x="4612553" y="3394063"/>
            <a:ext cx="682560" cy="602595"/>
          </a:xfrm>
          <a:prstGeom prst="rect">
            <a:avLst/>
          </a:prstGeom>
        </p:spPr>
      </p:pic>
      <p:pic>
        <p:nvPicPr>
          <p:cNvPr id="33" name="Picture 32">
            <a:extLst>
              <a:ext uri="{FF2B5EF4-FFF2-40B4-BE49-F238E27FC236}">
                <a16:creationId xmlns:a16="http://schemas.microsoft.com/office/drawing/2014/main" xmlns="" id="{63C86FBF-B3B1-E3A7-77F5-D8AFCAEDCAC8}"/>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778" b="89778" l="7556" r="92444">
                        <a14:foregroundMark x1="8000" y1="50222" x2="8000" y2="50222"/>
                        <a14:foregroundMark x1="8889" y1="40889" x2="8889" y2="40889"/>
                        <a14:foregroundMark x1="7556" y1="36000" x2="7556" y2="36000"/>
                        <a14:foregroundMark x1="7556" y1="43556" x2="7556" y2="43556"/>
                        <a14:foregroundMark x1="92444" y1="56444" x2="92444" y2="56444"/>
                      </a14:backgroundRemoval>
                    </a14:imgEffect>
                  </a14:imgLayer>
                </a14:imgProps>
              </a:ext>
            </a:extLst>
          </a:blip>
          <a:stretch>
            <a:fillRect/>
          </a:stretch>
        </p:blipFill>
        <p:spPr>
          <a:xfrm>
            <a:off x="543573" y="-128631"/>
            <a:ext cx="1800814" cy="1800814"/>
          </a:xfrm>
          <a:prstGeom prst="rect">
            <a:avLst/>
          </a:prstGeom>
        </p:spPr>
      </p:pic>
      <p:pic>
        <p:nvPicPr>
          <p:cNvPr id="34" name="Picture 33">
            <a:extLst>
              <a:ext uri="{FF2B5EF4-FFF2-40B4-BE49-F238E27FC236}">
                <a16:creationId xmlns:a16="http://schemas.microsoft.com/office/drawing/2014/main" xmlns="" id="{57523170-08B3-5602-5745-3BC8CDA0CF94}"/>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Lst>
          </a:blip>
          <a:stretch>
            <a:fillRect/>
          </a:stretch>
        </p:blipFill>
        <p:spPr>
          <a:xfrm>
            <a:off x="10305249" y="243970"/>
            <a:ext cx="1229415" cy="1229415"/>
          </a:xfrm>
          <a:prstGeom prst="rect">
            <a:avLst/>
          </a:prstGeom>
        </p:spPr>
      </p:pic>
      <p:pic>
        <p:nvPicPr>
          <p:cNvPr id="35" name="Picture 34">
            <a:extLst>
              <a:ext uri="{FF2B5EF4-FFF2-40B4-BE49-F238E27FC236}">
                <a16:creationId xmlns:a16="http://schemas.microsoft.com/office/drawing/2014/main" xmlns="" id="{8321EF94-918D-7E98-B729-DF4EFA191DA1}"/>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Lst>
          </a:blip>
          <a:stretch>
            <a:fillRect/>
          </a:stretch>
        </p:blipFill>
        <p:spPr>
          <a:xfrm>
            <a:off x="9297428" y="118850"/>
            <a:ext cx="1689057" cy="1689057"/>
          </a:xfrm>
          <a:prstGeom prst="rect">
            <a:avLst/>
          </a:prstGeom>
        </p:spPr>
      </p:pic>
      <p:pic>
        <p:nvPicPr>
          <p:cNvPr id="36" name="Picture 35">
            <a:extLst>
              <a:ext uri="{FF2B5EF4-FFF2-40B4-BE49-F238E27FC236}">
                <a16:creationId xmlns:a16="http://schemas.microsoft.com/office/drawing/2014/main" xmlns="" id="{E31A1280-98E1-EFFF-FF03-C9D9EB8717BC}"/>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Lst>
          </a:blip>
          <a:stretch>
            <a:fillRect/>
          </a:stretch>
        </p:blipFill>
        <p:spPr>
          <a:xfrm>
            <a:off x="8628142" y="-153131"/>
            <a:ext cx="1689057" cy="1689057"/>
          </a:xfrm>
          <a:prstGeom prst="rect">
            <a:avLst/>
          </a:prstGeom>
        </p:spPr>
      </p:pic>
    </p:spTree>
    <p:extLst>
      <p:ext uri="{BB962C8B-B14F-4D97-AF65-F5344CB8AC3E}">
        <p14:creationId xmlns:p14="http://schemas.microsoft.com/office/powerpoint/2010/main" val="217961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4FC55218-5511-DCAE-B843-AD174A35C518}"/>
              </a:ext>
            </a:extLst>
          </p:cNvPr>
          <p:cNvSpPr txBox="1"/>
          <p:nvPr/>
        </p:nvSpPr>
        <p:spPr>
          <a:xfrm>
            <a:off x="1403190" y="2413337"/>
            <a:ext cx="985340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HÌNH</a:t>
            </a:r>
            <a:r>
              <a:rPr kumimoji="0" lang="en-US" sz="60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THÀNH KIẾN THỨC</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42809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6684140-771C-7FE0-F9AD-48AA247C240F}"/>
              </a:ext>
            </a:extLst>
          </p:cNvPr>
          <p:cNvPicPr>
            <a:picLocks noChangeAspect="1"/>
          </p:cNvPicPr>
          <p:nvPr/>
        </p:nvPicPr>
        <p:blipFill>
          <a:blip r:embed="rId2"/>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xmlns="" id="{4FC55218-5511-DCAE-B843-AD174A35C518}"/>
              </a:ext>
            </a:extLst>
          </p:cNvPr>
          <p:cNvSpPr txBox="1"/>
          <p:nvPr/>
        </p:nvSpPr>
        <p:spPr>
          <a:xfrm>
            <a:off x="620632" y="2251412"/>
            <a:ext cx="10588785" cy="1938992"/>
          </a:xfrm>
          <a:prstGeom prst="rect">
            <a:avLst/>
          </a:prstGeom>
          <a:noFill/>
        </p:spPr>
        <p:txBody>
          <a:bodyPr wrap="square" rtlCol="0">
            <a:spAutoFit/>
          </a:bodyPr>
          <a:lstStyle/>
          <a:p>
            <a:pPr lvl="0" algn="ctr">
              <a:defRPr/>
            </a:pPr>
            <a:r>
              <a:rPr lang="en-US" sz="60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I. TRẢI NGHIỆM CÙNG VĂN BẢN  </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407785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9A27900-81AC-F365-D1D4-069FD1712564}"/>
              </a:ext>
            </a:extLst>
          </p:cNvPr>
          <p:cNvPicPr>
            <a:picLocks noChangeAspect="1"/>
          </p:cNvPicPr>
          <p:nvPr/>
        </p:nvPicPr>
        <p:blipFill>
          <a:blip r:embed="rId2"/>
          <a:stretch>
            <a:fillRect/>
          </a:stretch>
        </p:blipFill>
        <p:spPr>
          <a:xfrm>
            <a:off x="0" y="0"/>
            <a:ext cx="12042142" cy="6858000"/>
          </a:xfrm>
          <a:prstGeom prst="rect">
            <a:avLst/>
          </a:prstGeom>
        </p:spPr>
      </p:pic>
      <p:sp>
        <p:nvSpPr>
          <p:cNvPr id="10" name="TextBox 9">
            <a:extLst>
              <a:ext uri="{FF2B5EF4-FFF2-40B4-BE49-F238E27FC236}">
                <a16:creationId xmlns:a16="http://schemas.microsoft.com/office/drawing/2014/main" xmlns="" id="{4FC55218-5511-DCAE-B843-AD174A35C518}"/>
              </a:ext>
            </a:extLst>
          </p:cNvPr>
          <p:cNvSpPr txBox="1"/>
          <p:nvPr/>
        </p:nvSpPr>
        <p:spPr>
          <a:xfrm>
            <a:off x="201532" y="317837"/>
            <a:ext cx="10588785" cy="923330"/>
          </a:xfrm>
          <a:prstGeom prst="rect">
            <a:avLst/>
          </a:prstGeom>
          <a:noFill/>
        </p:spPr>
        <p:txBody>
          <a:bodyPr wrap="square" rtlCol="0">
            <a:spAutoFit/>
          </a:bodyPr>
          <a:lstStyle/>
          <a:p>
            <a:pPr lvl="0" algn="ctr">
              <a:defRPr/>
            </a:pP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1. </a:t>
            </a:r>
            <a:r>
              <a:rPr lang="en-US" sz="5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Kiến</a:t>
            </a: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a:t>
            </a:r>
            <a:r>
              <a:rPr lang="en-US" sz="5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thức</a:t>
            </a: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a:t>
            </a:r>
            <a:r>
              <a:rPr lang="en-US" sz="5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ngữ</a:t>
            </a: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a:t>
            </a:r>
            <a:r>
              <a:rPr lang="en-US" sz="5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văn</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1FEF1CE6-EE75-45FC-76EF-712734422DC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2098613" y="1828799"/>
            <a:ext cx="8521849" cy="3825381"/>
          </a:xfrm>
          <a:prstGeom prst="rect">
            <a:avLst/>
          </a:prstGeom>
        </p:spPr>
      </p:pic>
      <p:sp>
        <p:nvSpPr>
          <p:cNvPr id="6" name="TextBox 5">
            <a:extLst>
              <a:ext uri="{FF2B5EF4-FFF2-40B4-BE49-F238E27FC236}">
                <a16:creationId xmlns:a16="http://schemas.microsoft.com/office/drawing/2014/main" xmlns="" id="{24069A0C-C1AC-E926-981E-4728931E26B1}"/>
              </a:ext>
            </a:extLst>
          </p:cNvPr>
          <p:cNvSpPr txBox="1"/>
          <p:nvPr/>
        </p:nvSpPr>
        <p:spPr>
          <a:xfrm>
            <a:off x="3465312" y="2358728"/>
            <a:ext cx="6014248" cy="2308324"/>
          </a:xfrm>
          <a:prstGeom prst="rect">
            <a:avLst/>
          </a:prstGeom>
          <a:noFill/>
        </p:spPr>
        <p:txBody>
          <a:bodyPr wrap="square">
            <a:spAutoFit/>
          </a:bodyPr>
          <a:lstStyle/>
          <a:p>
            <a:pPr algn="just"/>
            <a:r>
              <a:rPr lang="en-US" sz="3600" b="1" dirty="0" err="1">
                <a:latin typeface="Times New Roman" panose="02020603050405020304" pitchFamily="18" charset="0"/>
                <a:cs typeface="Times New Roman" panose="02020603050405020304" pitchFamily="18" charset="0"/>
              </a:rPr>
              <a:t>Trình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những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hiểu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biết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em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về</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văn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bản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thông</a:t>
            </a:r>
            <a:r>
              <a:rPr lang="en-US" sz="3600" b="1" dirty="0">
                <a:latin typeface="Times New Roman" panose="02020603050405020304" pitchFamily="18" charset="0"/>
                <a:cs typeface="Times New Roman" panose="02020603050405020304" pitchFamily="18" charset="0"/>
              </a:rPr>
              <a:t> tin </a:t>
            </a:r>
            <a:r>
              <a:rPr lang="en-US" sz="3600" b="1" dirty="0" err="1">
                <a:latin typeface="Times New Roman" panose="02020603050405020304" pitchFamily="18" charset="0"/>
                <a:cs typeface="Times New Roman" panose="02020603050405020304" pitchFamily="18" charset="0"/>
              </a:rPr>
              <a:t>bằng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việc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hoàn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thành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phiếu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tập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sau</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12225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382B052-1173-B973-1C8E-A9AC800CF665}"/>
              </a:ext>
            </a:extLst>
          </p:cNvPr>
          <p:cNvPicPr>
            <a:picLocks noChangeAspect="1"/>
          </p:cNvPicPr>
          <p:nvPr/>
        </p:nvPicPr>
        <p:blipFill>
          <a:blip r:embed="rId2"/>
          <a:stretch>
            <a:fillRect/>
          </a:stretch>
        </p:blipFill>
        <p:spPr>
          <a:xfrm>
            <a:off x="1" y="0"/>
            <a:ext cx="12115800" cy="6858000"/>
          </a:xfrm>
          <a:prstGeom prst="rect">
            <a:avLst/>
          </a:prstGeom>
        </p:spPr>
      </p:pic>
      <p:pic>
        <p:nvPicPr>
          <p:cNvPr id="5" name="Picture 4">
            <a:extLst>
              <a:ext uri="{FF2B5EF4-FFF2-40B4-BE49-F238E27FC236}">
                <a16:creationId xmlns:a16="http://schemas.microsoft.com/office/drawing/2014/main" xmlns="" id="{4221128F-DD40-FCF7-6F7E-AE735F1C65D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179" b="97399" l="10000" r="95179">
                        <a14:foregroundMark x1="11607" y1="3468" x2="11071" y2="95520"/>
                        <a14:foregroundMark x1="92321" y1="2890" x2="95179" y2="14451"/>
                        <a14:foregroundMark x1="95179" y1="14451" x2="95000" y2="97399"/>
                        <a14:foregroundMark x1="11786" y1="94075" x2="11786" y2="94075"/>
                        <a14:foregroundMark x1="24464" y1="3179" x2="24464" y2="3179"/>
                      </a14:backgroundRemoval>
                    </a14:imgEffect>
                  </a14:imgLayer>
                </a14:imgProps>
              </a:ext>
            </a:extLst>
          </a:blip>
          <a:stretch>
            <a:fillRect/>
          </a:stretch>
        </p:blipFill>
        <p:spPr>
          <a:xfrm>
            <a:off x="-1422876" y="-85014"/>
            <a:ext cx="14287500" cy="7153275"/>
          </a:xfrm>
          <a:prstGeom prst="rect">
            <a:avLst/>
          </a:prstGeom>
        </p:spPr>
      </p:pic>
    </p:spTree>
    <p:extLst>
      <p:ext uri="{BB962C8B-B14F-4D97-AF65-F5344CB8AC3E}">
        <p14:creationId xmlns:p14="http://schemas.microsoft.com/office/powerpoint/2010/main" val="273231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EDAA6845-AC15-2CEA-E53F-2D04BF15470B}"/>
              </a:ext>
            </a:extLst>
          </p:cNvPr>
          <p:cNvGraphicFramePr>
            <a:graphicFrameLocks noGrp="1"/>
          </p:cNvGraphicFramePr>
          <p:nvPr>
            <p:extLst>
              <p:ext uri="{D42A27DB-BD31-4B8C-83A1-F6EECF244321}">
                <p14:modId xmlns:p14="http://schemas.microsoft.com/office/powerpoint/2010/main" val="1472582318"/>
              </p:ext>
            </p:extLst>
          </p:nvPr>
        </p:nvGraphicFramePr>
        <p:xfrm>
          <a:off x="990598" y="365123"/>
          <a:ext cx="10734677" cy="5916035"/>
        </p:xfrm>
        <a:graphic>
          <a:graphicData uri="http://schemas.openxmlformats.org/drawingml/2006/table">
            <a:tbl>
              <a:tblPr firstRow="1" firstCol="1" bandRow="1"/>
              <a:tblGrid>
                <a:gridCol w="2820826">
                  <a:extLst>
                    <a:ext uri="{9D8B030D-6E8A-4147-A177-3AD203B41FA5}">
                      <a16:colId xmlns:a16="http://schemas.microsoft.com/office/drawing/2014/main" xmlns="" val="1253919814"/>
                    </a:ext>
                  </a:extLst>
                </a:gridCol>
                <a:gridCol w="7913851">
                  <a:extLst>
                    <a:ext uri="{9D8B030D-6E8A-4147-A177-3AD203B41FA5}">
                      <a16:colId xmlns:a16="http://schemas.microsoft.com/office/drawing/2014/main" xmlns="" val="3443440823"/>
                    </a:ext>
                  </a:extLst>
                </a:gridCol>
              </a:tblGrid>
              <a:tr h="1658083">
                <a:tc>
                  <a:txBody>
                    <a:bodyPr/>
                    <a:lstStyle/>
                    <a:p>
                      <a:pPr algn="ctr"/>
                      <a:r>
                        <a:rPr lang="en-US" sz="3600" b="1" dirty="0" err="1">
                          <a:solidFill>
                            <a:srgbClr val="000000"/>
                          </a:solidFill>
                          <a:effectLst/>
                          <a:latin typeface="Times New Roman" panose="02020603050405020304" pitchFamily="18" charset="0"/>
                          <a:ea typeface="Times New Roman" panose="02020603050405020304" pitchFamily="18" charset="0"/>
                        </a:rPr>
                        <a:t>Từ</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khoá</a:t>
                      </a:r>
                      <a:endParaRPr lang="en-US" sz="3600" dirty="0">
                        <a:solidFill>
                          <a:srgbClr val="000000"/>
                        </a:solidFill>
                        <a:effectLst/>
                        <a:latin typeface="Times New Roman" panose="02020603050405020304" pitchFamily="18" charset="0"/>
                        <a:ea typeface="Times New Roman" panose="02020603050405020304" pitchFamily="18" charset="0"/>
                      </a:endParaRPr>
                    </a:p>
                  </a:txBody>
                  <a:tcPr marL="30739" marR="30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r>
                        <a:rPr lang="en-US" sz="3600" b="1" dirty="0" err="1">
                          <a:solidFill>
                            <a:srgbClr val="000000"/>
                          </a:solidFill>
                          <a:effectLst/>
                          <a:latin typeface="Times New Roman" panose="02020603050405020304" pitchFamily="18" charset="0"/>
                          <a:ea typeface="Times New Roman" panose="02020603050405020304" pitchFamily="18" charset="0"/>
                        </a:rPr>
                        <a:t>Biểu</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hiện</a:t>
                      </a:r>
                      <a:endParaRPr lang="en-US" sz="3600" dirty="0">
                        <a:solidFill>
                          <a:srgbClr val="000000"/>
                        </a:solidFill>
                        <a:effectLst/>
                        <a:latin typeface="Times New Roman" panose="02020603050405020304" pitchFamily="18" charset="0"/>
                        <a:ea typeface="Times New Roman" panose="02020603050405020304" pitchFamily="18" charset="0"/>
                      </a:endParaRPr>
                    </a:p>
                  </a:txBody>
                  <a:tcPr marL="30739" marR="30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724800081"/>
                  </a:ext>
                </a:extLst>
              </a:tr>
              <a:tr h="4257952">
                <a:tc>
                  <a:txBody>
                    <a:bodyPr/>
                    <a:lstStyle/>
                    <a:p>
                      <a:pPr algn="ctr"/>
                      <a:endParaRPr lang="en-US" sz="1800" dirty="0">
                        <a:solidFill>
                          <a:srgbClr val="000000"/>
                        </a:solidFill>
                        <a:effectLst/>
                        <a:latin typeface="Times New Roman" panose="02020603050405020304" pitchFamily="18" charset="0"/>
                        <a:ea typeface="Times New Roman" panose="02020603050405020304" pitchFamily="18" charset="0"/>
                      </a:endParaRPr>
                    </a:p>
                  </a:txBody>
                  <a:tcPr marL="30739" marR="30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a:endParaRPr lang="en-US" sz="1800" dirty="0">
                        <a:solidFill>
                          <a:srgbClr val="000000"/>
                        </a:solidFill>
                        <a:effectLst/>
                        <a:latin typeface="Times New Roman" panose="02020603050405020304" pitchFamily="18" charset="0"/>
                        <a:ea typeface="Times New Roman" panose="02020603050405020304" pitchFamily="18" charset="0"/>
                      </a:endParaRPr>
                    </a:p>
                  </a:txBody>
                  <a:tcPr marL="30739" marR="30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806476298"/>
                  </a:ext>
                </a:extLst>
              </a:tr>
            </a:tbl>
          </a:graphicData>
        </a:graphic>
      </p:graphicFrame>
      <p:sp>
        <p:nvSpPr>
          <p:cNvPr id="6" name="Rectangle 1">
            <a:extLst>
              <a:ext uri="{FF2B5EF4-FFF2-40B4-BE49-F238E27FC236}">
                <a16:creationId xmlns:a16="http://schemas.microsoft.com/office/drawing/2014/main" xmlns="" id="{C1DBF9E3-EB12-8073-5A03-DC89FB05CBC3}"/>
              </a:ext>
            </a:extLst>
          </p:cNvPr>
          <p:cNvSpPr>
            <a:spLocks noChangeArrowheads="1"/>
          </p:cNvSpPr>
          <p:nvPr/>
        </p:nvSpPr>
        <p:spPr bwMode="auto">
          <a:xfrm>
            <a:off x="5529263" y="16700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xmlns="" id="{FE7E45BB-7D6A-4A21-6C5E-7E4180C90F33}"/>
              </a:ext>
            </a:extLst>
          </p:cNvPr>
          <p:cNvSpPr txBox="1"/>
          <p:nvPr/>
        </p:nvSpPr>
        <p:spPr>
          <a:xfrm>
            <a:off x="1414489" y="2459258"/>
            <a:ext cx="2072195" cy="1200329"/>
          </a:xfrm>
          <a:prstGeom prst="rect">
            <a:avLst/>
          </a:prstGeom>
          <a:noFill/>
        </p:spPr>
        <p:txBody>
          <a:bodyPr wrap="square" rtlCol="0">
            <a:spAutoFit/>
          </a:bodyPr>
          <a:lstStyle/>
          <a:p>
            <a:pPr algn="just"/>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thông</a:t>
            </a:r>
            <a:r>
              <a:rPr lang="en-US" sz="3600" dirty="0">
                <a:latin typeface="Times New Roman" panose="02020603050405020304" pitchFamily="18" charset="0"/>
                <a:cs typeface="Times New Roman" panose="02020603050405020304" pitchFamily="18" charset="0"/>
              </a:rPr>
              <a:t> tin</a:t>
            </a:r>
          </a:p>
        </p:txBody>
      </p:sp>
      <p:sp>
        <p:nvSpPr>
          <p:cNvPr id="9" name="TextBox 8">
            <a:extLst>
              <a:ext uri="{FF2B5EF4-FFF2-40B4-BE49-F238E27FC236}">
                <a16:creationId xmlns:a16="http://schemas.microsoft.com/office/drawing/2014/main" xmlns="" id="{25DB5541-5C79-DED2-393D-D0B7BEAB81A0}"/>
              </a:ext>
            </a:extLst>
          </p:cNvPr>
          <p:cNvSpPr txBox="1"/>
          <p:nvPr/>
        </p:nvSpPr>
        <p:spPr>
          <a:xfrm>
            <a:off x="4016524" y="2306712"/>
            <a:ext cx="7416608" cy="3416320"/>
          </a:xfrm>
          <a:prstGeom prst="rect">
            <a:avLst/>
          </a:prstGeom>
          <a:noFill/>
        </p:spPr>
        <p:txBody>
          <a:bodyPr wrap="square" rtlCol="0">
            <a:spAutoFit/>
          </a:bodyPr>
          <a:lstStyle/>
          <a:p>
            <a:pPr algn="just"/>
            <a:r>
              <a:rPr lang="vi-VN" sz="3600" dirty="0">
                <a:latin typeface="Times New Roman" panose="02020603050405020304" pitchFamily="18" charset="0"/>
                <a:cs typeface="Times New Roman" panose="02020603050405020304" pitchFamily="18" charset="0"/>
              </a:rPr>
              <a:t>Văn bản thông tin là văn bản được viết để truyền đạt thông tin, kiến thức. Bao gồm nhiều thể loại: thông báo, chỉ dẫn, mô tả công việc, … Thường trình bày một cách khách quan, trung thực, không có yếu tố hư cấu, tưởng tượng.</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872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EDAA6845-AC15-2CEA-E53F-2D04BF15470B}"/>
              </a:ext>
            </a:extLst>
          </p:cNvPr>
          <p:cNvGraphicFramePr>
            <a:graphicFrameLocks noGrp="1"/>
          </p:cNvGraphicFramePr>
          <p:nvPr>
            <p:extLst>
              <p:ext uri="{D42A27DB-BD31-4B8C-83A1-F6EECF244321}">
                <p14:modId xmlns:p14="http://schemas.microsoft.com/office/powerpoint/2010/main" val="1706079177"/>
              </p:ext>
            </p:extLst>
          </p:nvPr>
        </p:nvGraphicFramePr>
        <p:xfrm>
          <a:off x="196554" y="365122"/>
          <a:ext cx="11528722" cy="5058421"/>
        </p:xfrm>
        <a:graphic>
          <a:graphicData uri="http://schemas.openxmlformats.org/drawingml/2006/table">
            <a:tbl>
              <a:tblPr firstRow="1" firstCol="1" bandRow="1"/>
              <a:tblGrid>
                <a:gridCol w="3029483">
                  <a:extLst>
                    <a:ext uri="{9D8B030D-6E8A-4147-A177-3AD203B41FA5}">
                      <a16:colId xmlns:a16="http://schemas.microsoft.com/office/drawing/2014/main" xmlns="" val="1253919814"/>
                    </a:ext>
                  </a:extLst>
                </a:gridCol>
                <a:gridCol w="8499239">
                  <a:extLst>
                    <a:ext uri="{9D8B030D-6E8A-4147-A177-3AD203B41FA5}">
                      <a16:colId xmlns:a16="http://schemas.microsoft.com/office/drawing/2014/main" xmlns="" val="3443440823"/>
                    </a:ext>
                  </a:extLst>
                </a:gridCol>
              </a:tblGrid>
              <a:tr h="1126943">
                <a:tc>
                  <a:txBody>
                    <a:bodyPr/>
                    <a:lstStyle/>
                    <a:p>
                      <a:pPr algn="ctr"/>
                      <a:r>
                        <a:rPr lang="en-US" sz="3600" b="1" dirty="0" err="1">
                          <a:solidFill>
                            <a:srgbClr val="000000"/>
                          </a:solidFill>
                          <a:effectLst/>
                          <a:latin typeface="Times New Roman" panose="02020603050405020304" pitchFamily="18" charset="0"/>
                          <a:ea typeface="Times New Roman" panose="02020603050405020304" pitchFamily="18" charset="0"/>
                        </a:rPr>
                        <a:t>Từ</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khoá</a:t>
                      </a:r>
                      <a:endParaRPr lang="en-US" sz="3600" dirty="0">
                        <a:solidFill>
                          <a:srgbClr val="000000"/>
                        </a:solidFill>
                        <a:effectLst/>
                        <a:latin typeface="Times New Roman" panose="02020603050405020304" pitchFamily="18" charset="0"/>
                        <a:ea typeface="Times New Roman" panose="02020603050405020304" pitchFamily="18" charset="0"/>
                      </a:endParaRPr>
                    </a:p>
                  </a:txBody>
                  <a:tcPr marL="30739" marR="30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r>
                        <a:rPr lang="en-US" sz="3600" b="1" dirty="0" err="1">
                          <a:solidFill>
                            <a:srgbClr val="000000"/>
                          </a:solidFill>
                          <a:effectLst/>
                          <a:latin typeface="Times New Roman" panose="02020603050405020304" pitchFamily="18" charset="0"/>
                          <a:ea typeface="Times New Roman" panose="02020603050405020304" pitchFamily="18" charset="0"/>
                        </a:rPr>
                        <a:t>Biểu</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hiện</a:t>
                      </a:r>
                      <a:endParaRPr lang="en-US" sz="3600" dirty="0">
                        <a:solidFill>
                          <a:srgbClr val="000000"/>
                        </a:solidFill>
                        <a:effectLst/>
                        <a:latin typeface="Times New Roman" panose="02020603050405020304" pitchFamily="18" charset="0"/>
                        <a:ea typeface="Times New Roman" panose="02020603050405020304" pitchFamily="18" charset="0"/>
                      </a:endParaRPr>
                    </a:p>
                  </a:txBody>
                  <a:tcPr marL="30739" marR="30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724800081"/>
                  </a:ext>
                </a:extLst>
              </a:tr>
              <a:tr h="1037490">
                <a:tc>
                  <a:txBody>
                    <a:bodyPr/>
                    <a:lstStyle/>
                    <a:p>
                      <a:pPr algn="ctr"/>
                      <a:endParaRPr lang="en-US" sz="1800" dirty="0">
                        <a:solidFill>
                          <a:srgbClr val="000000"/>
                        </a:solidFill>
                        <a:effectLst/>
                        <a:latin typeface="Times New Roman" panose="02020603050405020304" pitchFamily="18" charset="0"/>
                        <a:ea typeface="Times New Roman" panose="02020603050405020304" pitchFamily="18" charset="0"/>
                      </a:endParaRPr>
                    </a:p>
                  </a:txBody>
                  <a:tcPr marL="30739" marR="30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a:endParaRPr lang="en-US" sz="1800" dirty="0">
                        <a:solidFill>
                          <a:srgbClr val="000000"/>
                        </a:solidFill>
                        <a:effectLst/>
                        <a:latin typeface="Times New Roman" panose="02020603050405020304" pitchFamily="18" charset="0"/>
                        <a:ea typeface="Times New Roman" panose="02020603050405020304" pitchFamily="18" charset="0"/>
                      </a:endParaRPr>
                    </a:p>
                  </a:txBody>
                  <a:tcPr marL="30739" marR="30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806476298"/>
                  </a:ext>
                </a:extLst>
              </a:tr>
              <a:tr h="2893988">
                <a:tc>
                  <a:txBody>
                    <a:bodyPr/>
                    <a:lstStyle/>
                    <a:p>
                      <a:pPr algn="ctr"/>
                      <a:endParaRPr lang="en-US" sz="1800" dirty="0">
                        <a:solidFill>
                          <a:srgbClr val="000000"/>
                        </a:solidFill>
                        <a:effectLst/>
                        <a:latin typeface="Times New Roman" panose="02020603050405020304" pitchFamily="18" charset="0"/>
                        <a:ea typeface="Times New Roman" panose="02020603050405020304" pitchFamily="18" charset="0"/>
                      </a:endParaRPr>
                    </a:p>
                  </a:txBody>
                  <a:tcPr marL="30739" marR="30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a:endParaRPr lang="en-US" sz="1800" dirty="0">
                        <a:solidFill>
                          <a:srgbClr val="000000"/>
                        </a:solidFill>
                        <a:effectLst/>
                        <a:latin typeface="Times New Roman" panose="02020603050405020304" pitchFamily="18" charset="0"/>
                        <a:ea typeface="Times New Roman" panose="02020603050405020304" pitchFamily="18" charset="0"/>
                      </a:endParaRPr>
                    </a:p>
                  </a:txBody>
                  <a:tcPr marL="30739" marR="30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2303660993"/>
                  </a:ext>
                </a:extLst>
              </a:tr>
            </a:tbl>
          </a:graphicData>
        </a:graphic>
      </p:graphicFrame>
      <p:sp>
        <p:nvSpPr>
          <p:cNvPr id="6" name="Rectangle 1">
            <a:extLst>
              <a:ext uri="{FF2B5EF4-FFF2-40B4-BE49-F238E27FC236}">
                <a16:creationId xmlns:a16="http://schemas.microsoft.com/office/drawing/2014/main" xmlns="" id="{C1DBF9E3-EB12-8073-5A03-DC89FB05CBC3}"/>
              </a:ext>
            </a:extLst>
          </p:cNvPr>
          <p:cNvSpPr>
            <a:spLocks noChangeArrowheads="1"/>
          </p:cNvSpPr>
          <p:nvPr/>
        </p:nvSpPr>
        <p:spPr bwMode="auto">
          <a:xfrm>
            <a:off x="5529263" y="16700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xmlns="" id="{FE7E45BB-7D6A-4A21-6C5E-7E4180C90F33}"/>
              </a:ext>
            </a:extLst>
          </p:cNvPr>
          <p:cNvSpPr txBox="1"/>
          <p:nvPr/>
        </p:nvSpPr>
        <p:spPr>
          <a:xfrm>
            <a:off x="196552" y="1844110"/>
            <a:ext cx="3213219" cy="646331"/>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Cách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triển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khai</a:t>
            </a:r>
            <a:endParaRPr lang="en-US" sz="36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25DB5541-5C79-DED2-393D-D0B7BEAB81A0}"/>
              </a:ext>
            </a:extLst>
          </p:cNvPr>
          <p:cNvSpPr txBox="1"/>
          <p:nvPr/>
        </p:nvSpPr>
        <p:spPr>
          <a:xfrm>
            <a:off x="3495231" y="1844110"/>
            <a:ext cx="7416608" cy="646331"/>
          </a:xfrm>
          <a:prstGeom prst="rect">
            <a:avLst/>
          </a:prstGeom>
          <a:noFill/>
        </p:spPr>
        <p:txBody>
          <a:bodyPr wrap="square" rtlCol="0">
            <a:spAutoFit/>
          </a:bodyPr>
          <a:lstStyle/>
          <a:p>
            <a:pPr algn="just"/>
            <a:r>
              <a:rPr lang="en-US" sz="3600" dirty="0" err="1">
                <a:latin typeface="Times New Roman" panose="02020603050405020304" pitchFamily="18" charset="0"/>
                <a:cs typeface="Times New Roman" panose="02020603050405020304" pitchFamily="18" charset="0"/>
              </a:rPr>
              <a:t>Trật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tự</a:t>
            </a:r>
            <a:r>
              <a:rPr lang="en-US" sz="3600" dirty="0">
                <a:latin typeface="Times New Roman" panose="02020603050405020304" pitchFamily="18" charset="0"/>
                <a:cs typeface="Times New Roman" panose="02020603050405020304" pitchFamily="18" charset="0"/>
              </a:rPr>
              <a:t> p</a:t>
            </a:r>
            <a:r>
              <a:rPr lang="vi-VN" sz="3600" dirty="0">
                <a:latin typeface="Times New Roman" panose="02020603050405020304" pitchFamily="18" charset="0"/>
                <a:cs typeface="Times New Roman" panose="02020603050405020304" pitchFamily="18" charset="0"/>
              </a:rPr>
              <a:t>hân loại đối tượng</a:t>
            </a:r>
            <a:endParaRPr lang="en-US" sz="36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D0233EEC-A05B-041C-6C7C-52984ED40C3B}"/>
              </a:ext>
            </a:extLst>
          </p:cNvPr>
          <p:cNvSpPr txBox="1"/>
          <p:nvPr/>
        </p:nvSpPr>
        <p:spPr>
          <a:xfrm>
            <a:off x="196551" y="3310660"/>
            <a:ext cx="3213219" cy="646331"/>
          </a:xfrm>
          <a:prstGeom prst="rect">
            <a:avLst/>
          </a:prstGeom>
          <a:noFill/>
        </p:spPr>
        <p:txBody>
          <a:bodyPr wrap="square" rtlCol="0">
            <a:spAutoFit/>
          </a:bodyPr>
          <a:lstStyle/>
          <a:p>
            <a:pPr algn="ctr"/>
            <a:r>
              <a:rPr lang="vi-VN" sz="3600" dirty="0">
                <a:latin typeface="Times New Roman" panose="02020603050405020304" pitchFamily="18" charset="0"/>
                <a:cs typeface="Times New Roman" panose="02020603050405020304" pitchFamily="18" charset="0"/>
              </a:rPr>
              <a:t>Cước chú</a:t>
            </a:r>
            <a:endParaRPr lang="en-US" sz="36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E3E045DA-B4A7-F9C9-7FBB-1C60DEE9B91D}"/>
              </a:ext>
            </a:extLst>
          </p:cNvPr>
          <p:cNvSpPr txBox="1"/>
          <p:nvPr/>
        </p:nvSpPr>
        <p:spPr>
          <a:xfrm>
            <a:off x="3409771" y="2664501"/>
            <a:ext cx="8169780" cy="2308324"/>
          </a:xfrm>
          <a:prstGeom prst="rect">
            <a:avLst/>
          </a:prstGeom>
          <a:noFill/>
        </p:spPr>
        <p:txBody>
          <a:bodyPr wrap="square" rtlCol="0">
            <a:spAutoFit/>
          </a:bodyPr>
          <a:lstStyle/>
          <a:p>
            <a:pPr algn="just"/>
            <a:r>
              <a:rPr lang="en-US" sz="3600" dirty="0" err="1">
                <a:latin typeface="Times New Roman" panose="02020603050405020304" pitchFamily="18" charset="0"/>
                <a:cs typeface="Times New Roman" panose="02020603050405020304" pitchFamily="18" charset="0"/>
              </a:rPr>
              <a:t>Trật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tự</a:t>
            </a:r>
            <a:r>
              <a:rPr lang="en-US" sz="3600" dirty="0">
                <a:latin typeface="Times New Roman" panose="02020603050405020304" pitchFamily="18" charset="0"/>
                <a:cs typeface="Times New Roman" panose="02020603050405020304" pitchFamily="18" charset="0"/>
              </a:rPr>
              <a:t> p</a:t>
            </a:r>
            <a:r>
              <a:rPr lang="vi-VN" sz="3600" dirty="0">
                <a:latin typeface="Times New Roman" panose="02020603050405020304" pitchFamily="18" charset="0"/>
                <a:cs typeface="Times New Roman" panose="02020603050405020304" pitchFamily="18" charset="0"/>
              </a:rPr>
              <a:t>hân loại đối tượnglời giải thích ghi ở chân trang hoặc cuối văn bản về từ ngữ, kí hiệu hoặc xuất xứ của trích dẫn,…trong văn bản (có thể chưa rõ với người đọc)</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301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EDAA6845-AC15-2CEA-E53F-2D04BF15470B}"/>
              </a:ext>
            </a:extLst>
          </p:cNvPr>
          <p:cNvGraphicFramePr>
            <a:graphicFrameLocks noGrp="1"/>
          </p:cNvGraphicFramePr>
          <p:nvPr>
            <p:extLst>
              <p:ext uri="{D42A27DB-BD31-4B8C-83A1-F6EECF244321}">
                <p14:modId xmlns:p14="http://schemas.microsoft.com/office/powerpoint/2010/main" val="3497816250"/>
              </p:ext>
            </p:extLst>
          </p:nvPr>
        </p:nvGraphicFramePr>
        <p:xfrm>
          <a:off x="331639" y="197243"/>
          <a:ext cx="11528722" cy="6003303"/>
        </p:xfrm>
        <a:graphic>
          <a:graphicData uri="http://schemas.openxmlformats.org/drawingml/2006/table">
            <a:tbl>
              <a:tblPr firstRow="1" firstCol="1" bandRow="1"/>
              <a:tblGrid>
                <a:gridCol w="3029483">
                  <a:extLst>
                    <a:ext uri="{9D8B030D-6E8A-4147-A177-3AD203B41FA5}">
                      <a16:colId xmlns:a16="http://schemas.microsoft.com/office/drawing/2014/main" xmlns="" val="1253919814"/>
                    </a:ext>
                  </a:extLst>
                </a:gridCol>
                <a:gridCol w="8499239">
                  <a:extLst>
                    <a:ext uri="{9D8B030D-6E8A-4147-A177-3AD203B41FA5}">
                      <a16:colId xmlns:a16="http://schemas.microsoft.com/office/drawing/2014/main" xmlns="" val="3443440823"/>
                    </a:ext>
                  </a:extLst>
                </a:gridCol>
              </a:tblGrid>
              <a:tr h="1826029">
                <a:tc>
                  <a:txBody>
                    <a:bodyPr/>
                    <a:lstStyle/>
                    <a:p>
                      <a:pPr algn="ctr"/>
                      <a:r>
                        <a:rPr lang="en-US" sz="3600" b="1" dirty="0" err="1">
                          <a:solidFill>
                            <a:srgbClr val="000000"/>
                          </a:solidFill>
                          <a:effectLst/>
                          <a:latin typeface="Times New Roman" panose="02020603050405020304" pitchFamily="18" charset="0"/>
                          <a:ea typeface="Times New Roman" panose="02020603050405020304" pitchFamily="18" charset="0"/>
                        </a:rPr>
                        <a:t>Từ</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khoá</a:t>
                      </a:r>
                      <a:endParaRPr lang="en-US" sz="3600" dirty="0">
                        <a:solidFill>
                          <a:srgbClr val="000000"/>
                        </a:solidFill>
                        <a:effectLst/>
                        <a:latin typeface="Times New Roman" panose="02020603050405020304" pitchFamily="18" charset="0"/>
                        <a:ea typeface="Times New Roman" panose="02020603050405020304" pitchFamily="18" charset="0"/>
                      </a:endParaRPr>
                    </a:p>
                  </a:txBody>
                  <a:tcPr marL="30739" marR="30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r>
                        <a:rPr lang="en-US" sz="3600" b="1" dirty="0" err="1">
                          <a:solidFill>
                            <a:srgbClr val="000000"/>
                          </a:solidFill>
                          <a:effectLst/>
                          <a:latin typeface="Times New Roman" panose="02020603050405020304" pitchFamily="18" charset="0"/>
                          <a:ea typeface="Times New Roman" panose="02020603050405020304" pitchFamily="18" charset="0"/>
                        </a:rPr>
                        <a:t>Biểu</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hiện</a:t>
                      </a:r>
                      <a:endParaRPr lang="en-US" sz="3600" dirty="0">
                        <a:solidFill>
                          <a:srgbClr val="000000"/>
                        </a:solidFill>
                        <a:effectLst/>
                        <a:latin typeface="Times New Roman" panose="02020603050405020304" pitchFamily="18" charset="0"/>
                        <a:ea typeface="Times New Roman" panose="02020603050405020304" pitchFamily="18" charset="0"/>
                      </a:endParaRPr>
                    </a:p>
                  </a:txBody>
                  <a:tcPr marL="30739" marR="30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724800081"/>
                  </a:ext>
                </a:extLst>
              </a:tr>
              <a:tr h="4177274">
                <a:tc>
                  <a:txBody>
                    <a:bodyPr/>
                    <a:lstStyle/>
                    <a:p>
                      <a:pPr algn="ctr"/>
                      <a:endParaRPr lang="en-US" sz="1800" dirty="0">
                        <a:solidFill>
                          <a:srgbClr val="000000"/>
                        </a:solidFill>
                        <a:effectLst/>
                        <a:latin typeface="Times New Roman" panose="02020603050405020304" pitchFamily="18" charset="0"/>
                        <a:ea typeface="Times New Roman" panose="02020603050405020304" pitchFamily="18" charset="0"/>
                      </a:endParaRPr>
                    </a:p>
                  </a:txBody>
                  <a:tcPr marL="30739" marR="30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a:endParaRPr lang="en-US" sz="1800" dirty="0">
                        <a:solidFill>
                          <a:srgbClr val="000000"/>
                        </a:solidFill>
                        <a:effectLst/>
                        <a:latin typeface="Times New Roman" panose="02020603050405020304" pitchFamily="18" charset="0"/>
                        <a:ea typeface="Times New Roman" panose="02020603050405020304" pitchFamily="18" charset="0"/>
                      </a:endParaRPr>
                    </a:p>
                  </a:txBody>
                  <a:tcPr marL="30739" marR="30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806476298"/>
                  </a:ext>
                </a:extLst>
              </a:tr>
            </a:tbl>
          </a:graphicData>
        </a:graphic>
      </p:graphicFrame>
      <p:sp>
        <p:nvSpPr>
          <p:cNvPr id="6" name="Rectangle 1">
            <a:extLst>
              <a:ext uri="{FF2B5EF4-FFF2-40B4-BE49-F238E27FC236}">
                <a16:creationId xmlns:a16="http://schemas.microsoft.com/office/drawing/2014/main" xmlns="" id="{C1DBF9E3-EB12-8073-5A03-DC89FB05CBC3}"/>
              </a:ext>
            </a:extLst>
          </p:cNvPr>
          <p:cNvSpPr>
            <a:spLocks noChangeArrowheads="1"/>
          </p:cNvSpPr>
          <p:nvPr/>
        </p:nvSpPr>
        <p:spPr bwMode="auto">
          <a:xfrm>
            <a:off x="5529263" y="16700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xmlns="" id="{FE7E45BB-7D6A-4A21-6C5E-7E4180C90F33}"/>
              </a:ext>
            </a:extLst>
          </p:cNvPr>
          <p:cNvSpPr txBox="1"/>
          <p:nvPr/>
        </p:nvSpPr>
        <p:spPr>
          <a:xfrm>
            <a:off x="222036" y="2598731"/>
            <a:ext cx="2943047" cy="1200329"/>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Tài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liệu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khảo</a:t>
            </a:r>
            <a:endParaRPr lang="en-US" sz="36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25DB5541-5C79-DED2-393D-D0B7BEAB81A0}"/>
              </a:ext>
            </a:extLst>
          </p:cNvPr>
          <p:cNvSpPr txBox="1"/>
          <p:nvPr/>
        </p:nvSpPr>
        <p:spPr>
          <a:xfrm>
            <a:off x="3293494" y="2262678"/>
            <a:ext cx="8303371" cy="3970318"/>
          </a:xfrm>
          <a:prstGeom prst="rect">
            <a:avLst/>
          </a:prstGeom>
          <a:noFill/>
        </p:spPr>
        <p:txBody>
          <a:bodyPr wrap="square" rtlCol="0">
            <a:spAutoFit/>
          </a:bodyPr>
          <a:lstStyle/>
          <a:p>
            <a:pPr algn="just"/>
            <a:r>
              <a:rPr lang="en-US" sz="3600" dirty="0">
                <a:latin typeface="Times New Roman" panose="02020603050405020304" pitchFamily="18" charset="0"/>
                <a:cs typeface="Times New Roman" panose="02020603050405020304" pitchFamily="18" charset="0"/>
              </a:rPr>
              <a:t>N</a:t>
            </a:r>
            <a:r>
              <a:rPr lang="vi-VN" sz="3600" dirty="0">
                <a:latin typeface="Times New Roman" panose="02020603050405020304" pitchFamily="18" charset="0"/>
                <a:cs typeface="Times New Roman" panose="02020603050405020304" pitchFamily="18" charset="0"/>
              </a:rPr>
              <a:t>hững tài liệu được người viết  (người nói) xem xét, trích dẫn để làm rõ hơn nội dung, đối tượng được đề cập đến trong văn bản, giúp cho thông tin được trình bày  trong văn bản thêm phong phú thuyết phục. Tài liệu tham khảo thường được ghi ở cuối bài viết hoặc cuối chương hay cuối sách.</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089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EDAA6845-AC15-2CEA-E53F-2D04BF15470B}"/>
              </a:ext>
            </a:extLst>
          </p:cNvPr>
          <p:cNvGraphicFramePr>
            <a:graphicFrameLocks noGrp="1"/>
          </p:cNvGraphicFramePr>
          <p:nvPr>
            <p:extLst>
              <p:ext uri="{D42A27DB-BD31-4B8C-83A1-F6EECF244321}">
                <p14:modId xmlns:p14="http://schemas.microsoft.com/office/powerpoint/2010/main" val="3480201516"/>
              </p:ext>
            </p:extLst>
          </p:nvPr>
        </p:nvGraphicFramePr>
        <p:xfrm>
          <a:off x="196554" y="365121"/>
          <a:ext cx="11528722" cy="5713912"/>
        </p:xfrm>
        <a:graphic>
          <a:graphicData uri="http://schemas.openxmlformats.org/drawingml/2006/table">
            <a:tbl>
              <a:tblPr firstRow="1" firstCol="1" bandRow="1"/>
              <a:tblGrid>
                <a:gridCol w="3029483">
                  <a:extLst>
                    <a:ext uri="{9D8B030D-6E8A-4147-A177-3AD203B41FA5}">
                      <a16:colId xmlns:a16="http://schemas.microsoft.com/office/drawing/2014/main" xmlns="" val="1253919814"/>
                    </a:ext>
                  </a:extLst>
                </a:gridCol>
                <a:gridCol w="8499239">
                  <a:extLst>
                    <a:ext uri="{9D8B030D-6E8A-4147-A177-3AD203B41FA5}">
                      <a16:colId xmlns:a16="http://schemas.microsoft.com/office/drawing/2014/main" xmlns="" val="3443440823"/>
                    </a:ext>
                  </a:extLst>
                </a:gridCol>
              </a:tblGrid>
              <a:tr h="1024870">
                <a:tc>
                  <a:txBody>
                    <a:bodyPr/>
                    <a:lstStyle/>
                    <a:p>
                      <a:pPr algn="ctr"/>
                      <a:r>
                        <a:rPr lang="en-US" sz="3600" b="1" dirty="0" err="1">
                          <a:solidFill>
                            <a:srgbClr val="000000"/>
                          </a:solidFill>
                          <a:effectLst/>
                          <a:latin typeface="Times New Roman" panose="02020603050405020304" pitchFamily="18" charset="0"/>
                          <a:ea typeface="Times New Roman" panose="02020603050405020304" pitchFamily="18" charset="0"/>
                        </a:rPr>
                        <a:t>Từ</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khoá</a:t>
                      </a:r>
                      <a:endParaRPr lang="en-US" sz="3600" dirty="0">
                        <a:solidFill>
                          <a:srgbClr val="000000"/>
                        </a:solidFill>
                        <a:effectLst/>
                        <a:latin typeface="Times New Roman" panose="02020603050405020304" pitchFamily="18" charset="0"/>
                        <a:ea typeface="Times New Roman" panose="02020603050405020304" pitchFamily="18" charset="0"/>
                      </a:endParaRPr>
                    </a:p>
                  </a:txBody>
                  <a:tcPr marL="30739" marR="30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r>
                        <a:rPr lang="en-US" sz="3600" b="1" dirty="0" err="1">
                          <a:solidFill>
                            <a:srgbClr val="000000"/>
                          </a:solidFill>
                          <a:effectLst/>
                          <a:latin typeface="Times New Roman" panose="02020603050405020304" pitchFamily="18" charset="0"/>
                          <a:ea typeface="Times New Roman" panose="02020603050405020304" pitchFamily="18" charset="0"/>
                        </a:rPr>
                        <a:t>Biểu</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hiện</a:t>
                      </a:r>
                      <a:endParaRPr lang="en-US" sz="3600" dirty="0">
                        <a:solidFill>
                          <a:srgbClr val="000000"/>
                        </a:solidFill>
                        <a:effectLst/>
                        <a:latin typeface="Times New Roman" panose="02020603050405020304" pitchFamily="18" charset="0"/>
                        <a:ea typeface="Times New Roman" panose="02020603050405020304" pitchFamily="18" charset="0"/>
                      </a:endParaRPr>
                    </a:p>
                  </a:txBody>
                  <a:tcPr marL="30739" marR="30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724800081"/>
                  </a:ext>
                </a:extLst>
              </a:tr>
              <a:tr h="2344521">
                <a:tc>
                  <a:txBody>
                    <a:bodyPr/>
                    <a:lstStyle/>
                    <a:p>
                      <a:pPr algn="ctr"/>
                      <a:endParaRPr lang="en-US" sz="1800" dirty="0">
                        <a:solidFill>
                          <a:srgbClr val="000000"/>
                        </a:solidFill>
                        <a:effectLst/>
                        <a:latin typeface="Times New Roman" panose="02020603050405020304" pitchFamily="18" charset="0"/>
                        <a:ea typeface="Times New Roman" panose="02020603050405020304" pitchFamily="18" charset="0"/>
                      </a:endParaRPr>
                    </a:p>
                  </a:txBody>
                  <a:tcPr marL="30739" marR="30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a:endParaRPr lang="en-US" sz="1800" dirty="0">
                        <a:solidFill>
                          <a:srgbClr val="000000"/>
                        </a:solidFill>
                        <a:effectLst/>
                        <a:latin typeface="Times New Roman" panose="02020603050405020304" pitchFamily="18" charset="0"/>
                        <a:ea typeface="Times New Roman" panose="02020603050405020304" pitchFamily="18" charset="0"/>
                      </a:endParaRPr>
                    </a:p>
                  </a:txBody>
                  <a:tcPr marL="30739" marR="30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806476298"/>
                  </a:ext>
                </a:extLst>
              </a:tr>
              <a:tr h="2344521">
                <a:tc>
                  <a:txBody>
                    <a:bodyPr/>
                    <a:lstStyle/>
                    <a:p>
                      <a:pPr algn="ctr"/>
                      <a:endParaRPr lang="en-US" sz="1800" dirty="0">
                        <a:solidFill>
                          <a:srgbClr val="000000"/>
                        </a:solidFill>
                        <a:effectLst/>
                        <a:latin typeface="Times New Roman" panose="02020603050405020304" pitchFamily="18" charset="0"/>
                        <a:ea typeface="Times New Roman" panose="02020603050405020304" pitchFamily="18" charset="0"/>
                      </a:endParaRPr>
                    </a:p>
                  </a:txBody>
                  <a:tcPr marL="30739" marR="30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a:endParaRPr lang="en-US" sz="1800" dirty="0">
                        <a:solidFill>
                          <a:srgbClr val="000000"/>
                        </a:solidFill>
                        <a:effectLst/>
                        <a:latin typeface="Times New Roman" panose="02020603050405020304" pitchFamily="18" charset="0"/>
                        <a:ea typeface="Times New Roman" panose="02020603050405020304" pitchFamily="18" charset="0"/>
                      </a:endParaRPr>
                    </a:p>
                  </a:txBody>
                  <a:tcPr marL="30739" marR="30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868916539"/>
                  </a:ext>
                </a:extLst>
              </a:tr>
            </a:tbl>
          </a:graphicData>
        </a:graphic>
      </p:graphicFrame>
      <p:sp>
        <p:nvSpPr>
          <p:cNvPr id="6" name="Rectangle 1">
            <a:extLst>
              <a:ext uri="{FF2B5EF4-FFF2-40B4-BE49-F238E27FC236}">
                <a16:creationId xmlns:a16="http://schemas.microsoft.com/office/drawing/2014/main" xmlns="" id="{C1DBF9E3-EB12-8073-5A03-DC89FB05CBC3}"/>
              </a:ext>
            </a:extLst>
          </p:cNvPr>
          <p:cNvSpPr>
            <a:spLocks noChangeArrowheads="1"/>
          </p:cNvSpPr>
          <p:nvPr/>
        </p:nvSpPr>
        <p:spPr bwMode="auto">
          <a:xfrm>
            <a:off x="5529263" y="16700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xmlns="" id="{FE7E45BB-7D6A-4A21-6C5E-7E4180C90F33}"/>
              </a:ext>
            </a:extLst>
          </p:cNvPr>
          <p:cNvSpPr txBox="1"/>
          <p:nvPr/>
        </p:nvSpPr>
        <p:spPr>
          <a:xfrm>
            <a:off x="273501" y="2129482"/>
            <a:ext cx="2943047" cy="646331"/>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Thuật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ngữ</a:t>
            </a:r>
            <a:endParaRPr lang="en-US" sz="36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25DB5541-5C79-DED2-393D-D0B7BEAB81A0}"/>
              </a:ext>
            </a:extLst>
          </p:cNvPr>
          <p:cNvSpPr txBox="1"/>
          <p:nvPr/>
        </p:nvSpPr>
        <p:spPr>
          <a:xfrm>
            <a:off x="3242354" y="1575484"/>
            <a:ext cx="8303371" cy="1754326"/>
          </a:xfrm>
          <a:prstGeom prst="rect">
            <a:avLst/>
          </a:prstGeom>
          <a:noFill/>
        </p:spPr>
        <p:txBody>
          <a:bodyPr wrap="square" rtlCol="0">
            <a:spAutoFit/>
          </a:bodyPr>
          <a:lstStyle/>
          <a:p>
            <a:pPr algn="just"/>
            <a:r>
              <a:rPr lang="en-US" sz="3600" dirty="0">
                <a:latin typeface="Times New Roman" panose="02020603050405020304" pitchFamily="18" charset="0"/>
                <a:cs typeface="Times New Roman" panose="02020603050405020304" pitchFamily="18" charset="0"/>
              </a:rPr>
              <a:t>T</a:t>
            </a:r>
            <a:r>
              <a:rPr lang="vi-VN" sz="3600" dirty="0">
                <a:latin typeface="Times New Roman" panose="02020603050405020304" pitchFamily="18" charset="0"/>
                <a:cs typeface="Times New Roman" panose="02020603050405020304" pitchFamily="18" charset="0"/>
              </a:rPr>
              <a:t>ừ ngữ biểu thị khái niệm khoa học, công nghệ, thường được sử dụng trong các văn bản khoa học, công nghệ.</a:t>
            </a:r>
            <a:endParaRPr lang="en-US" sz="36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F8332789-F5BC-8A4A-3DF3-92F5175772C1}"/>
              </a:ext>
            </a:extLst>
          </p:cNvPr>
          <p:cNvSpPr txBox="1"/>
          <p:nvPr/>
        </p:nvSpPr>
        <p:spPr>
          <a:xfrm>
            <a:off x="273500" y="3940009"/>
            <a:ext cx="2943047" cy="1200329"/>
          </a:xfrm>
          <a:prstGeom prst="rect">
            <a:avLst/>
          </a:prstGeom>
          <a:noFill/>
        </p:spPr>
        <p:txBody>
          <a:bodyPr wrap="square" rtlCol="0">
            <a:spAutoFit/>
          </a:bodyPr>
          <a:lstStyle/>
          <a:p>
            <a:pPr algn="ctr"/>
            <a:r>
              <a:rPr lang="vi-VN" sz="3600" dirty="0">
                <a:latin typeface="Times New Roman" panose="02020603050405020304" pitchFamily="18" charset="0"/>
                <a:cs typeface="Times New Roman" panose="02020603050405020304" pitchFamily="18" charset="0"/>
              </a:rPr>
              <a:t>Phương tiện phi ngôn ngữ</a:t>
            </a:r>
            <a:endParaRPr lang="en-US" sz="36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3EC6C533-231A-1DB9-15AD-D13E27B985D6}"/>
              </a:ext>
            </a:extLst>
          </p:cNvPr>
          <p:cNvSpPr txBox="1"/>
          <p:nvPr/>
        </p:nvSpPr>
        <p:spPr>
          <a:xfrm>
            <a:off x="3451780" y="3797300"/>
            <a:ext cx="8038262" cy="2308324"/>
          </a:xfrm>
          <a:prstGeom prst="rect">
            <a:avLst/>
          </a:prstGeom>
          <a:noFill/>
        </p:spPr>
        <p:txBody>
          <a:bodyPr wrap="square" rtlCol="0">
            <a:spAutoFit/>
          </a:bodyPr>
          <a:lstStyle/>
          <a:p>
            <a:pPr algn="just"/>
            <a:r>
              <a:rPr lang="vi-VN" sz="3600" dirty="0">
                <a:latin typeface="Times New Roman" panose="02020603050405020304" pitchFamily="18" charset="0"/>
                <a:cs typeface="Times New Roman" panose="02020603050405020304" pitchFamily="18" charset="0"/>
              </a:rPr>
              <a:t>Là tranh ảnh, hình vẽ, sơ đồ, bảng biểu, kí hiệu,…phối hợp với lời văn (phương tiện ngôn ngữ) để cung cấp thông tin cho người đọc.</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171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A237394-70AB-7009-24B2-6EF041D67049}"/>
              </a:ext>
            </a:extLst>
          </p:cNvPr>
          <p:cNvPicPr>
            <a:picLocks noChangeAspect="1"/>
          </p:cNvPicPr>
          <p:nvPr/>
        </p:nvPicPr>
        <p:blipFill>
          <a:blip r:embed="rId2"/>
          <a:stretch>
            <a:fillRect/>
          </a:stretch>
        </p:blipFill>
        <p:spPr>
          <a:xfrm>
            <a:off x="-1" y="0"/>
            <a:ext cx="12087225" cy="6858000"/>
          </a:xfrm>
          <a:prstGeom prst="rect">
            <a:avLst/>
          </a:prstGeom>
        </p:spPr>
      </p:pic>
      <p:graphicFrame>
        <p:nvGraphicFramePr>
          <p:cNvPr id="3" name="Table 2">
            <a:extLst>
              <a:ext uri="{FF2B5EF4-FFF2-40B4-BE49-F238E27FC236}">
                <a16:creationId xmlns:a16="http://schemas.microsoft.com/office/drawing/2014/main" xmlns="" id="{EDAA6845-AC15-2CEA-E53F-2D04BF15470B}"/>
              </a:ext>
            </a:extLst>
          </p:cNvPr>
          <p:cNvGraphicFramePr>
            <a:graphicFrameLocks noGrp="1"/>
          </p:cNvGraphicFramePr>
          <p:nvPr>
            <p:extLst>
              <p:ext uri="{D42A27DB-BD31-4B8C-83A1-F6EECF244321}">
                <p14:modId xmlns:p14="http://schemas.microsoft.com/office/powerpoint/2010/main" val="671884724"/>
              </p:ext>
            </p:extLst>
          </p:nvPr>
        </p:nvGraphicFramePr>
        <p:xfrm>
          <a:off x="0" y="-1"/>
          <a:ext cx="12192000" cy="7041737"/>
        </p:xfrm>
        <a:graphic>
          <a:graphicData uri="http://schemas.openxmlformats.org/drawingml/2006/table">
            <a:tbl>
              <a:tblPr firstRow="1" firstCol="1" bandRow="1"/>
              <a:tblGrid>
                <a:gridCol w="2760292">
                  <a:extLst>
                    <a:ext uri="{9D8B030D-6E8A-4147-A177-3AD203B41FA5}">
                      <a16:colId xmlns:a16="http://schemas.microsoft.com/office/drawing/2014/main" xmlns="" val="1253919814"/>
                    </a:ext>
                  </a:extLst>
                </a:gridCol>
                <a:gridCol w="9431708">
                  <a:extLst>
                    <a:ext uri="{9D8B030D-6E8A-4147-A177-3AD203B41FA5}">
                      <a16:colId xmlns:a16="http://schemas.microsoft.com/office/drawing/2014/main" xmlns="" val="3443440823"/>
                    </a:ext>
                  </a:extLst>
                </a:gridCol>
              </a:tblGrid>
              <a:tr h="391208">
                <a:tc>
                  <a:txBody>
                    <a:bodyPr/>
                    <a:lstStyle/>
                    <a:p>
                      <a:pPr algn="ctr"/>
                      <a:r>
                        <a:rPr lang="en-US" sz="2400" b="1" dirty="0" err="1">
                          <a:solidFill>
                            <a:srgbClr val="000000"/>
                          </a:solidFill>
                          <a:effectLst/>
                          <a:latin typeface="Times New Roman" panose="02020603050405020304" pitchFamily="18" charset="0"/>
                          <a:ea typeface="Times New Roman" panose="02020603050405020304" pitchFamily="18" charset="0"/>
                        </a:rPr>
                        <a:t>Từ</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khoá</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30739" marR="30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r>
                        <a:rPr lang="en-US" sz="2400" b="1" dirty="0" err="1">
                          <a:solidFill>
                            <a:srgbClr val="000000"/>
                          </a:solidFill>
                          <a:effectLst/>
                          <a:latin typeface="Times New Roman" panose="02020603050405020304" pitchFamily="18" charset="0"/>
                          <a:ea typeface="Times New Roman" panose="02020603050405020304" pitchFamily="18" charset="0"/>
                        </a:rPr>
                        <a:t>Biểu</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hiện</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30739" marR="30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724800081"/>
                  </a:ext>
                </a:extLst>
              </a:tr>
              <a:tr h="1564830">
                <a:tc>
                  <a:txBody>
                    <a:bodyPr/>
                    <a:lstStyle/>
                    <a:p>
                      <a:pPr algn="ctr"/>
                      <a:r>
                        <a:rPr lang="en-US" sz="2400" b="1" dirty="0" err="1">
                          <a:solidFill>
                            <a:srgbClr val="000000"/>
                          </a:solidFill>
                          <a:effectLst/>
                          <a:latin typeface="Times New Roman" panose="02020603050405020304" pitchFamily="18" charset="0"/>
                          <a:ea typeface="Times New Roman" panose="02020603050405020304" pitchFamily="18" charset="0"/>
                        </a:rPr>
                        <a:t>Văn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bản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thông</a:t>
                      </a:r>
                      <a:r>
                        <a:rPr lang="en-US" sz="2400" b="1" dirty="0">
                          <a:solidFill>
                            <a:srgbClr val="000000"/>
                          </a:solidFill>
                          <a:effectLst/>
                          <a:latin typeface="Times New Roman" panose="02020603050405020304" pitchFamily="18" charset="0"/>
                          <a:ea typeface="Times New Roman" panose="02020603050405020304" pitchFamily="18" charset="0"/>
                        </a:rPr>
                        <a:t> tin</a:t>
                      </a:r>
                    </a:p>
                  </a:txBody>
                  <a:tcPr marL="30739" marR="30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a:r>
                        <a:rPr lang="en-US" sz="2400" b="1" dirty="0" err="1">
                          <a:solidFill>
                            <a:srgbClr val="000000"/>
                          </a:solidFill>
                          <a:effectLst/>
                          <a:latin typeface="Times New Roman" panose="02020603050405020304" pitchFamily="18" charset="0"/>
                          <a:ea typeface="Times New Roman" panose="02020603050405020304" pitchFamily="18" charset="0"/>
                        </a:rPr>
                        <a:t>Văn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bản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thông</a:t>
                      </a:r>
                      <a:r>
                        <a:rPr lang="en-US" sz="2400" b="1" dirty="0">
                          <a:solidFill>
                            <a:srgbClr val="000000"/>
                          </a:solidFill>
                          <a:effectLst/>
                          <a:latin typeface="Times New Roman" panose="02020603050405020304" pitchFamily="18" charset="0"/>
                          <a:ea typeface="Times New Roman" panose="02020603050405020304" pitchFamily="18" charset="0"/>
                        </a:rPr>
                        <a:t> tin </a:t>
                      </a:r>
                      <a:r>
                        <a:rPr lang="en-US" sz="2400" b="1" dirty="0" err="1">
                          <a:solidFill>
                            <a:srgbClr val="000000"/>
                          </a:solidFill>
                          <a:effectLst/>
                          <a:latin typeface="Times New Roman" panose="02020603050405020304" pitchFamily="18" charset="0"/>
                          <a:ea typeface="Times New Roman" panose="02020603050405020304" pitchFamily="18" charset="0"/>
                        </a:rPr>
                        <a:t>là</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văn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bản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được</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viết</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để</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truyền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đạt</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thông</a:t>
                      </a:r>
                      <a:r>
                        <a:rPr lang="en-US" sz="2400" b="1" dirty="0">
                          <a:solidFill>
                            <a:srgbClr val="000000"/>
                          </a:solidFill>
                          <a:effectLst/>
                          <a:latin typeface="Times New Roman" panose="02020603050405020304" pitchFamily="18" charset="0"/>
                          <a:ea typeface="Times New Roman" panose="02020603050405020304" pitchFamily="18" charset="0"/>
                        </a:rPr>
                        <a:t> tin, </a:t>
                      </a:r>
                      <a:r>
                        <a:rPr lang="en-US" sz="2400" b="1" dirty="0" err="1">
                          <a:solidFill>
                            <a:srgbClr val="000000"/>
                          </a:solidFill>
                          <a:effectLst/>
                          <a:latin typeface="Times New Roman" panose="02020603050405020304" pitchFamily="18" charset="0"/>
                          <a:ea typeface="Times New Roman" panose="02020603050405020304" pitchFamily="18" charset="0"/>
                        </a:rPr>
                        <a:t>kiến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thức</a:t>
                      </a:r>
                      <a:r>
                        <a:rPr lang="en-US" sz="2400" b="1" dirty="0">
                          <a:solidFill>
                            <a:srgbClr val="000000"/>
                          </a:solidFill>
                          <a:effectLst/>
                          <a:latin typeface="Times New Roman" panose="02020603050405020304" pitchFamily="18" charset="0"/>
                          <a:ea typeface="Times New Roman" panose="02020603050405020304" pitchFamily="18" charset="0"/>
                        </a:rPr>
                        <a:t>. Bao </a:t>
                      </a:r>
                      <a:r>
                        <a:rPr lang="en-US" sz="2400" b="1" dirty="0" err="1">
                          <a:solidFill>
                            <a:srgbClr val="000000"/>
                          </a:solidFill>
                          <a:effectLst/>
                          <a:latin typeface="Times New Roman" panose="02020603050405020304" pitchFamily="18" charset="0"/>
                          <a:ea typeface="Times New Roman" panose="02020603050405020304" pitchFamily="18" charset="0"/>
                        </a:rPr>
                        <a:t>gồm</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nhiều</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thể</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loại</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thông</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báo</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chỉ</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dẫn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mô</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tả</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công</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việc</a:t>
                      </a:r>
                      <a:r>
                        <a:rPr lang="en-US" sz="2400" b="1" dirty="0">
                          <a:solidFill>
                            <a:srgbClr val="000000"/>
                          </a:solidFill>
                          <a:effectLst/>
                          <a:latin typeface="Times New Roman" panose="02020603050405020304" pitchFamily="18" charset="0"/>
                          <a:ea typeface="Times New Roman" panose="02020603050405020304" pitchFamily="18" charset="0"/>
                        </a:rPr>
                        <a:t>, … </a:t>
                      </a:r>
                      <a:r>
                        <a:rPr lang="en-US" sz="2400" b="1" dirty="0" err="1">
                          <a:solidFill>
                            <a:srgbClr val="000000"/>
                          </a:solidFill>
                          <a:effectLst/>
                          <a:latin typeface="Times New Roman" panose="02020603050405020304" pitchFamily="18" charset="0"/>
                          <a:ea typeface="Times New Roman" panose="02020603050405020304" pitchFamily="18" charset="0"/>
                        </a:rPr>
                        <a:t>Thường</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trình</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bày</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một</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cách</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khách</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quan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trung</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thực</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không</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có</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yếu</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tố</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hư</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cấu</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tưởng</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tượng</a:t>
                      </a:r>
                      <a:r>
                        <a:rPr lang="en-US" sz="2400" b="1" dirty="0">
                          <a:solidFill>
                            <a:srgbClr val="000000"/>
                          </a:solidFill>
                          <a:effectLst/>
                          <a:latin typeface="Times New Roman" panose="02020603050405020304" pitchFamily="18" charset="0"/>
                          <a:ea typeface="Times New Roman" panose="02020603050405020304" pitchFamily="18" charset="0"/>
                        </a:rPr>
                        <a:t>.</a:t>
                      </a:r>
                    </a:p>
                  </a:txBody>
                  <a:tcPr marL="30739" marR="30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806476298"/>
                  </a:ext>
                </a:extLst>
              </a:tr>
              <a:tr h="391208">
                <a:tc>
                  <a:txBody>
                    <a:bodyPr/>
                    <a:lstStyle/>
                    <a:p>
                      <a:pPr algn="ctr"/>
                      <a:r>
                        <a:rPr lang="en-US" sz="2400" b="1" dirty="0" err="1">
                          <a:solidFill>
                            <a:srgbClr val="000000"/>
                          </a:solidFill>
                          <a:effectLst/>
                          <a:latin typeface="Times New Roman" panose="02020603050405020304" pitchFamily="18" charset="0"/>
                          <a:ea typeface="Times New Roman" panose="02020603050405020304" pitchFamily="18" charset="0"/>
                        </a:rPr>
                        <a:t>Cách</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triển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khai</a:t>
                      </a:r>
                      <a:endParaRPr lang="en-US" sz="2400" b="1" dirty="0">
                        <a:solidFill>
                          <a:srgbClr val="000000"/>
                        </a:solidFill>
                        <a:effectLst/>
                        <a:latin typeface="Times New Roman" panose="02020603050405020304" pitchFamily="18" charset="0"/>
                        <a:ea typeface="Times New Roman" panose="02020603050405020304" pitchFamily="18" charset="0"/>
                      </a:endParaRPr>
                    </a:p>
                  </a:txBody>
                  <a:tcPr marL="30739" marR="30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a:r>
                        <a:rPr lang="en-US" sz="2400" b="1" dirty="0" err="1">
                          <a:solidFill>
                            <a:srgbClr val="000000"/>
                          </a:solidFill>
                          <a:effectLst/>
                          <a:latin typeface="Times New Roman" panose="02020603050405020304" pitchFamily="18" charset="0"/>
                          <a:ea typeface="Times New Roman" panose="02020603050405020304" pitchFamily="18" charset="0"/>
                        </a:rPr>
                        <a:t>Phân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loại</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đối</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tượng</a:t>
                      </a:r>
                      <a:endParaRPr lang="en-US" sz="2400" b="1" dirty="0">
                        <a:solidFill>
                          <a:srgbClr val="000000"/>
                        </a:solidFill>
                        <a:effectLst/>
                        <a:latin typeface="Times New Roman" panose="02020603050405020304" pitchFamily="18" charset="0"/>
                        <a:ea typeface="Times New Roman" panose="02020603050405020304" pitchFamily="18" charset="0"/>
                      </a:endParaRPr>
                    </a:p>
                  </a:txBody>
                  <a:tcPr marL="30739" marR="30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3032690463"/>
                  </a:ext>
                </a:extLst>
              </a:tr>
              <a:tr h="1173623">
                <a:tc>
                  <a:txBody>
                    <a:bodyPr/>
                    <a:lstStyle/>
                    <a:p>
                      <a:pPr algn="ctr"/>
                      <a:r>
                        <a:rPr lang="en-US" sz="2400" b="1">
                          <a:solidFill>
                            <a:srgbClr val="000000"/>
                          </a:solidFill>
                          <a:effectLst/>
                          <a:latin typeface="Times New Roman" panose="02020603050405020304" pitchFamily="18" charset="0"/>
                          <a:ea typeface="Times New Roman" panose="02020603050405020304" pitchFamily="18" charset="0"/>
                        </a:rPr>
                        <a:t>Cước chú</a:t>
                      </a:r>
                    </a:p>
                  </a:txBody>
                  <a:tcPr marL="30739" marR="30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a:r>
                        <a:rPr lang="en-US" sz="2400" b="1" dirty="0" err="1">
                          <a:solidFill>
                            <a:srgbClr val="000000"/>
                          </a:solidFill>
                          <a:effectLst/>
                          <a:latin typeface="Times New Roman" panose="02020603050405020304" pitchFamily="18" charset="0"/>
                          <a:ea typeface="Times New Roman" panose="02020603050405020304" pitchFamily="18" charset="0"/>
                        </a:rPr>
                        <a:t>lời</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giải</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thích</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ghi</a:t>
                      </a:r>
                      <a:r>
                        <a:rPr lang="en-US" sz="2400" b="1" dirty="0">
                          <a:solidFill>
                            <a:srgbClr val="000000"/>
                          </a:solidFill>
                          <a:effectLst/>
                          <a:latin typeface="Times New Roman" panose="02020603050405020304" pitchFamily="18" charset="0"/>
                          <a:ea typeface="Times New Roman" panose="02020603050405020304" pitchFamily="18" charset="0"/>
                        </a:rPr>
                        <a:t> ở </a:t>
                      </a:r>
                      <a:r>
                        <a:rPr lang="en-US" sz="2400" b="1" dirty="0" err="1">
                          <a:solidFill>
                            <a:srgbClr val="000000"/>
                          </a:solidFill>
                          <a:effectLst/>
                          <a:latin typeface="Times New Roman" panose="02020603050405020304" pitchFamily="18" charset="0"/>
                          <a:ea typeface="Times New Roman" panose="02020603050405020304" pitchFamily="18" charset="0"/>
                        </a:rPr>
                        <a:t>chân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trang</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hoặc</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cuối</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văn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bản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về</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từ</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ngữ</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kí</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hiệu</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hoặc</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xuất</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xứ</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của</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trích</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dẫn</a:t>
                      </a:r>
                      <a:r>
                        <a:rPr lang="en-US" sz="2400" b="1" dirty="0">
                          <a:solidFill>
                            <a:srgbClr val="000000"/>
                          </a:solidFill>
                          <a:effectLst/>
                          <a:latin typeface="Times New Roman" panose="02020603050405020304" pitchFamily="18" charset="0"/>
                          <a:ea typeface="Times New Roman" panose="02020603050405020304" pitchFamily="18" charset="0"/>
                        </a:rPr>
                        <a:t>,…</a:t>
                      </a:r>
                      <a:r>
                        <a:rPr lang="en-US" sz="2400" b="1" dirty="0" err="1">
                          <a:solidFill>
                            <a:srgbClr val="000000"/>
                          </a:solidFill>
                          <a:effectLst/>
                          <a:latin typeface="Times New Roman" panose="02020603050405020304" pitchFamily="18" charset="0"/>
                          <a:ea typeface="Times New Roman" panose="02020603050405020304" pitchFamily="18" charset="0"/>
                        </a:rPr>
                        <a:t>trong</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văn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bản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có</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thể</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chưa</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rõ</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với</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người</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đọc</a:t>
                      </a:r>
                      <a:r>
                        <a:rPr lang="en-US" sz="2400" b="1" dirty="0">
                          <a:solidFill>
                            <a:srgbClr val="000000"/>
                          </a:solidFill>
                          <a:effectLst/>
                          <a:latin typeface="Times New Roman" panose="02020603050405020304" pitchFamily="18" charset="0"/>
                          <a:ea typeface="Times New Roman" panose="02020603050405020304" pitchFamily="18" charset="0"/>
                        </a:rPr>
                        <a:t>)</a:t>
                      </a:r>
                    </a:p>
                  </a:txBody>
                  <a:tcPr marL="30739" marR="30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2004074360"/>
                  </a:ext>
                </a:extLst>
              </a:tr>
              <a:tr h="1956038">
                <a:tc>
                  <a:txBody>
                    <a:bodyPr/>
                    <a:lstStyle/>
                    <a:p>
                      <a:pPr algn="ctr"/>
                      <a:r>
                        <a:rPr lang="en-US" sz="2400" b="1" dirty="0" err="1">
                          <a:solidFill>
                            <a:srgbClr val="000000"/>
                          </a:solidFill>
                          <a:effectLst/>
                          <a:latin typeface="Times New Roman" panose="02020603050405020304" pitchFamily="18" charset="0"/>
                          <a:ea typeface="Times New Roman" panose="02020603050405020304" pitchFamily="18" charset="0"/>
                        </a:rPr>
                        <a:t>Tài</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liệu</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tham</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khảo</a:t>
                      </a:r>
                      <a:endParaRPr lang="en-US" sz="2400" b="1" dirty="0">
                        <a:solidFill>
                          <a:srgbClr val="000000"/>
                        </a:solidFill>
                        <a:effectLst/>
                        <a:latin typeface="Times New Roman" panose="02020603050405020304" pitchFamily="18" charset="0"/>
                        <a:ea typeface="Times New Roman" panose="02020603050405020304" pitchFamily="18" charset="0"/>
                      </a:endParaRPr>
                    </a:p>
                  </a:txBody>
                  <a:tcPr marL="30739" marR="30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a:r>
                        <a:rPr lang="en-US" sz="2400" b="1" dirty="0" err="1">
                          <a:solidFill>
                            <a:srgbClr val="000000"/>
                          </a:solidFill>
                          <a:effectLst/>
                          <a:latin typeface="Times New Roman" panose="02020603050405020304" pitchFamily="18" charset="0"/>
                          <a:ea typeface="Times New Roman" panose="02020603050405020304" pitchFamily="18" charset="0"/>
                        </a:rPr>
                        <a:t>những</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tài</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liệu</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được</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người</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viết</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người</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nói</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xem</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xét</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trích</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dẫn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để</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làm</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rõ</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hơn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nội</a:t>
                      </a:r>
                      <a:r>
                        <a:rPr lang="en-US" sz="2400" b="1" dirty="0">
                          <a:solidFill>
                            <a:srgbClr val="000000"/>
                          </a:solidFill>
                          <a:effectLst/>
                          <a:latin typeface="Times New Roman" panose="02020603050405020304" pitchFamily="18" charset="0"/>
                          <a:ea typeface="Times New Roman" panose="02020603050405020304" pitchFamily="18" charset="0"/>
                        </a:rPr>
                        <a:t> dung, </a:t>
                      </a:r>
                      <a:r>
                        <a:rPr lang="en-US" sz="2400" b="1" dirty="0" err="1">
                          <a:solidFill>
                            <a:srgbClr val="000000"/>
                          </a:solidFill>
                          <a:effectLst/>
                          <a:latin typeface="Times New Roman" panose="02020603050405020304" pitchFamily="18" charset="0"/>
                          <a:ea typeface="Times New Roman" panose="02020603050405020304" pitchFamily="18" charset="0"/>
                        </a:rPr>
                        <a:t>đối</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tượng</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được</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đề</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cập</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đến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trong</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văn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bản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giúp</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cho</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thông</a:t>
                      </a:r>
                      <a:r>
                        <a:rPr lang="en-US" sz="2400" b="1" dirty="0">
                          <a:solidFill>
                            <a:srgbClr val="000000"/>
                          </a:solidFill>
                          <a:effectLst/>
                          <a:latin typeface="Times New Roman" panose="02020603050405020304" pitchFamily="18" charset="0"/>
                          <a:ea typeface="Times New Roman" panose="02020603050405020304" pitchFamily="18" charset="0"/>
                        </a:rPr>
                        <a:t> tin </a:t>
                      </a:r>
                      <a:r>
                        <a:rPr lang="en-US" sz="2400" b="1" dirty="0" err="1">
                          <a:solidFill>
                            <a:srgbClr val="000000"/>
                          </a:solidFill>
                          <a:effectLst/>
                          <a:latin typeface="Times New Roman" panose="02020603050405020304" pitchFamily="18" charset="0"/>
                          <a:ea typeface="Times New Roman" panose="02020603050405020304" pitchFamily="18" charset="0"/>
                        </a:rPr>
                        <a:t>được</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trình</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bày</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trong</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văn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bản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thêm</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phong</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phú</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thuyết</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phục</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Tài</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liệu</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tham</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khảo</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thường</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được</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ghi</a:t>
                      </a:r>
                      <a:r>
                        <a:rPr lang="en-US" sz="2400" b="1" dirty="0">
                          <a:solidFill>
                            <a:srgbClr val="000000"/>
                          </a:solidFill>
                          <a:effectLst/>
                          <a:latin typeface="Times New Roman" panose="02020603050405020304" pitchFamily="18" charset="0"/>
                          <a:ea typeface="Times New Roman" panose="02020603050405020304" pitchFamily="18" charset="0"/>
                        </a:rPr>
                        <a:t> ở </a:t>
                      </a:r>
                      <a:r>
                        <a:rPr lang="en-US" sz="2400" b="1" dirty="0" err="1">
                          <a:solidFill>
                            <a:srgbClr val="000000"/>
                          </a:solidFill>
                          <a:effectLst/>
                          <a:latin typeface="Times New Roman" panose="02020603050405020304" pitchFamily="18" charset="0"/>
                          <a:ea typeface="Times New Roman" panose="02020603050405020304" pitchFamily="18" charset="0"/>
                        </a:rPr>
                        <a:t>cuối</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bài</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viết</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hoặc</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cuối</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chương</a:t>
                      </a:r>
                      <a:r>
                        <a:rPr lang="en-US" sz="2400" b="1" dirty="0">
                          <a:solidFill>
                            <a:srgbClr val="000000"/>
                          </a:solidFill>
                          <a:effectLst/>
                          <a:latin typeface="Times New Roman" panose="02020603050405020304" pitchFamily="18" charset="0"/>
                          <a:ea typeface="Times New Roman" panose="02020603050405020304" pitchFamily="18" charset="0"/>
                        </a:rPr>
                        <a:t> hay </a:t>
                      </a:r>
                      <a:r>
                        <a:rPr lang="en-US" sz="2400" b="1" dirty="0" err="1">
                          <a:solidFill>
                            <a:srgbClr val="000000"/>
                          </a:solidFill>
                          <a:effectLst/>
                          <a:latin typeface="Times New Roman" panose="02020603050405020304" pitchFamily="18" charset="0"/>
                          <a:ea typeface="Times New Roman" panose="02020603050405020304" pitchFamily="18" charset="0"/>
                        </a:rPr>
                        <a:t>cuối</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sách</a:t>
                      </a:r>
                      <a:r>
                        <a:rPr lang="en-US" sz="2400" b="1" dirty="0">
                          <a:solidFill>
                            <a:srgbClr val="000000"/>
                          </a:solidFill>
                          <a:effectLst/>
                          <a:latin typeface="Times New Roman" panose="02020603050405020304" pitchFamily="18" charset="0"/>
                          <a:ea typeface="Times New Roman" panose="02020603050405020304" pitchFamily="18" charset="0"/>
                        </a:rPr>
                        <a:t>.</a:t>
                      </a:r>
                    </a:p>
                  </a:txBody>
                  <a:tcPr marL="30739" marR="30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885338640"/>
                  </a:ext>
                </a:extLst>
              </a:tr>
              <a:tr h="782415">
                <a:tc>
                  <a:txBody>
                    <a:bodyPr/>
                    <a:lstStyle/>
                    <a:p>
                      <a:pPr algn="ctr"/>
                      <a:r>
                        <a:rPr lang="en-US" sz="2400" b="1">
                          <a:solidFill>
                            <a:srgbClr val="000000"/>
                          </a:solidFill>
                          <a:effectLst/>
                          <a:latin typeface="Times New Roman" panose="02020603050405020304" pitchFamily="18" charset="0"/>
                          <a:ea typeface="Times New Roman" panose="02020603050405020304" pitchFamily="18" charset="0"/>
                        </a:rPr>
                        <a:t>Thuật ngữ</a:t>
                      </a:r>
                    </a:p>
                  </a:txBody>
                  <a:tcPr marL="30739" marR="30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a:r>
                        <a:rPr lang="en-US" sz="2400" b="1" dirty="0" err="1">
                          <a:solidFill>
                            <a:srgbClr val="000000"/>
                          </a:solidFill>
                          <a:effectLst/>
                          <a:latin typeface="Times New Roman" panose="02020603050405020304" pitchFamily="18" charset="0"/>
                          <a:ea typeface="Times New Roman" panose="02020603050405020304" pitchFamily="18" charset="0"/>
                        </a:rPr>
                        <a:t>từ</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ngữ</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biểu</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thị</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khái</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niệm</a:t>
                      </a:r>
                      <a:r>
                        <a:rPr lang="en-US" sz="2400" b="1" dirty="0">
                          <a:solidFill>
                            <a:srgbClr val="000000"/>
                          </a:solidFill>
                          <a:effectLst/>
                          <a:latin typeface="Times New Roman" panose="02020603050405020304" pitchFamily="18" charset="0"/>
                          <a:ea typeface="Times New Roman" panose="02020603050405020304" pitchFamily="18" charset="0"/>
                        </a:rPr>
                        <a:t> khoa </a:t>
                      </a:r>
                      <a:r>
                        <a:rPr lang="en-US" sz="2400" b="1" dirty="0" err="1">
                          <a:solidFill>
                            <a:srgbClr val="000000"/>
                          </a:solidFill>
                          <a:effectLst/>
                          <a:latin typeface="Times New Roman" panose="02020603050405020304" pitchFamily="18" charset="0"/>
                          <a:ea typeface="Times New Roman" panose="02020603050405020304" pitchFamily="18" charset="0"/>
                        </a:rPr>
                        <a:t>học</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công</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nghệ</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thường</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được</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sử</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dụng</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trong</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các</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văn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bản</a:t>
                      </a:r>
                      <a:r>
                        <a:rPr lang="en-US" sz="2400" b="1" dirty="0">
                          <a:solidFill>
                            <a:srgbClr val="000000"/>
                          </a:solidFill>
                          <a:effectLst/>
                          <a:latin typeface="Times New Roman" panose="02020603050405020304" pitchFamily="18" charset="0"/>
                          <a:ea typeface="Times New Roman" panose="02020603050405020304" pitchFamily="18" charset="0"/>
                        </a:rPr>
                        <a:t> khoa </a:t>
                      </a:r>
                      <a:r>
                        <a:rPr lang="en-US" sz="2400" b="1" dirty="0" err="1">
                          <a:solidFill>
                            <a:srgbClr val="000000"/>
                          </a:solidFill>
                          <a:effectLst/>
                          <a:latin typeface="Times New Roman" panose="02020603050405020304" pitchFamily="18" charset="0"/>
                          <a:ea typeface="Times New Roman" panose="02020603050405020304" pitchFamily="18" charset="0"/>
                        </a:rPr>
                        <a:t>học</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công</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nghệ</a:t>
                      </a:r>
                      <a:r>
                        <a:rPr lang="en-US" sz="2400" b="1" dirty="0">
                          <a:solidFill>
                            <a:srgbClr val="000000"/>
                          </a:solidFill>
                          <a:effectLst/>
                          <a:latin typeface="Times New Roman" panose="02020603050405020304" pitchFamily="18" charset="0"/>
                          <a:ea typeface="Times New Roman" panose="02020603050405020304" pitchFamily="18" charset="0"/>
                        </a:rPr>
                        <a:t>.</a:t>
                      </a:r>
                    </a:p>
                  </a:txBody>
                  <a:tcPr marL="30739" marR="30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3140535027"/>
                  </a:ext>
                </a:extLst>
              </a:tr>
              <a:tr h="782415">
                <a:tc>
                  <a:txBody>
                    <a:bodyPr/>
                    <a:lstStyle/>
                    <a:p>
                      <a:pPr algn="ctr"/>
                      <a:r>
                        <a:rPr lang="en-US" sz="2400" b="1">
                          <a:solidFill>
                            <a:srgbClr val="000000"/>
                          </a:solidFill>
                          <a:effectLst/>
                          <a:latin typeface="Times New Roman" panose="02020603050405020304" pitchFamily="18" charset="0"/>
                          <a:ea typeface="Times New Roman" panose="02020603050405020304" pitchFamily="18" charset="0"/>
                        </a:rPr>
                        <a:t>Phương tiện phi ngôn ngữ</a:t>
                      </a:r>
                    </a:p>
                  </a:txBody>
                  <a:tcPr marL="30739" marR="30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a:r>
                        <a:rPr lang="en-US" sz="2400" b="1" dirty="0" err="1">
                          <a:solidFill>
                            <a:srgbClr val="000000"/>
                          </a:solidFill>
                          <a:effectLst/>
                          <a:latin typeface="Times New Roman" panose="02020603050405020304" pitchFamily="18" charset="0"/>
                          <a:ea typeface="Times New Roman" panose="02020603050405020304" pitchFamily="18" charset="0"/>
                        </a:rPr>
                        <a:t>Là</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tranh</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ảnh</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hình</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vẽ</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sơ</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đồ</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bảng</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biểu</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kí</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hiệu</a:t>
                      </a:r>
                      <a:r>
                        <a:rPr lang="en-US" sz="2400" b="1" dirty="0">
                          <a:solidFill>
                            <a:srgbClr val="000000"/>
                          </a:solidFill>
                          <a:effectLst/>
                          <a:latin typeface="Times New Roman" panose="02020603050405020304" pitchFamily="18" charset="0"/>
                          <a:ea typeface="Times New Roman" panose="02020603050405020304" pitchFamily="18" charset="0"/>
                        </a:rPr>
                        <a:t>,…</a:t>
                      </a:r>
                      <a:r>
                        <a:rPr lang="en-US" sz="2400" b="1" dirty="0" err="1">
                          <a:solidFill>
                            <a:srgbClr val="000000"/>
                          </a:solidFill>
                          <a:effectLst/>
                          <a:latin typeface="Times New Roman" panose="02020603050405020304" pitchFamily="18" charset="0"/>
                          <a:ea typeface="Times New Roman" panose="02020603050405020304" pitchFamily="18" charset="0"/>
                        </a:rPr>
                        <a:t>phối</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hợp</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với</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lời</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văn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phương</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tiện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ngôn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ngữ</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để</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cung</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cấp</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thông</a:t>
                      </a:r>
                      <a:r>
                        <a:rPr lang="en-US" sz="2400" b="1" dirty="0">
                          <a:solidFill>
                            <a:srgbClr val="000000"/>
                          </a:solidFill>
                          <a:effectLst/>
                          <a:latin typeface="Times New Roman" panose="02020603050405020304" pitchFamily="18" charset="0"/>
                          <a:ea typeface="Times New Roman" panose="02020603050405020304" pitchFamily="18" charset="0"/>
                        </a:rPr>
                        <a:t> tin </a:t>
                      </a:r>
                      <a:r>
                        <a:rPr lang="en-US" sz="2400" b="1" dirty="0" err="1">
                          <a:solidFill>
                            <a:srgbClr val="000000"/>
                          </a:solidFill>
                          <a:effectLst/>
                          <a:latin typeface="Times New Roman" panose="02020603050405020304" pitchFamily="18" charset="0"/>
                          <a:ea typeface="Times New Roman" panose="02020603050405020304" pitchFamily="18" charset="0"/>
                        </a:rPr>
                        <a:t>cho</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người</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đọc</a:t>
                      </a:r>
                      <a:r>
                        <a:rPr lang="en-US" sz="2400" b="1" dirty="0">
                          <a:solidFill>
                            <a:srgbClr val="000000"/>
                          </a:solidFill>
                          <a:effectLst/>
                          <a:latin typeface="Times New Roman" panose="02020603050405020304" pitchFamily="18" charset="0"/>
                          <a:ea typeface="Times New Roman" panose="02020603050405020304" pitchFamily="18" charset="0"/>
                        </a:rPr>
                        <a:t>.</a:t>
                      </a:r>
                    </a:p>
                  </a:txBody>
                  <a:tcPr marL="30739" marR="30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3324875176"/>
                  </a:ext>
                </a:extLst>
              </a:tr>
            </a:tbl>
          </a:graphicData>
        </a:graphic>
      </p:graphicFrame>
      <p:sp>
        <p:nvSpPr>
          <p:cNvPr id="6" name="Rectangle 1">
            <a:extLst>
              <a:ext uri="{FF2B5EF4-FFF2-40B4-BE49-F238E27FC236}">
                <a16:creationId xmlns:a16="http://schemas.microsoft.com/office/drawing/2014/main" xmlns="" id="{C1DBF9E3-EB12-8073-5A03-DC89FB05CBC3}"/>
              </a:ext>
            </a:extLst>
          </p:cNvPr>
          <p:cNvSpPr>
            <a:spLocks noChangeArrowheads="1"/>
          </p:cNvSpPr>
          <p:nvPr/>
        </p:nvSpPr>
        <p:spPr bwMode="auto">
          <a:xfrm>
            <a:off x="5529263" y="16700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712726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4FC55218-5511-DCAE-B843-AD174A35C518}"/>
              </a:ext>
            </a:extLst>
          </p:cNvPr>
          <p:cNvSpPr txBox="1"/>
          <p:nvPr/>
        </p:nvSpPr>
        <p:spPr>
          <a:xfrm>
            <a:off x="3688414" y="2419350"/>
            <a:ext cx="5698996" cy="1200329"/>
          </a:xfrm>
          <a:prstGeom prst="rect">
            <a:avLst/>
          </a:prstGeom>
          <a:noFill/>
        </p:spPr>
        <p:txBody>
          <a:bodyPr wrap="none" rtlCol="0">
            <a:spAutoFit/>
          </a:bodyPr>
          <a:lstStyle/>
          <a:p>
            <a:r>
              <a:rPr lang="en-US" sz="7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8379243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4FC55218-5511-DCAE-B843-AD174A35C518}"/>
              </a:ext>
            </a:extLst>
          </p:cNvPr>
          <p:cNvSpPr txBox="1"/>
          <p:nvPr/>
        </p:nvSpPr>
        <p:spPr>
          <a:xfrm>
            <a:off x="201532" y="317837"/>
            <a:ext cx="1058878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2.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Tác</a:t>
            </a:r>
            <a:r>
              <a:rPr kumimoji="0" lang="en-US" sz="54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phẩm</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xmlns="" id="{1FEF1CE6-EE75-45FC-76EF-712734422DC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882209" y="1893517"/>
            <a:ext cx="5317255" cy="2223084"/>
          </a:xfrm>
          <a:prstGeom prst="rect">
            <a:avLst/>
          </a:prstGeom>
        </p:spPr>
      </p:pic>
      <p:sp>
        <p:nvSpPr>
          <p:cNvPr id="6" name="TextBox 5">
            <a:extLst>
              <a:ext uri="{FF2B5EF4-FFF2-40B4-BE49-F238E27FC236}">
                <a16:creationId xmlns:a16="http://schemas.microsoft.com/office/drawing/2014/main" xmlns="" id="{24069A0C-C1AC-E926-981E-4728931E26B1}"/>
              </a:ext>
            </a:extLst>
          </p:cNvPr>
          <p:cNvSpPr txBox="1"/>
          <p:nvPr/>
        </p:nvSpPr>
        <p:spPr>
          <a:xfrm>
            <a:off x="1687198" y="2434229"/>
            <a:ext cx="3707275"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tóm</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tắt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xmlns="" id="{D123675F-E85E-3119-FCEA-CD9449F3921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5856881" y="3429000"/>
            <a:ext cx="5317255" cy="2223084"/>
          </a:xfrm>
          <a:prstGeom prst="rect">
            <a:avLst/>
          </a:prstGeom>
        </p:spPr>
      </p:pic>
      <p:sp>
        <p:nvSpPr>
          <p:cNvPr id="8" name="TextBox 7">
            <a:extLst>
              <a:ext uri="{FF2B5EF4-FFF2-40B4-BE49-F238E27FC236}">
                <a16:creationId xmlns:a16="http://schemas.microsoft.com/office/drawing/2014/main" xmlns="" id="{5C4D5ED2-9646-35CA-0CC9-AA90D4A7161C}"/>
              </a:ext>
            </a:extLst>
          </p:cNvPr>
          <p:cNvSpPr txBox="1"/>
          <p:nvPr/>
        </p:nvSpPr>
        <p:spPr>
          <a:xfrm>
            <a:off x="6661870" y="3969712"/>
            <a:ext cx="3707275"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chung</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537075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 calcmode="lin" valueType="num">
                                      <p:cBhvr>
                                        <p:cTn id="31" dur="1000" fill="hold"/>
                                        <p:tgtEl>
                                          <p:spTgt spid="7"/>
                                        </p:tgtEl>
                                        <p:attrNameLst>
                                          <p:attrName>style.rotation</p:attrName>
                                        </p:attrNameLst>
                                      </p:cBhvr>
                                      <p:tavLst>
                                        <p:tav tm="0">
                                          <p:val>
                                            <p:fltVal val="90"/>
                                          </p:val>
                                        </p:tav>
                                        <p:tav tm="100000">
                                          <p:val>
                                            <p:fltVal val="0"/>
                                          </p:val>
                                        </p:tav>
                                      </p:tavLst>
                                    </p:anim>
                                    <p:animEffect transition="in" filter="fade">
                                      <p:cBhvr>
                                        <p:cTn id="32" dur="1000"/>
                                        <p:tgtEl>
                                          <p:spTgt spid="7"/>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style.rotation</p:attrName>
                                        </p:attrNameLst>
                                      </p:cBhvr>
                                      <p:tavLst>
                                        <p:tav tm="0">
                                          <p:val>
                                            <p:fltVal val="90"/>
                                          </p:val>
                                        </p:tav>
                                        <p:tav tm="100000">
                                          <p:val>
                                            <p:fltVal val="0"/>
                                          </p:val>
                                        </p:tav>
                                      </p:tavLst>
                                    </p:anim>
                                    <p:animEffect transition="in" filter="fade">
                                      <p:cBhvr>
                                        <p:cTn id="3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6684140-771C-7FE0-F9AD-48AA247C240F}"/>
              </a:ext>
            </a:extLst>
          </p:cNvPr>
          <p:cNvPicPr>
            <a:picLocks noChangeAspect="1"/>
          </p:cNvPicPr>
          <p:nvPr/>
        </p:nvPicPr>
        <p:blipFill>
          <a:blip r:embed="rId2"/>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xmlns="" id="{4FC55218-5511-DCAE-B843-AD174A35C518}"/>
              </a:ext>
            </a:extLst>
          </p:cNvPr>
          <p:cNvSpPr txBox="1"/>
          <p:nvPr/>
        </p:nvSpPr>
        <p:spPr>
          <a:xfrm>
            <a:off x="201532" y="317837"/>
            <a:ext cx="1058878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b.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Tìm</a:t>
            </a:r>
            <a:r>
              <a:rPr kumimoji="0" lang="en-US" sz="54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hiểu</a:t>
            </a:r>
            <a:r>
              <a:rPr kumimoji="0" lang="en-US" sz="54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chung</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xmlns="" id="{1FEF1CE6-EE75-45FC-76EF-712734422DC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2098613" y="1828799"/>
            <a:ext cx="8521849" cy="3825381"/>
          </a:xfrm>
          <a:prstGeom prst="rect">
            <a:avLst/>
          </a:prstGeom>
        </p:spPr>
      </p:pic>
      <p:sp>
        <p:nvSpPr>
          <p:cNvPr id="6" name="TextBox 5">
            <a:extLst>
              <a:ext uri="{FF2B5EF4-FFF2-40B4-BE49-F238E27FC236}">
                <a16:creationId xmlns:a16="http://schemas.microsoft.com/office/drawing/2014/main" xmlns="" id="{24069A0C-C1AC-E926-981E-4728931E26B1}"/>
              </a:ext>
            </a:extLst>
          </p:cNvPr>
          <p:cNvSpPr txBox="1"/>
          <p:nvPr/>
        </p:nvSpPr>
        <p:spPr>
          <a:xfrm>
            <a:off x="3465312" y="2358728"/>
            <a:ext cx="6014248"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Trình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bày</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phiếu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328756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B932453-7C68-B804-4CAA-7FE198561F1A}"/>
              </a:ext>
            </a:extLst>
          </p:cNvPr>
          <p:cNvPicPr>
            <a:picLocks noChangeAspect="1"/>
          </p:cNvPicPr>
          <p:nvPr/>
        </p:nvPicPr>
        <p:blipFill>
          <a:blip r:embed="rId3"/>
          <a:stretch>
            <a:fillRect/>
          </a:stretch>
        </p:blipFill>
        <p:spPr>
          <a:xfrm>
            <a:off x="0" y="-1"/>
            <a:ext cx="12192000" cy="6930571"/>
          </a:xfrm>
          <a:prstGeom prst="rect">
            <a:avLst/>
          </a:prstGeom>
        </p:spPr>
      </p:pic>
      <p:sp>
        <p:nvSpPr>
          <p:cNvPr id="9" name="Rectangle: Rounded Corners 8">
            <a:extLst>
              <a:ext uri="{FF2B5EF4-FFF2-40B4-BE49-F238E27FC236}">
                <a16:creationId xmlns:a16="http://schemas.microsoft.com/office/drawing/2014/main" xmlns="" id="{D318EAEE-F758-EB99-92BF-5152254B9623}"/>
              </a:ext>
            </a:extLst>
          </p:cNvPr>
          <p:cNvSpPr/>
          <p:nvPr/>
        </p:nvSpPr>
        <p:spPr>
          <a:xfrm>
            <a:off x="150774" y="218988"/>
            <a:ext cx="11803101" cy="62326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53695580-8CF8-B9D3-438F-98940FC62ACF}"/>
              </a:ext>
            </a:extLst>
          </p:cNvPr>
          <p:cNvPicPr>
            <a:picLocks noChangeAspect="1"/>
          </p:cNvPicPr>
          <p:nvPr/>
        </p:nvPicPr>
        <p:blipFill>
          <a:blip r:embed="rId4"/>
          <a:stretch>
            <a:fillRect/>
          </a:stretch>
        </p:blipFill>
        <p:spPr>
          <a:xfrm>
            <a:off x="1290637" y="5301943"/>
            <a:ext cx="2549559" cy="1274780"/>
          </a:xfrm>
          <a:prstGeom prst="rect">
            <a:avLst/>
          </a:prstGeom>
        </p:spPr>
      </p:pic>
      <p:pic>
        <p:nvPicPr>
          <p:cNvPr id="12" name="Picture 11">
            <a:extLst>
              <a:ext uri="{FF2B5EF4-FFF2-40B4-BE49-F238E27FC236}">
                <a16:creationId xmlns:a16="http://schemas.microsoft.com/office/drawing/2014/main" xmlns="" id="{4B019496-5A98-5656-02B4-37738F0BA3BB}"/>
              </a:ext>
            </a:extLst>
          </p:cNvPr>
          <p:cNvPicPr>
            <a:picLocks noChangeAspect="1"/>
          </p:cNvPicPr>
          <p:nvPr/>
        </p:nvPicPr>
        <p:blipFill>
          <a:blip r:embed="rId4"/>
          <a:stretch>
            <a:fillRect/>
          </a:stretch>
        </p:blipFill>
        <p:spPr>
          <a:xfrm>
            <a:off x="3809053" y="5112619"/>
            <a:ext cx="2549559" cy="1493073"/>
          </a:xfrm>
          <a:prstGeom prst="rect">
            <a:avLst/>
          </a:prstGeom>
        </p:spPr>
      </p:pic>
      <p:pic>
        <p:nvPicPr>
          <p:cNvPr id="13" name="Picture 12">
            <a:extLst>
              <a:ext uri="{FF2B5EF4-FFF2-40B4-BE49-F238E27FC236}">
                <a16:creationId xmlns:a16="http://schemas.microsoft.com/office/drawing/2014/main" xmlns="" id="{030AC531-8675-B10A-27B5-0658FC7C9518}"/>
              </a:ext>
            </a:extLst>
          </p:cNvPr>
          <p:cNvPicPr>
            <a:picLocks noChangeAspect="1"/>
          </p:cNvPicPr>
          <p:nvPr/>
        </p:nvPicPr>
        <p:blipFill>
          <a:blip r:embed="rId4"/>
          <a:stretch>
            <a:fillRect/>
          </a:stretch>
        </p:blipFill>
        <p:spPr>
          <a:xfrm>
            <a:off x="6258656" y="5037580"/>
            <a:ext cx="2549559" cy="1528165"/>
          </a:xfrm>
          <a:prstGeom prst="rect">
            <a:avLst/>
          </a:prstGeom>
        </p:spPr>
      </p:pic>
      <p:pic>
        <p:nvPicPr>
          <p:cNvPr id="14" name="Picture 13">
            <a:extLst>
              <a:ext uri="{FF2B5EF4-FFF2-40B4-BE49-F238E27FC236}">
                <a16:creationId xmlns:a16="http://schemas.microsoft.com/office/drawing/2014/main" xmlns="" id="{E01224A9-BDAD-032B-8CF0-241FE73876B6}"/>
              </a:ext>
            </a:extLst>
          </p:cNvPr>
          <p:cNvPicPr>
            <a:picLocks noChangeAspect="1"/>
          </p:cNvPicPr>
          <p:nvPr/>
        </p:nvPicPr>
        <p:blipFill>
          <a:blip r:embed="rId4"/>
          <a:stretch>
            <a:fillRect/>
          </a:stretch>
        </p:blipFill>
        <p:spPr>
          <a:xfrm>
            <a:off x="928098" y="5129193"/>
            <a:ext cx="2549559" cy="1504375"/>
          </a:xfrm>
          <a:prstGeom prst="rect">
            <a:avLst/>
          </a:prstGeom>
        </p:spPr>
      </p:pic>
      <p:pic>
        <p:nvPicPr>
          <p:cNvPr id="15" name="Picture 14">
            <a:extLst>
              <a:ext uri="{FF2B5EF4-FFF2-40B4-BE49-F238E27FC236}">
                <a16:creationId xmlns:a16="http://schemas.microsoft.com/office/drawing/2014/main" xmlns="" id="{6B10D147-261B-B3A1-3B7E-0E05F84BC340}"/>
              </a:ext>
            </a:extLst>
          </p:cNvPr>
          <p:cNvPicPr>
            <a:picLocks noChangeAspect="1"/>
          </p:cNvPicPr>
          <p:nvPr/>
        </p:nvPicPr>
        <p:blipFill>
          <a:blip r:embed="rId4"/>
          <a:stretch>
            <a:fillRect/>
          </a:stretch>
        </p:blipFill>
        <p:spPr>
          <a:xfrm>
            <a:off x="8730033" y="5129193"/>
            <a:ext cx="2549559" cy="1444959"/>
          </a:xfrm>
          <a:prstGeom prst="rect">
            <a:avLst/>
          </a:prstGeom>
        </p:spPr>
      </p:pic>
      <p:pic>
        <p:nvPicPr>
          <p:cNvPr id="20" name="Picture 19">
            <a:extLst>
              <a:ext uri="{FF2B5EF4-FFF2-40B4-BE49-F238E27FC236}">
                <a16:creationId xmlns:a16="http://schemas.microsoft.com/office/drawing/2014/main" xmlns="" id="{3DAE5014-2CE6-E88D-A806-1620529E2FAA}"/>
              </a:ext>
            </a:extLst>
          </p:cNvPr>
          <p:cNvPicPr>
            <a:picLocks noChangeAspect="1"/>
          </p:cNvPicPr>
          <p:nvPr/>
        </p:nvPicPr>
        <p:blipFill>
          <a:blip r:embed="rId4"/>
          <a:stretch>
            <a:fillRect/>
          </a:stretch>
        </p:blipFill>
        <p:spPr>
          <a:xfrm>
            <a:off x="313429" y="5076697"/>
            <a:ext cx="2193317" cy="1594734"/>
          </a:xfrm>
          <a:prstGeom prst="rect">
            <a:avLst/>
          </a:prstGeom>
        </p:spPr>
      </p:pic>
      <p:pic>
        <p:nvPicPr>
          <p:cNvPr id="26" name="Picture 25">
            <a:extLst>
              <a:ext uri="{FF2B5EF4-FFF2-40B4-BE49-F238E27FC236}">
                <a16:creationId xmlns:a16="http://schemas.microsoft.com/office/drawing/2014/main" xmlns="" id="{40E52F10-A6CB-1B4D-344A-599EB805A35B}"/>
              </a:ext>
            </a:extLst>
          </p:cNvPr>
          <p:cNvPicPr>
            <a:picLocks noChangeAspect="1"/>
          </p:cNvPicPr>
          <p:nvPr/>
        </p:nvPicPr>
        <p:blipFill>
          <a:blip r:embed="rId5"/>
          <a:stretch>
            <a:fillRect/>
          </a:stretch>
        </p:blipFill>
        <p:spPr>
          <a:xfrm>
            <a:off x="9385090" y="5257577"/>
            <a:ext cx="2493480" cy="1344879"/>
          </a:xfrm>
          <a:prstGeom prst="rect">
            <a:avLst/>
          </a:prstGeom>
        </p:spPr>
      </p:pic>
      <p:pic>
        <p:nvPicPr>
          <p:cNvPr id="33" name="Picture 32">
            <a:extLst>
              <a:ext uri="{FF2B5EF4-FFF2-40B4-BE49-F238E27FC236}">
                <a16:creationId xmlns:a16="http://schemas.microsoft.com/office/drawing/2014/main" xmlns="" id="{63C86FBF-B3B1-E3A7-77F5-D8AFCAEDCAC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78" b="89778" l="7556" r="92444">
                        <a14:foregroundMark x1="8000" y1="50222" x2="8000" y2="50222"/>
                        <a14:foregroundMark x1="8889" y1="40889" x2="8889" y2="40889"/>
                        <a14:foregroundMark x1="7556" y1="36000" x2="7556" y2="36000"/>
                        <a14:foregroundMark x1="7556" y1="43556" x2="7556" y2="43556"/>
                        <a14:foregroundMark x1="92444" y1="56444" x2="92444" y2="56444"/>
                      </a14:backgroundRemoval>
                    </a14:imgEffect>
                  </a14:imgLayer>
                </a14:imgProps>
              </a:ext>
            </a:extLst>
          </a:blip>
          <a:stretch>
            <a:fillRect/>
          </a:stretch>
        </p:blipFill>
        <p:spPr>
          <a:xfrm>
            <a:off x="543573" y="-128631"/>
            <a:ext cx="1800814" cy="1800814"/>
          </a:xfrm>
          <a:prstGeom prst="rect">
            <a:avLst/>
          </a:prstGeom>
        </p:spPr>
      </p:pic>
      <p:pic>
        <p:nvPicPr>
          <p:cNvPr id="34" name="Picture 33">
            <a:extLst>
              <a:ext uri="{FF2B5EF4-FFF2-40B4-BE49-F238E27FC236}">
                <a16:creationId xmlns:a16="http://schemas.microsoft.com/office/drawing/2014/main" xmlns="" id="{57523170-08B3-5602-5745-3BC8CDA0CF9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0305249" y="243970"/>
            <a:ext cx="1229415" cy="1229415"/>
          </a:xfrm>
          <a:prstGeom prst="rect">
            <a:avLst/>
          </a:prstGeom>
        </p:spPr>
      </p:pic>
      <p:pic>
        <p:nvPicPr>
          <p:cNvPr id="35" name="Picture 34">
            <a:extLst>
              <a:ext uri="{FF2B5EF4-FFF2-40B4-BE49-F238E27FC236}">
                <a16:creationId xmlns:a16="http://schemas.microsoft.com/office/drawing/2014/main" xmlns="" id="{8321EF94-918D-7E98-B729-DF4EFA191DA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9297428" y="118850"/>
            <a:ext cx="1689057" cy="1689057"/>
          </a:xfrm>
          <a:prstGeom prst="rect">
            <a:avLst/>
          </a:prstGeom>
        </p:spPr>
      </p:pic>
      <p:pic>
        <p:nvPicPr>
          <p:cNvPr id="36" name="Picture 35">
            <a:extLst>
              <a:ext uri="{FF2B5EF4-FFF2-40B4-BE49-F238E27FC236}">
                <a16:creationId xmlns:a16="http://schemas.microsoft.com/office/drawing/2014/main" xmlns="" id="{E31A1280-98E1-EFFF-FF03-C9D9EB8717B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8628142" y="-153131"/>
            <a:ext cx="1689057" cy="1689057"/>
          </a:xfrm>
          <a:prstGeom prst="rect">
            <a:avLst/>
          </a:prstGeom>
        </p:spPr>
      </p:pic>
      <p:pic>
        <p:nvPicPr>
          <p:cNvPr id="3" name="Picture 2">
            <a:extLst>
              <a:ext uri="{FF2B5EF4-FFF2-40B4-BE49-F238E27FC236}">
                <a16:creationId xmlns:a16="http://schemas.microsoft.com/office/drawing/2014/main" xmlns="" id="{15ACC866-51DE-1D49-BC17-987DCD64BDFC}"/>
              </a:ext>
            </a:extLst>
          </p:cNvPr>
          <p:cNvPicPr>
            <a:picLocks noChangeAspect="1"/>
          </p:cNvPicPr>
          <p:nvPr/>
        </p:nvPicPr>
        <p:blipFill>
          <a:blip r:embed="rId10"/>
          <a:stretch>
            <a:fillRect/>
          </a:stretch>
        </p:blipFill>
        <p:spPr>
          <a:xfrm>
            <a:off x="2055303" y="219695"/>
            <a:ext cx="8068648" cy="5255457"/>
          </a:xfrm>
          <a:prstGeom prst="rect">
            <a:avLst/>
          </a:prstGeom>
        </p:spPr>
      </p:pic>
    </p:spTree>
    <p:extLst>
      <p:ext uri="{BB962C8B-B14F-4D97-AF65-F5344CB8AC3E}">
        <p14:creationId xmlns:p14="http://schemas.microsoft.com/office/powerpoint/2010/main" val="1186261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B932453-7C68-B804-4CAA-7FE198561F1A}"/>
              </a:ext>
            </a:extLst>
          </p:cNvPr>
          <p:cNvPicPr>
            <a:picLocks noChangeAspect="1"/>
          </p:cNvPicPr>
          <p:nvPr/>
        </p:nvPicPr>
        <p:blipFill>
          <a:blip r:embed="rId3"/>
          <a:stretch>
            <a:fillRect/>
          </a:stretch>
        </p:blipFill>
        <p:spPr>
          <a:xfrm>
            <a:off x="0" y="-1"/>
            <a:ext cx="12192000" cy="6930571"/>
          </a:xfrm>
          <a:prstGeom prst="rect">
            <a:avLst/>
          </a:prstGeom>
        </p:spPr>
      </p:pic>
      <p:sp>
        <p:nvSpPr>
          <p:cNvPr id="9" name="Rectangle: Rounded Corners 8">
            <a:extLst>
              <a:ext uri="{FF2B5EF4-FFF2-40B4-BE49-F238E27FC236}">
                <a16:creationId xmlns:a16="http://schemas.microsoft.com/office/drawing/2014/main" xmlns="" id="{D318EAEE-F758-EB99-92BF-5152254B9623}"/>
              </a:ext>
            </a:extLst>
          </p:cNvPr>
          <p:cNvSpPr/>
          <p:nvPr/>
        </p:nvSpPr>
        <p:spPr>
          <a:xfrm>
            <a:off x="150774" y="218988"/>
            <a:ext cx="11803101" cy="62326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53695580-8CF8-B9D3-438F-98940FC62ACF}"/>
              </a:ext>
            </a:extLst>
          </p:cNvPr>
          <p:cNvPicPr>
            <a:picLocks noChangeAspect="1"/>
          </p:cNvPicPr>
          <p:nvPr/>
        </p:nvPicPr>
        <p:blipFill>
          <a:blip r:embed="rId4"/>
          <a:stretch>
            <a:fillRect/>
          </a:stretch>
        </p:blipFill>
        <p:spPr>
          <a:xfrm>
            <a:off x="1290637" y="5301943"/>
            <a:ext cx="2549559" cy="1274780"/>
          </a:xfrm>
          <a:prstGeom prst="rect">
            <a:avLst/>
          </a:prstGeom>
        </p:spPr>
      </p:pic>
      <p:pic>
        <p:nvPicPr>
          <p:cNvPr id="12" name="Picture 11">
            <a:extLst>
              <a:ext uri="{FF2B5EF4-FFF2-40B4-BE49-F238E27FC236}">
                <a16:creationId xmlns:a16="http://schemas.microsoft.com/office/drawing/2014/main" xmlns="" id="{4B019496-5A98-5656-02B4-37738F0BA3BB}"/>
              </a:ext>
            </a:extLst>
          </p:cNvPr>
          <p:cNvPicPr>
            <a:picLocks noChangeAspect="1"/>
          </p:cNvPicPr>
          <p:nvPr/>
        </p:nvPicPr>
        <p:blipFill>
          <a:blip r:embed="rId4"/>
          <a:stretch>
            <a:fillRect/>
          </a:stretch>
        </p:blipFill>
        <p:spPr>
          <a:xfrm>
            <a:off x="2899964" y="5409331"/>
            <a:ext cx="2549559" cy="1493073"/>
          </a:xfrm>
          <a:prstGeom prst="rect">
            <a:avLst/>
          </a:prstGeom>
        </p:spPr>
      </p:pic>
      <p:pic>
        <p:nvPicPr>
          <p:cNvPr id="13" name="Picture 12">
            <a:extLst>
              <a:ext uri="{FF2B5EF4-FFF2-40B4-BE49-F238E27FC236}">
                <a16:creationId xmlns:a16="http://schemas.microsoft.com/office/drawing/2014/main" xmlns="" id="{030AC531-8675-B10A-27B5-0658FC7C9518}"/>
              </a:ext>
            </a:extLst>
          </p:cNvPr>
          <p:cNvPicPr>
            <a:picLocks noChangeAspect="1"/>
          </p:cNvPicPr>
          <p:nvPr/>
        </p:nvPicPr>
        <p:blipFill>
          <a:blip r:embed="rId4"/>
          <a:stretch>
            <a:fillRect/>
          </a:stretch>
        </p:blipFill>
        <p:spPr>
          <a:xfrm>
            <a:off x="2805293" y="5374239"/>
            <a:ext cx="2549559" cy="1528165"/>
          </a:xfrm>
          <a:prstGeom prst="rect">
            <a:avLst/>
          </a:prstGeom>
        </p:spPr>
      </p:pic>
      <p:pic>
        <p:nvPicPr>
          <p:cNvPr id="14" name="Picture 13">
            <a:extLst>
              <a:ext uri="{FF2B5EF4-FFF2-40B4-BE49-F238E27FC236}">
                <a16:creationId xmlns:a16="http://schemas.microsoft.com/office/drawing/2014/main" xmlns="" id="{E01224A9-BDAD-032B-8CF0-241FE73876B6}"/>
              </a:ext>
            </a:extLst>
          </p:cNvPr>
          <p:cNvPicPr>
            <a:picLocks noChangeAspect="1"/>
          </p:cNvPicPr>
          <p:nvPr/>
        </p:nvPicPr>
        <p:blipFill>
          <a:blip r:embed="rId4"/>
          <a:stretch>
            <a:fillRect/>
          </a:stretch>
        </p:blipFill>
        <p:spPr>
          <a:xfrm>
            <a:off x="545133" y="5422976"/>
            <a:ext cx="2549559" cy="1504375"/>
          </a:xfrm>
          <a:prstGeom prst="rect">
            <a:avLst/>
          </a:prstGeom>
        </p:spPr>
      </p:pic>
      <p:pic>
        <p:nvPicPr>
          <p:cNvPr id="15" name="Picture 14">
            <a:extLst>
              <a:ext uri="{FF2B5EF4-FFF2-40B4-BE49-F238E27FC236}">
                <a16:creationId xmlns:a16="http://schemas.microsoft.com/office/drawing/2014/main" xmlns="" id="{6B10D147-261B-B3A1-3B7E-0E05F84BC340}"/>
              </a:ext>
            </a:extLst>
          </p:cNvPr>
          <p:cNvPicPr>
            <a:picLocks noChangeAspect="1"/>
          </p:cNvPicPr>
          <p:nvPr/>
        </p:nvPicPr>
        <p:blipFill>
          <a:blip r:embed="rId4"/>
          <a:stretch>
            <a:fillRect/>
          </a:stretch>
        </p:blipFill>
        <p:spPr>
          <a:xfrm>
            <a:off x="9313261" y="5433387"/>
            <a:ext cx="2549559" cy="1444959"/>
          </a:xfrm>
          <a:prstGeom prst="rect">
            <a:avLst/>
          </a:prstGeom>
        </p:spPr>
      </p:pic>
      <p:pic>
        <p:nvPicPr>
          <p:cNvPr id="20" name="Picture 19">
            <a:extLst>
              <a:ext uri="{FF2B5EF4-FFF2-40B4-BE49-F238E27FC236}">
                <a16:creationId xmlns:a16="http://schemas.microsoft.com/office/drawing/2014/main" xmlns="" id="{3DAE5014-2CE6-E88D-A806-1620529E2FAA}"/>
              </a:ext>
            </a:extLst>
          </p:cNvPr>
          <p:cNvPicPr>
            <a:picLocks noChangeAspect="1"/>
          </p:cNvPicPr>
          <p:nvPr/>
        </p:nvPicPr>
        <p:blipFill>
          <a:blip r:embed="rId4"/>
          <a:stretch>
            <a:fillRect/>
          </a:stretch>
        </p:blipFill>
        <p:spPr>
          <a:xfrm>
            <a:off x="12709" y="5257539"/>
            <a:ext cx="2193317" cy="1594734"/>
          </a:xfrm>
          <a:prstGeom prst="rect">
            <a:avLst/>
          </a:prstGeom>
        </p:spPr>
      </p:pic>
      <p:pic>
        <p:nvPicPr>
          <p:cNvPr id="26" name="Picture 25">
            <a:extLst>
              <a:ext uri="{FF2B5EF4-FFF2-40B4-BE49-F238E27FC236}">
                <a16:creationId xmlns:a16="http://schemas.microsoft.com/office/drawing/2014/main" xmlns="" id="{40E52F10-A6CB-1B4D-344A-599EB805A35B}"/>
              </a:ext>
            </a:extLst>
          </p:cNvPr>
          <p:cNvPicPr>
            <a:picLocks noChangeAspect="1"/>
          </p:cNvPicPr>
          <p:nvPr/>
        </p:nvPicPr>
        <p:blipFill>
          <a:blip r:embed="rId5"/>
          <a:stretch>
            <a:fillRect/>
          </a:stretch>
        </p:blipFill>
        <p:spPr>
          <a:xfrm>
            <a:off x="9685811" y="5535323"/>
            <a:ext cx="2493480" cy="1344879"/>
          </a:xfrm>
          <a:prstGeom prst="rect">
            <a:avLst/>
          </a:prstGeom>
        </p:spPr>
      </p:pic>
      <p:pic>
        <p:nvPicPr>
          <p:cNvPr id="33" name="Picture 32">
            <a:extLst>
              <a:ext uri="{FF2B5EF4-FFF2-40B4-BE49-F238E27FC236}">
                <a16:creationId xmlns:a16="http://schemas.microsoft.com/office/drawing/2014/main" xmlns="" id="{63C86FBF-B3B1-E3A7-77F5-D8AFCAEDCAC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78" b="89778" l="7556" r="92444">
                        <a14:foregroundMark x1="8000" y1="50222" x2="8000" y2="50222"/>
                        <a14:foregroundMark x1="8889" y1="40889" x2="8889" y2="40889"/>
                        <a14:foregroundMark x1="7556" y1="36000" x2="7556" y2="36000"/>
                        <a14:foregroundMark x1="7556" y1="43556" x2="7556" y2="43556"/>
                        <a14:foregroundMark x1="92444" y1="56444" x2="92444" y2="56444"/>
                      </a14:backgroundRemoval>
                    </a14:imgEffect>
                  </a14:imgLayer>
                </a14:imgProps>
              </a:ext>
            </a:extLst>
          </a:blip>
          <a:stretch>
            <a:fillRect/>
          </a:stretch>
        </p:blipFill>
        <p:spPr>
          <a:xfrm>
            <a:off x="543573" y="-128631"/>
            <a:ext cx="1800814" cy="1800814"/>
          </a:xfrm>
          <a:prstGeom prst="rect">
            <a:avLst/>
          </a:prstGeom>
        </p:spPr>
      </p:pic>
      <p:pic>
        <p:nvPicPr>
          <p:cNvPr id="34" name="Picture 33">
            <a:extLst>
              <a:ext uri="{FF2B5EF4-FFF2-40B4-BE49-F238E27FC236}">
                <a16:creationId xmlns:a16="http://schemas.microsoft.com/office/drawing/2014/main" xmlns="" id="{57523170-08B3-5602-5745-3BC8CDA0CF9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0305249" y="243970"/>
            <a:ext cx="1229415" cy="1229415"/>
          </a:xfrm>
          <a:prstGeom prst="rect">
            <a:avLst/>
          </a:prstGeom>
        </p:spPr>
      </p:pic>
      <p:pic>
        <p:nvPicPr>
          <p:cNvPr id="35" name="Picture 34">
            <a:extLst>
              <a:ext uri="{FF2B5EF4-FFF2-40B4-BE49-F238E27FC236}">
                <a16:creationId xmlns:a16="http://schemas.microsoft.com/office/drawing/2014/main" xmlns="" id="{8321EF94-918D-7E98-B729-DF4EFA191DA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0791394" y="149637"/>
            <a:ext cx="1689057" cy="1689057"/>
          </a:xfrm>
          <a:prstGeom prst="rect">
            <a:avLst/>
          </a:prstGeom>
        </p:spPr>
      </p:pic>
      <p:pic>
        <p:nvPicPr>
          <p:cNvPr id="36" name="Picture 35">
            <a:extLst>
              <a:ext uri="{FF2B5EF4-FFF2-40B4-BE49-F238E27FC236}">
                <a16:creationId xmlns:a16="http://schemas.microsoft.com/office/drawing/2014/main" xmlns="" id="{E31A1280-98E1-EFFF-FF03-C9D9EB8717B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0502401" y="-364045"/>
            <a:ext cx="1689057" cy="1689057"/>
          </a:xfrm>
          <a:prstGeom prst="rect">
            <a:avLst/>
          </a:prstGeom>
        </p:spPr>
      </p:pic>
      <p:pic>
        <p:nvPicPr>
          <p:cNvPr id="2" name="Picture 1">
            <a:extLst>
              <a:ext uri="{FF2B5EF4-FFF2-40B4-BE49-F238E27FC236}">
                <a16:creationId xmlns:a16="http://schemas.microsoft.com/office/drawing/2014/main" xmlns="" id="{01735528-F870-49DD-51AD-A375BCAA871A}"/>
              </a:ext>
            </a:extLst>
          </p:cNvPr>
          <p:cNvPicPr>
            <a:picLocks noChangeAspect="1"/>
          </p:cNvPicPr>
          <p:nvPr/>
        </p:nvPicPr>
        <p:blipFill>
          <a:blip r:embed="rId10"/>
          <a:stretch>
            <a:fillRect/>
          </a:stretch>
        </p:blipFill>
        <p:spPr>
          <a:xfrm>
            <a:off x="3809053" y="1290792"/>
            <a:ext cx="3094045" cy="3094045"/>
          </a:xfrm>
          <a:prstGeom prst="rect">
            <a:avLst/>
          </a:prstGeom>
        </p:spPr>
      </p:pic>
      <p:cxnSp>
        <p:nvCxnSpPr>
          <p:cNvPr id="5" name="Straight Connector 4">
            <a:extLst>
              <a:ext uri="{FF2B5EF4-FFF2-40B4-BE49-F238E27FC236}">
                <a16:creationId xmlns:a16="http://schemas.microsoft.com/office/drawing/2014/main" xmlns="" id="{5787B254-FB3C-9834-A776-9C2113AC2C94}"/>
              </a:ext>
            </a:extLst>
          </p:cNvPr>
          <p:cNvCxnSpPr>
            <a:cxnSpLocks/>
          </p:cNvCxnSpPr>
          <p:nvPr/>
        </p:nvCxnSpPr>
        <p:spPr>
          <a:xfrm flipV="1">
            <a:off x="3302474" y="1436229"/>
            <a:ext cx="4980252" cy="1930"/>
          </a:xfrm>
          <a:prstGeom prst="line">
            <a:avLst/>
          </a:prstGeom>
          <a:ln w="57150">
            <a:prstDash val="dashDot"/>
          </a:ln>
        </p:spPr>
        <p:style>
          <a:lnRef idx="3">
            <a:schemeClr val="accent1"/>
          </a:lnRef>
          <a:fillRef idx="0">
            <a:schemeClr val="accent1"/>
          </a:fillRef>
          <a:effectRef idx="2">
            <a:schemeClr val="accent1"/>
          </a:effectRef>
          <a:fontRef idx="minor">
            <a:schemeClr val="tx1"/>
          </a:fontRef>
        </p:style>
      </p:cxnSp>
      <p:cxnSp>
        <p:nvCxnSpPr>
          <p:cNvPr id="22" name="Straight Connector 21">
            <a:extLst>
              <a:ext uri="{FF2B5EF4-FFF2-40B4-BE49-F238E27FC236}">
                <a16:creationId xmlns:a16="http://schemas.microsoft.com/office/drawing/2014/main" xmlns="" id="{2FE85101-9E92-A2A2-7EF1-19131C3C5257}"/>
              </a:ext>
            </a:extLst>
          </p:cNvPr>
          <p:cNvCxnSpPr>
            <a:cxnSpLocks/>
          </p:cNvCxnSpPr>
          <p:nvPr/>
        </p:nvCxnSpPr>
        <p:spPr>
          <a:xfrm>
            <a:off x="5712901" y="4692838"/>
            <a:ext cx="2265959" cy="0"/>
          </a:xfrm>
          <a:prstGeom prst="line">
            <a:avLst/>
          </a:prstGeom>
          <a:ln w="57150">
            <a:prstDash val="dashDot"/>
          </a:ln>
        </p:spPr>
        <p:style>
          <a:lnRef idx="3">
            <a:schemeClr val="accent1"/>
          </a:lnRef>
          <a:fillRef idx="0">
            <a:schemeClr val="accent1"/>
          </a:fillRef>
          <a:effectRef idx="2">
            <a:schemeClr val="accent1"/>
          </a:effectRef>
          <a:fontRef idx="minor">
            <a:schemeClr val="tx1"/>
          </a:fontRef>
        </p:style>
      </p:cxnSp>
      <p:cxnSp>
        <p:nvCxnSpPr>
          <p:cNvPr id="23" name="Straight Connector 22">
            <a:extLst>
              <a:ext uri="{FF2B5EF4-FFF2-40B4-BE49-F238E27FC236}">
                <a16:creationId xmlns:a16="http://schemas.microsoft.com/office/drawing/2014/main" xmlns="" id="{5087D045-EBD7-92B9-A4E5-672BB0C867C2}"/>
              </a:ext>
            </a:extLst>
          </p:cNvPr>
          <p:cNvCxnSpPr>
            <a:cxnSpLocks/>
          </p:cNvCxnSpPr>
          <p:nvPr/>
        </p:nvCxnSpPr>
        <p:spPr>
          <a:xfrm>
            <a:off x="1993721" y="4311391"/>
            <a:ext cx="2265959" cy="0"/>
          </a:xfrm>
          <a:prstGeom prst="line">
            <a:avLst/>
          </a:prstGeom>
          <a:ln w="57150">
            <a:prstDash val="dashDot"/>
          </a:ln>
        </p:spPr>
        <p:style>
          <a:lnRef idx="3">
            <a:schemeClr val="accent1"/>
          </a:lnRef>
          <a:fillRef idx="0">
            <a:schemeClr val="accent1"/>
          </a:fillRef>
          <a:effectRef idx="2">
            <a:schemeClr val="accent1"/>
          </a:effectRef>
          <a:fontRef idx="minor">
            <a:schemeClr val="tx1"/>
          </a:fontRef>
        </p:style>
      </p:cxnSp>
      <p:cxnSp>
        <p:nvCxnSpPr>
          <p:cNvPr id="24" name="Straight Connector 23">
            <a:extLst>
              <a:ext uri="{FF2B5EF4-FFF2-40B4-BE49-F238E27FC236}">
                <a16:creationId xmlns:a16="http://schemas.microsoft.com/office/drawing/2014/main" xmlns="" id="{43535A23-F9BF-34C1-FBB8-86105AB0EDB2}"/>
              </a:ext>
            </a:extLst>
          </p:cNvPr>
          <p:cNvCxnSpPr>
            <a:cxnSpLocks/>
          </p:cNvCxnSpPr>
          <p:nvPr/>
        </p:nvCxnSpPr>
        <p:spPr>
          <a:xfrm>
            <a:off x="887939" y="2420853"/>
            <a:ext cx="2265959" cy="0"/>
          </a:xfrm>
          <a:prstGeom prst="line">
            <a:avLst/>
          </a:prstGeom>
          <a:ln w="57150">
            <a:prstDash val="dashDot"/>
          </a:ln>
        </p:spPr>
        <p:style>
          <a:lnRef idx="3">
            <a:schemeClr val="accent1"/>
          </a:lnRef>
          <a:fillRef idx="0">
            <a:schemeClr val="accent1"/>
          </a:fillRef>
          <a:effectRef idx="2">
            <a:schemeClr val="accent1"/>
          </a:effectRef>
          <a:fontRef idx="minor">
            <a:schemeClr val="tx1"/>
          </a:fontRef>
        </p:style>
      </p:cxnSp>
      <p:sp>
        <p:nvSpPr>
          <p:cNvPr id="27" name="TextBox 26">
            <a:extLst>
              <a:ext uri="{FF2B5EF4-FFF2-40B4-BE49-F238E27FC236}">
                <a16:creationId xmlns:a16="http://schemas.microsoft.com/office/drawing/2014/main" xmlns="" id="{F007C1FA-9988-A84F-F570-E2DD59BE7746}"/>
              </a:ext>
            </a:extLst>
          </p:cNvPr>
          <p:cNvSpPr txBox="1"/>
          <p:nvPr/>
        </p:nvSpPr>
        <p:spPr>
          <a:xfrm>
            <a:off x="3184047" y="670624"/>
            <a:ext cx="5124982" cy="646331"/>
          </a:xfrm>
          <a:prstGeom prst="rect">
            <a:avLst/>
          </a:prstGeom>
          <a:noFill/>
        </p:spPr>
        <p:txBody>
          <a:bodyPr wrap="square">
            <a:spAutoFit/>
          </a:bodyPr>
          <a:lstStyle/>
          <a:p>
            <a:pPr lvl="0" algn="just">
              <a:defRPr/>
            </a:pPr>
            <a:r>
              <a:rPr lang="en-US" sz="3600" b="1" dirty="0" err="1">
                <a:solidFill>
                  <a:prstClr val="black"/>
                </a:solidFill>
                <a:latin typeface="Times New Roman" panose="02020603050405020304" pitchFamily="18" charset="0"/>
                <a:cs typeface="Times New Roman" panose="02020603050405020304" pitchFamily="18" charset="0"/>
              </a:rPr>
              <a:t>Cách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triển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khai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thông</a:t>
            </a:r>
            <a:r>
              <a:rPr lang="en-US" sz="3600" b="1" dirty="0">
                <a:solidFill>
                  <a:prstClr val="black"/>
                </a:solidFill>
                <a:latin typeface="Times New Roman" panose="02020603050405020304" pitchFamily="18" charset="0"/>
                <a:cs typeface="Times New Roman" panose="02020603050405020304" pitchFamily="18" charset="0"/>
              </a:rPr>
              <a:t> tin</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xmlns="" id="{1EC41473-2E41-D9DA-365D-E182A41F6EAA}"/>
              </a:ext>
            </a:extLst>
          </p:cNvPr>
          <p:cNvSpPr txBox="1"/>
          <p:nvPr/>
        </p:nvSpPr>
        <p:spPr>
          <a:xfrm>
            <a:off x="5865387" y="4033016"/>
            <a:ext cx="3447875" cy="646331"/>
          </a:xfrm>
          <a:prstGeom prst="rect">
            <a:avLst/>
          </a:prstGeom>
          <a:noFill/>
        </p:spPr>
        <p:txBody>
          <a:bodyPr wrap="square">
            <a:spAutoFit/>
          </a:bodyPr>
          <a:lstStyle/>
          <a:p>
            <a:pPr lvl="0" algn="just">
              <a:defRPr/>
            </a:pPr>
            <a:r>
              <a:rPr lang="en-US" sz="3600" b="1" noProof="0" dirty="0" err="1">
                <a:solidFill>
                  <a:prstClr val="black"/>
                </a:solidFill>
                <a:latin typeface="Times New Roman" panose="02020603050405020304" pitchFamily="18" charset="0"/>
                <a:cs typeface="Times New Roman" panose="02020603050405020304" pitchFamily="18" charset="0"/>
              </a:rPr>
              <a:t>Nội</a:t>
            </a:r>
            <a:r>
              <a:rPr lang="en-US" sz="3600" b="1" noProof="0" dirty="0">
                <a:solidFill>
                  <a:prstClr val="black"/>
                </a:solidFill>
                <a:latin typeface="Times New Roman" panose="02020603050405020304" pitchFamily="18" charset="0"/>
                <a:cs typeface="Times New Roman" panose="02020603050405020304" pitchFamily="18" charset="0"/>
              </a:rPr>
              <a:t> dung</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TextBox 29">
            <a:extLst>
              <a:ext uri="{FF2B5EF4-FFF2-40B4-BE49-F238E27FC236}">
                <a16:creationId xmlns:a16="http://schemas.microsoft.com/office/drawing/2014/main" xmlns="" id="{F18400E5-A175-31D5-3585-28A457DDB22D}"/>
              </a:ext>
            </a:extLst>
          </p:cNvPr>
          <p:cNvSpPr txBox="1"/>
          <p:nvPr/>
        </p:nvSpPr>
        <p:spPr>
          <a:xfrm>
            <a:off x="1742276" y="3634378"/>
            <a:ext cx="3447875" cy="646331"/>
          </a:xfrm>
          <a:prstGeom prst="rect">
            <a:avLst/>
          </a:prstGeom>
          <a:noFill/>
        </p:spPr>
        <p:txBody>
          <a:bodyPr wrap="square">
            <a:spAutoFit/>
          </a:bodyPr>
          <a:lstStyle/>
          <a:p>
            <a:pPr lvl="0" algn="just">
              <a:defRPr/>
            </a:pPr>
            <a:r>
              <a:rPr lang="en-US" sz="3600" b="1" dirty="0" err="1">
                <a:solidFill>
                  <a:prstClr val="black"/>
                </a:solidFill>
                <a:latin typeface="Times New Roman" panose="02020603050405020304" pitchFamily="18" charset="0"/>
                <a:cs typeface="Times New Roman" panose="02020603050405020304" pitchFamily="18" charset="0"/>
              </a:rPr>
              <a:t>Mục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đích</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TextBox 30">
            <a:extLst>
              <a:ext uri="{FF2B5EF4-FFF2-40B4-BE49-F238E27FC236}">
                <a16:creationId xmlns:a16="http://schemas.microsoft.com/office/drawing/2014/main" xmlns="" id="{C73544E2-66EE-3AC1-8671-800BD8542AA1}"/>
              </a:ext>
            </a:extLst>
          </p:cNvPr>
          <p:cNvSpPr txBox="1"/>
          <p:nvPr/>
        </p:nvSpPr>
        <p:spPr>
          <a:xfrm>
            <a:off x="851100" y="1764972"/>
            <a:ext cx="2150973" cy="646331"/>
          </a:xfrm>
          <a:prstGeom prst="rect">
            <a:avLst/>
          </a:prstGeom>
          <a:noFill/>
        </p:spPr>
        <p:txBody>
          <a:bodyPr wrap="square">
            <a:spAutoFit/>
          </a:bodyPr>
          <a:lstStyle/>
          <a:p>
            <a:pPr lvl="0" algn="just">
              <a:defRPr/>
            </a:pPr>
            <a:r>
              <a:rPr lang="en-US" sz="3600" b="1" dirty="0" err="1">
                <a:solidFill>
                  <a:prstClr val="black"/>
                </a:solidFill>
                <a:latin typeface="Times New Roman" panose="02020603050405020304" pitchFamily="18" charset="0"/>
                <a:cs typeface="Times New Roman" panose="02020603050405020304" pitchFamily="18" charset="0"/>
              </a:rPr>
              <a:t>Bố</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cục</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37" name="Straight Connector 36">
            <a:extLst>
              <a:ext uri="{FF2B5EF4-FFF2-40B4-BE49-F238E27FC236}">
                <a16:creationId xmlns:a16="http://schemas.microsoft.com/office/drawing/2014/main" xmlns="" id="{001A3014-F7C3-D939-D989-D2291E1D55BD}"/>
              </a:ext>
            </a:extLst>
          </p:cNvPr>
          <p:cNvCxnSpPr>
            <a:cxnSpLocks/>
          </p:cNvCxnSpPr>
          <p:nvPr/>
        </p:nvCxnSpPr>
        <p:spPr>
          <a:xfrm>
            <a:off x="7589324" y="2875624"/>
            <a:ext cx="2265959" cy="0"/>
          </a:xfrm>
          <a:prstGeom prst="line">
            <a:avLst/>
          </a:prstGeom>
          <a:ln w="57150">
            <a:prstDash val="dashDot"/>
          </a:ln>
        </p:spPr>
        <p:style>
          <a:lnRef idx="3">
            <a:schemeClr val="accent1"/>
          </a:lnRef>
          <a:fillRef idx="0">
            <a:schemeClr val="accent1"/>
          </a:fillRef>
          <a:effectRef idx="2">
            <a:schemeClr val="accent1"/>
          </a:effectRef>
          <a:fontRef idx="minor">
            <a:schemeClr val="tx1"/>
          </a:fontRef>
        </p:style>
      </p:cxnSp>
      <p:sp>
        <p:nvSpPr>
          <p:cNvPr id="38" name="TextBox 37">
            <a:extLst>
              <a:ext uri="{FF2B5EF4-FFF2-40B4-BE49-F238E27FC236}">
                <a16:creationId xmlns:a16="http://schemas.microsoft.com/office/drawing/2014/main" xmlns="" id="{4C14D4A0-71B2-8140-4C38-8D26B317A3C2}"/>
              </a:ext>
            </a:extLst>
          </p:cNvPr>
          <p:cNvSpPr txBox="1"/>
          <p:nvPr/>
        </p:nvSpPr>
        <p:spPr>
          <a:xfrm>
            <a:off x="7589324" y="2098698"/>
            <a:ext cx="3447875" cy="646331"/>
          </a:xfrm>
          <a:prstGeom prst="rect">
            <a:avLst/>
          </a:prstGeom>
          <a:noFill/>
        </p:spPr>
        <p:txBody>
          <a:bodyPr wrap="square">
            <a:spAutoFit/>
          </a:bodyPr>
          <a:lstStyle/>
          <a:p>
            <a:pPr lvl="0" algn="just">
              <a:defRPr/>
            </a:pPr>
            <a:r>
              <a:rPr lang="vi-VN" sz="3600" b="1" dirty="0">
                <a:solidFill>
                  <a:prstClr val="black"/>
                </a:solidFill>
                <a:latin typeface="Times New Roman" panose="02020603050405020304" pitchFamily="18" charset="0"/>
                <a:cs typeface="Times New Roman" panose="02020603050405020304" pitchFamily="18" charset="0"/>
              </a:rPr>
              <a:t>Đ</a:t>
            </a:r>
            <a:r>
              <a:rPr lang="en-US" sz="3600" b="1" dirty="0">
                <a:solidFill>
                  <a:prstClr val="black"/>
                </a:solidFill>
                <a:latin typeface="Times New Roman" panose="02020603050405020304" pitchFamily="18" charset="0"/>
                <a:cs typeface="Times New Roman" panose="02020603050405020304" pitchFamily="18" charset="0"/>
              </a:rPr>
              <a:t> </a:t>
            </a:r>
            <a:r>
              <a:rPr lang="vi-VN" sz="3600" b="1" dirty="0">
                <a:solidFill>
                  <a:prstClr val="black"/>
                </a:solidFill>
                <a:latin typeface="Times New Roman" panose="02020603050405020304" pitchFamily="18" charset="0"/>
                <a:cs typeface="Times New Roman" panose="02020603050405020304" pitchFamily="18" charset="0"/>
              </a:rPr>
              <a:t>ối tượng</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663614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500" fill="hold"/>
                                        <p:tgtEl>
                                          <p:spTgt spid="27"/>
                                        </p:tgtEl>
                                        <p:attrNameLst>
                                          <p:attrName>ppt_w</p:attrName>
                                        </p:attrNameLst>
                                      </p:cBhvr>
                                      <p:tavLst>
                                        <p:tav tm="0">
                                          <p:val>
                                            <p:fltVal val="0"/>
                                          </p:val>
                                        </p:tav>
                                        <p:tav tm="100000">
                                          <p:val>
                                            <p:strVal val="#ppt_w"/>
                                          </p:val>
                                        </p:tav>
                                      </p:tavLst>
                                    </p:anim>
                                    <p:anim calcmode="lin" valueType="num">
                                      <p:cBhvr>
                                        <p:cTn id="16" dur="500" fill="hold"/>
                                        <p:tgtEl>
                                          <p:spTgt spid="27"/>
                                        </p:tgtEl>
                                        <p:attrNameLst>
                                          <p:attrName>ppt_h</p:attrName>
                                        </p:attrNameLst>
                                      </p:cBhvr>
                                      <p:tavLst>
                                        <p:tav tm="0">
                                          <p:val>
                                            <p:fltVal val="0"/>
                                          </p:val>
                                        </p:tav>
                                        <p:tav tm="100000">
                                          <p:val>
                                            <p:strVal val="#ppt_h"/>
                                          </p:val>
                                        </p:tav>
                                      </p:tavLst>
                                    </p:anim>
                                    <p:animEffect transition="in" filter="fade">
                                      <p:cBhvr>
                                        <p:cTn id="17" dur="500"/>
                                        <p:tgtEl>
                                          <p:spTgt spid="27"/>
                                        </p:tgtEl>
                                      </p:cBhvr>
                                    </p:animEffect>
                                  </p:childTnLst>
                                </p:cTn>
                              </p:par>
                              <p:par>
                                <p:cTn id="18" presetID="53" presetClass="entr" presetSubtype="16"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p:cTn id="39" dur="500" fill="hold"/>
                                        <p:tgtEl>
                                          <p:spTgt spid="29"/>
                                        </p:tgtEl>
                                        <p:attrNameLst>
                                          <p:attrName>ppt_w</p:attrName>
                                        </p:attrNameLst>
                                      </p:cBhvr>
                                      <p:tavLst>
                                        <p:tav tm="0">
                                          <p:val>
                                            <p:fltVal val="0"/>
                                          </p:val>
                                        </p:tav>
                                        <p:tav tm="100000">
                                          <p:val>
                                            <p:strVal val="#ppt_w"/>
                                          </p:val>
                                        </p:tav>
                                      </p:tavLst>
                                    </p:anim>
                                    <p:anim calcmode="lin" valueType="num">
                                      <p:cBhvr>
                                        <p:cTn id="40" dur="500" fill="hold"/>
                                        <p:tgtEl>
                                          <p:spTgt spid="29"/>
                                        </p:tgtEl>
                                        <p:attrNameLst>
                                          <p:attrName>ppt_h</p:attrName>
                                        </p:attrNameLst>
                                      </p:cBhvr>
                                      <p:tavLst>
                                        <p:tav tm="0">
                                          <p:val>
                                            <p:fltVal val="0"/>
                                          </p:val>
                                        </p:tav>
                                        <p:tav tm="100000">
                                          <p:val>
                                            <p:strVal val="#ppt_h"/>
                                          </p:val>
                                        </p:tav>
                                      </p:tavLst>
                                    </p:anim>
                                    <p:animEffect transition="in" filter="fade">
                                      <p:cBhvr>
                                        <p:cTn id="41" dur="500"/>
                                        <p:tgtEl>
                                          <p:spTgt spid="29"/>
                                        </p:tgtEl>
                                      </p:cBhvr>
                                    </p:animEffect>
                                  </p:childTnLst>
                                </p:cTn>
                              </p:par>
                              <p:par>
                                <p:cTn id="42" presetID="53" presetClass="entr" presetSubtype="16"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Effect transition="in" filter="fade">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p:cTn id="51" dur="500" fill="hold"/>
                                        <p:tgtEl>
                                          <p:spTgt spid="30"/>
                                        </p:tgtEl>
                                        <p:attrNameLst>
                                          <p:attrName>ppt_w</p:attrName>
                                        </p:attrNameLst>
                                      </p:cBhvr>
                                      <p:tavLst>
                                        <p:tav tm="0">
                                          <p:val>
                                            <p:fltVal val="0"/>
                                          </p:val>
                                        </p:tav>
                                        <p:tav tm="100000">
                                          <p:val>
                                            <p:strVal val="#ppt_w"/>
                                          </p:val>
                                        </p:tav>
                                      </p:tavLst>
                                    </p:anim>
                                    <p:anim calcmode="lin" valueType="num">
                                      <p:cBhvr>
                                        <p:cTn id="52" dur="500" fill="hold"/>
                                        <p:tgtEl>
                                          <p:spTgt spid="30"/>
                                        </p:tgtEl>
                                        <p:attrNameLst>
                                          <p:attrName>ppt_h</p:attrName>
                                        </p:attrNameLst>
                                      </p:cBhvr>
                                      <p:tavLst>
                                        <p:tav tm="0">
                                          <p:val>
                                            <p:fltVal val="0"/>
                                          </p:val>
                                        </p:tav>
                                        <p:tav tm="100000">
                                          <p:val>
                                            <p:strVal val="#ppt_h"/>
                                          </p:val>
                                        </p:tav>
                                      </p:tavLst>
                                    </p:anim>
                                    <p:animEffect transition="in" filter="fade">
                                      <p:cBhvr>
                                        <p:cTn id="53" dur="500"/>
                                        <p:tgtEl>
                                          <p:spTgt spid="30"/>
                                        </p:tgtEl>
                                      </p:cBhvr>
                                    </p:animEffect>
                                  </p:childTnLst>
                                </p:cTn>
                              </p:par>
                              <p:par>
                                <p:cTn id="54" presetID="53" presetClass="entr" presetSubtype="16" fill="hold" nodeType="with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500" fill="hold"/>
                                        <p:tgtEl>
                                          <p:spTgt spid="23"/>
                                        </p:tgtEl>
                                        <p:attrNameLst>
                                          <p:attrName>ppt_w</p:attrName>
                                        </p:attrNameLst>
                                      </p:cBhvr>
                                      <p:tavLst>
                                        <p:tav tm="0">
                                          <p:val>
                                            <p:fltVal val="0"/>
                                          </p:val>
                                        </p:tav>
                                        <p:tav tm="100000">
                                          <p:val>
                                            <p:strVal val="#ppt_w"/>
                                          </p:val>
                                        </p:tav>
                                      </p:tavLst>
                                    </p:anim>
                                    <p:anim calcmode="lin" valueType="num">
                                      <p:cBhvr>
                                        <p:cTn id="57" dur="500" fill="hold"/>
                                        <p:tgtEl>
                                          <p:spTgt spid="23"/>
                                        </p:tgtEl>
                                        <p:attrNameLst>
                                          <p:attrName>ppt_h</p:attrName>
                                        </p:attrNameLst>
                                      </p:cBhvr>
                                      <p:tavLst>
                                        <p:tav tm="0">
                                          <p:val>
                                            <p:fltVal val="0"/>
                                          </p:val>
                                        </p:tav>
                                        <p:tav tm="100000">
                                          <p:val>
                                            <p:strVal val="#ppt_h"/>
                                          </p:val>
                                        </p:tav>
                                      </p:tavLst>
                                    </p:anim>
                                    <p:animEffect transition="in" filter="fade">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p:cTn id="63" dur="500" fill="hold"/>
                                        <p:tgtEl>
                                          <p:spTgt spid="24"/>
                                        </p:tgtEl>
                                        <p:attrNameLst>
                                          <p:attrName>ppt_w</p:attrName>
                                        </p:attrNameLst>
                                      </p:cBhvr>
                                      <p:tavLst>
                                        <p:tav tm="0">
                                          <p:val>
                                            <p:fltVal val="0"/>
                                          </p:val>
                                        </p:tav>
                                        <p:tav tm="100000">
                                          <p:val>
                                            <p:strVal val="#ppt_w"/>
                                          </p:val>
                                        </p:tav>
                                      </p:tavLst>
                                    </p:anim>
                                    <p:anim calcmode="lin" valueType="num">
                                      <p:cBhvr>
                                        <p:cTn id="64" dur="500" fill="hold"/>
                                        <p:tgtEl>
                                          <p:spTgt spid="24"/>
                                        </p:tgtEl>
                                        <p:attrNameLst>
                                          <p:attrName>ppt_h</p:attrName>
                                        </p:attrNameLst>
                                      </p:cBhvr>
                                      <p:tavLst>
                                        <p:tav tm="0">
                                          <p:val>
                                            <p:fltVal val="0"/>
                                          </p:val>
                                        </p:tav>
                                        <p:tav tm="100000">
                                          <p:val>
                                            <p:strVal val="#ppt_h"/>
                                          </p:val>
                                        </p:tav>
                                      </p:tavLst>
                                    </p:anim>
                                    <p:animEffect transition="in" filter="fade">
                                      <p:cBhvr>
                                        <p:cTn id="65" dur="500"/>
                                        <p:tgtEl>
                                          <p:spTgt spid="24"/>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500" fill="hold"/>
                                        <p:tgtEl>
                                          <p:spTgt spid="31"/>
                                        </p:tgtEl>
                                        <p:attrNameLst>
                                          <p:attrName>ppt_w</p:attrName>
                                        </p:attrNameLst>
                                      </p:cBhvr>
                                      <p:tavLst>
                                        <p:tav tm="0">
                                          <p:val>
                                            <p:fltVal val="0"/>
                                          </p:val>
                                        </p:tav>
                                        <p:tav tm="100000">
                                          <p:val>
                                            <p:strVal val="#ppt_w"/>
                                          </p:val>
                                        </p:tav>
                                      </p:tavLst>
                                    </p:anim>
                                    <p:anim calcmode="lin" valueType="num">
                                      <p:cBhvr>
                                        <p:cTn id="69" dur="500" fill="hold"/>
                                        <p:tgtEl>
                                          <p:spTgt spid="31"/>
                                        </p:tgtEl>
                                        <p:attrNameLst>
                                          <p:attrName>ppt_h</p:attrName>
                                        </p:attrNameLst>
                                      </p:cBhvr>
                                      <p:tavLst>
                                        <p:tav tm="0">
                                          <p:val>
                                            <p:fltVal val="0"/>
                                          </p:val>
                                        </p:tav>
                                        <p:tav tm="100000">
                                          <p:val>
                                            <p:strVal val="#ppt_h"/>
                                          </p:val>
                                        </p:tav>
                                      </p:tavLst>
                                    </p:anim>
                                    <p:animEffect transition="in" filter="fade">
                                      <p:cBhvr>
                                        <p:cTn id="7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1" grpId="0"/>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4FC55218-5511-DCAE-B843-AD174A35C518}"/>
              </a:ext>
            </a:extLst>
          </p:cNvPr>
          <p:cNvSpPr txBox="1"/>
          <p:nvPr/>
        </p:nvSpPr>
        <p:spPr>
          <a:xfrm>
            <a:off x="0" y="199034"/>
            <a:ext cx="1058878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b.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Tìm</a:t>
            </a:r>
            <a:r>
              <a:rPr kumimoji="0" lang="en-US" sz="54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hiểu</a:t>
            </a:r>
            <a:r>
              <a:rPr kumimoji="0" lang="en-US" sz="54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chung</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xmlns="" id="{1FEF1CE6-EE75-45FC-76EF-712734422DC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278202" y="1343314"/>
            <a:ext cx="6617549" cy="3825381"/>
          </a:xfrm>
          <a:prstGeom prst="rect">
            <a:avLst/>
          </a:prstGeom>
        </p:spPr>
      </p:pic>
      <p:sp>
        <p:nvSpPr>
          <p:cNvPr id="6" name="TextBox 5">
            <a:extLst>
              <a:ext uri="{FF2B5EF4-FFF2-40B4-BE49-F238E27FC236}">
                <a16:creationId xmlns:a16="http://schemas.microsoft.com/office/drawing/2014/main" xmlns="" id="{24069A0C-C1AC-E926-981E-4728931E26B1}"/>
              </a:ext>
            </a:extLst>
          </p:cNvPr>
          <p:cNvSpPr txBox="1"/>
          <p:nvPr/>
        </p:nvSpPr>
        <p:spPr>
          <a:xfrm>
            <a:off x="822802" y="1983320"/>
            <a:ext cx="4965602" cy="2308324"/>
          </a:xfrm>
          <a:prstGeom prst="rect">
            <a:avLst/>
          </a:prstGeom>
          <a:noFill/>
        </p:spPr>
        <p:txBody>
          <a:bodyPr wrap="square">
            <a:spAutoFit/>
          </a:bodyPr>
          <a:lstStyle/>
          <a:p>
            <a:pPr lvl="0" algn="just">
              <a:defRPr/>
            </a:pPr>
            <a:r>
              <a:rPr lang="vi-VN" sz="3600" b="1" dirty="0">
                <a:solidFill>
                  <a:prstClr val="black"/>
                </a:solidFill>
                <a:latin typeface="Times New Roman" panose="02020603050405020304" pitchFamily="18" charset="0"/>
                <a:cs typeface="Times New Roman" panose="02020603050405020304" pitchFamily="18" charset="0"/>
              </a:rPr>
              <a:t>Cách triển khai thông tin: phân loại đối tượng thành nhiều loại nhỏ để giới thiệu, giải thích.</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xmlns="" id="{8AD538FE-8E8D-934C-4589-3A25F5A7698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6475617" y="2820312"/>
            <a:ext cx="5302526" cy="3065211"/>
          </a:xfrm>
          <a:prstGeom prst="rect">
            <a:avLst/>
          </a:prstGeom>
        </p:spPr>
      </p:pic>
      <p:sp>
        <p:nvSpPr>
          <p:cNvPr id="8" name="TextBox 7">
            <a:extLst>
              <a:ext uri="{FF2B5EF4-FFF2-40B4-BE49-F238E27FC236}">
                <a16:creationId xmlns:a16="http://schemas.microsoft.com/office/drawing/2014/main" xmlns="" id="{3AA91FA9-5B8F-EA83-1216-4F87335592B7}"/>
              </a:ext>
            </a:extLst>
          </p:cNvPr>
          <p:cNvSpPr txBox="1"/>
          <p:nvPr/>
        </p:nvSpPr>
        <p:spPr>
          <a:xfrm>
            <a:off x="7583648" y="3332447"/>
            <a:ext cx="3447875" cy="1754326"/>
          </a:xfrm>
          <a:prstGeom prst="rect">
            <a:avLst/>
          </a:prstGeom>
          <a:noFill/>
        </p:spPr>
        <p:txBody>
          <a:bodyPr wrap="square">
            <a:spAutoFit/>
          </a:bodyPr>
          <a:lstStyle/>
          <a:p>
            <a:pPr lvl="0" algn="just">
              <a:defRPr/>
            </a:pPr>
            <a:r>
              <a:rPr lang="vi-VN" sz="3600" b="1" dirty="0">
                <a:solidFill>
                  <a:prstClr val="black"/>
                </a:solidFill>
                <a:latin typeface="Times New Roman" panose="02020603050405020304" pitchFamily="18" charset="0"/>
                <a:cs typeface="Times New Roman" panose="02020603050405020304" pitchFamily="18" charset="0"/>
              </a:rPr>
              <a:t>Đối tượng: các loại ghe, xuồng ở Nam Bộ</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169592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 calcmode="lin" valueType="num">
                                      <p:cBhvr>
                                        <p:cTn id="31" dur="1000" fill="hold"/>
                                        <p:tgtEl>
                                          <p:spTgt spid="7"/>
                                        </p:tgtEl>
                                        <p:attrNameLst>
                                          <p:attrName>style.rotation</p:attrName>
                                        </p:attrNameLst>
                                      </p:cBhvr>
                                      <p:tavLst>
                                        <p:tav tm="0">
                                          <p:val>
                                            <p:fltVal val="90"/>
                                          </p:val>
                                        </p:tav>
                                        <p:tav tm="100000">
                                          <p:val>
                                            <p:fltVal val="0"/>
                                          </p:val>
                                        </p:tav>
                                      </p:tavLst>
                                    </p:anim>
                                    <p:animEffect transition="in" filter="fade">
                                      <p:cBhvr>
                                        <p:cTn id="32" dur="1000"/>
                                        <p:tgtEl>
                                          <p:spTgt spid="7"/>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style.rotation</p:attrName>
                                        </p:attrNameLst>
                                      </p:cBhvr>
                                      <p:tavLst>
                                        <p:tav tm="0">
                                          <p:val>
                                            <p:fltVal val="90"/>
                                          </p:val>
                                        </p:tav>
                                        <p:tav tm="100000">
                                          <p:val>
                                            <p:fltVal val="0"/>
                                          </p:val>
                                        </p:tav>
                                      </p:tavLst>
                                    </p:anim>
                                    <p:animEffect transition="in" filter="fade">
                                      <p:cBhvr>
                                        <p:cTn id="3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6684140-771C-7FE0-F9AD-48AA247C240F}"/>
              </a:ext>
            </a:extLst>
          </p:cNvPr>
          <p:cNvPicPr>
            <a:picLocks noChangeAspect="1"/>
          </p:cNvPicPr>
          <p:nvPr/>
        </p:nvPicPr>
        <p:blipFill>
          <a:blip r:embed="rId2"/>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xmlns="" id="{4FC55218-5511-DCAE-B843-AD174A35C518}"/>
              </a:ext>
            </a:extLst>
          </p:cNvPr>
          <p:cNvSpPr txBox="1"/>
          <p:nvPr/>
        </p:nvSpPr>
        <p:spPr>
          <a:xfrm>
            <a:off x="201532" y="317837"/>
            <a:ext cx="1058878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b.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Tìm</a:t>
            </a:r>
            <a:r>
              <a:rPr kumimoji="0" lang="en-US" sz="54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hiểu</a:t>
            </a:r>
            <a:r>
              <a:rPr kumimoji="0" lang="en-US" sz="54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chung</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xmlns="" id="{1FEF1CE6-EE75-45FC-76EF-712734422DC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135589" y="1409349"/>
            <a:ext cx="4872639" cy="3825381"/>
          </a:xfrm>
          <a:prstGeom prst="rect">
            <a:avLst/>
          </a:prstGeom>
        </p:spPr>
      </p:pic>
      <p:sp>
        <p:nvSpPr>
          <p:cNvPr id="6" name="TextBox 5">
            <a:extLst>
              <a:ext uri="{FF2B5EF4-FFF2-40B4-BE49-F238E27FC236}">
                <a16:creationId xmlns:a16="http://schemas.microsoft.com/office/drawing/2014/main" xmlns="" id="{24069A0C-C1AC-E926-981E-4728931E26B1}"/>
              </a:ext>
            </a:extLst>
          </p:cNvPr>
          <p:cNvSpPr txBox="1"/>
          <p:nvPr/>
        </p:nvSpPr>
        <p:spPr>
          <a:xfrm>
            <a:off x="687897" y="1966542"/>
            <a:ext cx="3615656" cy="2308324"/>
          </a:xfrm>
          <a:prstGeom prst="rect">
            <a:avLst/>
          </a:prstGeom>
          <a:noFill/>
        </p:spPr>
        <p:txBody>
          <a:bodyPr wrap="square">
            <a:spAutoFit/>
          </a:bodyPr>
          <a:lstStyle/>
          <a:p>
            <a:pPr lvl="0" algn="just">
              <a:defRPr/>
            </a:pPr>
            <a:r>
              <a:rPr lang="vi-VN" sz="3600" b="1" dirty="0">
                <a:solidFill>
                  <a:prstClr val="black"/>
                </a:solidFill>
                <a:latin typeface="Times New Roman" panose="02020603050405020304" pitchFamily="18" charset="0"/>
                <a:cs typeface="Times New Roman" panose="02020603050405020304" pitchFamily="18" charset="0"/>
              </a:rPr>
              <a:t>Người viết chia đối tượng thành 2 loại lớn là ghe và xuồng.</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xmlns="" id="{EA280FE7-7B9F-98F9-92B9-5418B2F357F2}"/>
              </a:ext>
            </a:extLst>
          </p:cNvPr>
          <p:cNvPicPr>
            <a:picLocks noChangeAspect="1"/>
          </p:cNvPicPr>
          <p:nvPr/>
        </p:nvPicPr>
        <p:blipFill>
          <a:blip r:embed="rId5"/>
          <a:stretch>
            <a:fillRect/>
          </a:stretch>
        </p:blipFill>
        <p:spPr>
          <a:xfrm>
            <a:off x="5008228" y="1181265"/>
            <a:ext cx="4278385" cy="4372247"/>
          </a:xfrm>
          <a:prstGeom prst="rect">
            <a:avLst/>
          </a:prstGeom>
        </p:spPr>
      </p:pic>
      <p:pic>
        <p:nvPicPr>
          <p:cNvPr id="3" name="Picture 2">
            <a:extLst>
              <a:ext uri="{FF2B5EF4-FFF2-40B4-BE49-F238E27FC236}">
                <a16:creationId xmlns:a16="http://schemas.microsoft.com/office/drawing/2014/main" xmlns="" id="{B7F2DD6B-AA36-E30B-18F0-BD28FCEFAAD4}"/>
              </a:ext>
            </a:extLst>
          </p:cNvPr>
          <p:cNvPicPr>
            <a:picLocks noChangeAspect="1"/>
          </p:cNvPicPr>
          <p:nvPr/>
        </p:nvPicPr>
        <p:blipFill>
          <a:blip r:embed="rId6"/>
          <a:stretch>
            <a:fillRect/>
          </a:stretch>
        </p:blipFill>
        <p:spPr>
          <a:xfrm>
            <a:off x="425536" y="4352917"/>
            <a:ext cx="4292745" cy="2552044"/>
          </a:xfrm>
          <a:prstGeom prst="rect">
            <a:avLst/>
          </a:prstGeom>
        </p:spPr>
      </p:pic>
      <p:pic>
        <p:nvPicPr>
          <p:cNvPr id="11" name="Picture 10">
            <a:extLst>
              <a:ext uri="{FF2B5EF4-FFF2-40B4-BE49-F238E27FC236}">
                <a16:creationId xmlns:a16="http://schemas.microsoft.com/office/drawing/2014/main" xmlns="" id="{68D6F60A-8515-27CB-34EE-38F18B8F5AE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5422956" y="1686188"/>
            <a:ext cx="6355187" cy="4199336"/>
          </a:xfrm>
          <a:prstGeom prst="rect">
            <a:avLst/>
          </a:prstGeom>
        </p:spPr>
      </p:pic>
      <p:sp>
        <p:nvSpPr>
          <p:cNvPr id="12" name="TextBox 11">
            <a:extLst>
              <a:ext uri="{FF2B5EF4-FFF2-40B4-BE49-F238E27FC236}">
                <a16:creationId xmlns:a16="http://schemas.microsoft.com/office/drawing/2014/main" xmlns="" id="{B50E1C0E-6D60-9328-E9B9-07B95F9B3DD1}"/>
              </a:ext>
            </a:extLst>
          </p:cNvPr>
          <p:cNvSpPr txBox="1"/>
          <p:nvPr/>
        </p:nvSpPr>
        <p:spPr>
          <a:xfrm>
            <a:off x="6226511" y="2309490"/>
            <a:ext cx="4670788" cy="2308324"/>
          </a:xfrm>
          <a:prstGeom prst="rect">
            <a:avLst/>
          </a:prstGeom>
          <a:noFill/>
        </p:spPr>
        <p:txBody>
          <a:bodyPr wrap="square">
            <a:spAutoFit/>
          </a:bodyPr>
          <a:lstStyle/>
          <a:p>
            <a:pPr lvl="0" algn="just">
              <a:defRPr/>
            </a:pPr>
            <a:r>
              <a:rPr lang="vi-VN" sz="3600" b="1" dirty="0">
                <a:solidFill>
                  <a:prstClr val="black"/>
                </a:solidFill>
                <a:latin typeface="Times New Roman" panose="02020603050405020304" pitchFamily="18" charset="0"/>
                <a:cs typeface="Times New Roman" panose="02020603050405020304" pitchFamily="18" charset="0"/>
              </a:rPr>
              <a:t>Nội dung: sự đa dạng, phong phú và đặc điểm riêng của các loại ghe, xuồng Nam Bộ.</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523813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1000" fill="hold"/>
                                        <p:tgtEl>
                                          <p:spTgt spid="2"/>
                                        </p:tgtEl>
                                        <p:attrNameLst>
                                          <p:attrName>ppt_w</p:attrName>
                                        </p:attrNameLst>
                                      </p:cBhvr>
                                      <p:tavLst>
                                        <p:tav tm="0">
                                          <p:val>
                                            <p:fltVal val="0"/>
                                          </p:val>
                                        </p:tav>
                                        <p:tav tm="100000">
                                          <p:val>
                                            <p:strVal val="#ppt_w"/>
                                          </p:val>
                                        </p:tav>
                                      </p:tavLst>
                                    </p:anim>
                                    <p:anim calcmode="lin" valueType="num">
                                      <p:cBhvr>
                                        <p:cTn id="30" dur="1000" fill="hold"/>
                                        <p:tgtEl>
                                          <p:spTgt spid="2"/>
                                        </p:tgtEl>
                                        <p:attrNameLst>
                                          <p:attrName>ppt_h</p:attrName>
                                        </p:attrNameLst>
                                      </p:cBhvr>
                                      <p:tavLst>
                                        <p:tav tm="0">
                                          <p:val>
                                            <p:fltVal val="0"/>
                                          </p:val>
                                        </p:tav>
                                        <p:tav tm="100000">
                                          <p:val>
                                            <p:strVal val="#ppt_h"/>
                                          </p:val>
                                        </p:tav>
                                      </p:tavLst>
                                    </p:anim>
                                    <p:anim calcmode="lin" valueType="num">
                                      <p:cBhvr>
                                        <p:cTn id="31" dur="1000" fill="hold"/>
                                        <p:tgtEl>
                                          <p:spTgt spid="2"/>
                                        </p:tgtEl>
                                        <p:attrNameLst>
                                          <p:attrName>style.rotation</p:attrName>
                                        </p:attrNameLst>
                                      </p:cBhvr>
                                      <p:tavLst>
                                        <p:tav tm="0">
                                          <p:val>
                                            <p:fltVal val="90"/>
                                          </p:val>
                                        </p:tav>
                                        <p:tav tm="100000">
                                          <p:val>
                                            <p:fltVal val="0"/>
                                          </p:val>
                                        </p:tav>
                                      </p:tavLst>
                                    </p:anim>
                                    <p:animEffect transition="in" filter="fade">
                                      <p:cBhvr>
                                        <p:cTn id="32" dur="10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1000" fill="hold"/>
                                        <p:tgtEl>
                                          <p:spTgt spid="3"/>
                                        </p:tgtEl>
                                        <p:attrNameLst>
                                          <p:attrName>ppt_w</p:attrName>
                                        </p:attrNameLst>
                                      </p:cBhvr>
                                      <p:tavLst>
                                        <p:tav tm="0">
                                          <p:val>
                                            <p:fltVal val="0"/>
                                          </p:val>
                                        </p:tav>
                                        <p:tav tm="100000">
                                          <p:val>
                                            <p:strVal val="#ppt_w"/>
                                          </p:val>
                                        </p:tav>
                                      </p:tavLst>
                                    </p:anim>
                                    <p:anim calcmode="lin" valueType="num">
                                      <p:cBhvr>
                                        <p:cTn id="38" dur="1000" fill="hold"/>
                                        <p:tgtEl>
                                          <p:spTgt spid="3"/>
                                        </p:tgtEl>
                                        <p:attrNameLst>
                                          <p:attrName>ppt_h</p:attrName>
                                        </p:attrNameLst>
                                      </p:cBhvr>
                                      <p:tavLst>
                                        <p:tav tm="0">
                                          <p:val>
                                            <p:fltVal val="0"/>
                                          </p:val>
                                        </p:tav>
                                        <p:tav tm="100000">
                                          <p:val>
                                            <p:strVal val="#ppt_h"/>
                                          </p:val>
                                        </p:tav>
                                      </p:tavLst>
                                    </p:anim>
                                    <p:anim calcmode="lin" valueType="num">
                                      <p:cBhvr>
                                        <p:cTn id="39" dur="1000" fill="hold"/>
                                        <p:tgtEl>
                                          <p:spTgt spid="3"/>
                                        </p:tgtEl>
                                        <p:attrNameLst>
                                          <p:attrName>style.rotation</p:attrName>
                                        </p:attrNameLst>
                                      </p:cBhvr>
                                      <p:tavLst>
                                        <p:tav tm="0">
                                          <p:val>
                                            <p:fltVal val="90"/>
                                          </p:val>
                                        </p:tav>
                                        <p:tav tm="100000">
                                          <p:val>
                                            <p:fltVal val="0"/>
                                          </p:val>
                                        </p:tav>
                                      </p:tavLst>
                                    </p:anim>
                                    <p:animEffect transition="in" filter="fade">
                                      <p:cBhvr>
                                        <p:cTn id="40" dur="10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2"/>
                                        </p:tgtEl>
                                      </p:cBhvr>
                                    </p:animEffect>
                                    <p:set>
                                      <p:cBhvr>
                                        <p:cTn id="45" dur="1" fill="hold">
                                          <p:stCondLst>
                                            <p:cond delay="499"/>
                                          </p:stCondLst>
                                        </p:cTn>
                                        <p:tgtEl>
                                          <p:spTgt spid="2"/>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3"/>
                                        </p:tgtEl>
                                      </p:cBhvr>
                                    </p:animEffect>
                                    <p:set>
                                      <p:cBhvr>
                                        <p:cTn id="48" dur="1" fill="hold">
                                          <p:stCondLst>
                                            <p:cond delay="499"/>
                                          </p:stCondLst>
                                        </p:cTn>
                                        <p:tgtEl>
                                          <p:spTgt spid="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p:cTn id="53" dur="1000" fill="hold"/>
                                        <p:tgtEl>
                                          <p:spTgt spid="11"/>
                                        </p:tgtEl>
                                        <p:attrNameLst>
                                          <p:attrName>ppt_w</p:attrName>
                                        </p:attrNameLst>
                                      </p:cBhvr>
                                      <p:tavLst>
                                        <p:tav tm="0">
                                          <p:val>
                                            <p:fltVal val="0"/>
                                          </p:val>
                                        </p:tav>
                                        <p:tav tm="100000">
                                          <p:val>
                                            <p:strVal val="#ppt_w"/>
                                          </p:val>
                                        </p:tav>
                                      </p:tavLst>
                                    </p:anim>
                                    <p:anim calcmode="lin" valueType="num">
                                      <p:cBhvr>
                                        <p:cTn id="54" dur="1000" fill="hold"/>
                                        <p:tgtEl>
                                          <p:spTgt spid="11"/>
                                        </p:tgtEl>
                                        <p:attrNameLst>
                                          <p:attrName>ppt_h</p:attrName>
                                        </p:attrNameLst>
                                      </p:cBhvr>
                                      <p:tavLst>
                                        <p:tav tm="0">
                                          <p:val>
                                            <p:fltVal val="0"/>
                                          </p:val>
                                        </p:tav>
                                        <p:tav tm="100000">
                                          <p:val>
                                            <p:strVal val="#ppt_h"/>
                                          </p:val>
                                        </p:tav>
                                      </p:tavLst>
                                    </p:anim>
                                    <p:anim calcmode="lin" valueType="num">
                                      <p:cBhvr>
                                        <p:cTn id="55" dur="1000" fill="hold"/>
                                        <p:tgtEl>
                                          <p:spTgt spid="11"/>
                                        </p:tgtEl>
                                        <p:attrNameLst>
                                          <p:attrName>style.rotation</p:attrName>
                                        </p:attrNameLst>
                                      </p:cBhvr>
                                      <p:tavLst>
                                        <p:tav tm="0">
                                          <p:val>
                                            <p:fltVal val="90"/>
                                          </p:val>
                                        </p:tav>
                                        <p:tav tm="100000">
                                          <p:val>
                                            <p:fltVal val="0"/>
                                          </p:val>
                                        </p:tav>
                                      </p:tavLst>
                                    </p:anim>
                                    <p:animEffect transition="in" filter="fade">
                                      <p:cBhvr>
                                        <p:cTn id="56" dur="1000"/>
                                        <p:tgtEl>
                                          <p:spTgt spid="11"/>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1000" fill="hold"/>
                                        <p:tgtEl>
                                          <p:spTgt spid="12"/>
                                        </p:tgtEl>
                                        <p:attrNameLst>
                                          <p:attrName>ppt_w</p:attrName>
                                        </p:attrNameLst>
                                      </p:cBhvr>
                                      <p:tavLst>
                                        <p:tav tm="0">
                                          <p:val>
                                            <p:fltVal val="0"/>
                                          </p:val>
                                        </p:tav>
                                        <p:tav tm="100000">
                                          <p:val>
                                            <p:strVal val="#ppt_w"/>
                                          </p:val>
                                        </p:tav>
                                      </p:tavLst>
                                    </p:anim>
                                    <p:anim calcmode="lin" valueType="num">
                                      <p:cBhvr>
                                        <p:cTn id="60" dur="1000" fill="hold"/>
                                        <p:tgtEl>
                                          <p:spTgt spid="12"/>
                                        </p:tgtEl>
                                        <p:attrNameLst>
                                          <p:attrName>ppt_h</p:attrName>
                                        </p:attrNameLst>
                                      </p:cBhvr>
                                      <p:tavLst>
                                        <p:tav tm="0">
                                          <p:val>
                                            <p:fltVal val="0"/>
                                          </p:val>
                                        </p:tav>
                                        <p:tav tm="100000">
                                          <p:val>
                                            <p:strVal val="#ppt_h"/>
                                          </p:val>
                                        </p:tav>
                                      </p:tavLst>
                                    </p:anim>
                                    <p:anim calcmode="lin" valueType="num">
                                      <p:cBhvr>
                                        <p:cTn id="61" dur="1000" fill="hold"/>
                                        <p:tgtEl>
                                          <p:spTgt spid="12"/>
                                        </p:tgtEl>
                                        <p:attrNameLst>
                                          <p:attrName>style.rotation</p:attrName>
                                        </p:attrNameLst>
                                      </p:cBhvr>
                                      <p:tavLst>
                                        <p:tav tm="0">
                                          <p:val>
                                            <p:fltVal val="90"/>
                                          </p:val>
                                        </p:tav>
                                        <p:tav tm="100000">
                                          <p:val>
                                            <p:fltVal val="0"/>
                                          </p:val>
                                        </p:tav>
                                      </p:tavLst>
                                    </p:anim>
                                    <p:animEffect transition="in" filter="fade">
                                      <p:cBhvr>
                                        <p:cTn id="6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D318EAEE-F758-EB99-92BF-5152254B9623}"/>
              </a:ext>
            </a:extLst>
          </p:cNvPr>
          <p:cNvSpPr/>
          <p:nvPr/>
        </p:nvSpPr>
        <p:spPr>
          <a:xfrm>
            <a:off x="383396" y="61094"/>
            <a:ext cx="11803101" cy="62326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53695580-8CF8-B9D3-438F-98940FC62ACF}"/>
              </a:ext>
            </a:extLst>
          </p:cNvPr>
          <p:cNvPicPr>
            <a:picLocks noChangeAspect="1"/>
          </p:cNvPicPr>
          <p:nvPr/>
        </p:nvPicPr>
        <p:blipFill>
          <a:blip r:embed="rId3"/>
          <a:stretch>
            <a:fillRect/>
          </a:stretch>
        </p:blipFill>
        <p:spPr>
          <a:xfrm>
            <a:off x="1290637" y="5301943"/>
            <a:ext cx="2549559" cy="1274780"/>
          </a:xfrm>
          <a:prstGeom prst="rect">
            <a:avLst/>
          </a:prstGeom>
        </p:spPr>
      </p:pic>
      <p:pic>
        <p:nvPicPr>
          <p:cNvPr id="12" name="Picture 11">
            <a:extLst>
              <a:ext uri="{FF2B5EF4-FFF2-40B4-BE49-F238E27FC236}">
                <a16:creationId xmlns:a16="http://schemas.microsoft.com/office/drawing/2014/main" xmlns="" id="{4B019496-5A98-5656-02B4-37738F0BA3BB}"/>
              </a:ext>
            </a:extLst>
          </p:cNvPr>
          <p:cNvPicPr>
            <a:picLocks noChangeAspect="1"/>
          </p:cNvPicPr>
          <p:nvPr/>
        </p:nvPicPr>
        <p:blipFill>
          <a:blip r:embed="rId3"/>
          <a:stretch>
            <a:fillRect/>
          </a:stretch>
        </p:blipFill>
        <p:spPr>
          <a:xfrm>
            <a:off x="3199645" y="5377451"/>
            <a:ext cx="2549559" cy="1493073"/>
          </a:xfrm>
          <a:prstGeom prst="rect">
            <a:avLst/>
          </a:prstGeom>
        </p:spPr>
      </p:pic>
      <p:pic>
        <p:nvPicPr>
          <p:cNvPr id="13" name="Picture 12">
            <a:extLst>
              <a:ext uri="{FF2B5EF4-FFF2-40B4-BE49-F238E27FC236}">
                <a16:creationId xmlns:a16="http://schemas.microsoft.com/office/drawing/2014/main" xmlns="" id="{030AC531-8675-B10A-27B5-0658FC7C9518}"/>
              </a:ext>
            </a:extLst>
          </p:cNvPr>
          <p:cNvPicPr>
            <a:picLocks noChangeAspect="1"/>
          </p:cNvPicPr>
          <p:nvPr/>
        </p:nvPicPr>
        <p:blipFill>
          <a:blip r:embed="rId3"/>
          <a:stretch>
            <a:fillRect/>
          </a:stretch>
        </p:blipFill>
        <p:spPr>
          <a:xfrm>
            <a:off x="6258656" y="5037580"/>
            <a:ext cx="2549559" cy="1528165"/>
          </a:xfrm>
          <a:prstGeom prst="rect">
            <a:avLst/>
          </a:prstGeom>
        </p:spPr>
      </p:pic>
      <p:pic>
        <p:nvPicPr>
          <p:cNvPr id="14" name="Picture 13">
            <a:extLst>
              <a:ext uri="{FF2B5EF4-FFF2-40B4-BE49-F238E27FC236}">
                <a16:creationId xmlns:a16="http://schemas.microsoft.com/office/drawing/2014/main" xmlns="" id="{E01224A9-BDAD-032B-8CF0-241FE73876B6}"/>
              </a:ext>
            </a:extLst>
          </p:cNvPr>
          <p:cNvPicPr>
            <a:picLocks noChangeAspect="1"/>
          </p:cNvPicPr>
          <p:nvPr/>
        </p:nvPicPr>
        <p:blipFill>
          <a:blip r:embed="rId3"/>
          <a:stretch>
            <a:fillRect/>
          </a:stretch>
        </p:blipFill>
        <p:spPr>
          <a:xfrm>
            <a:off x="682619" y="5353625"/>
            <a:ext cx="2549559" cy="1504375"/>
          </a:xfrm>
          <a:prstGeom prst="rect">
            <a:avLst/>
          </a:prstGeom>
        </p:spPr>
      </p:pic>
      <p:pic>
        <p:nvPicPr>
          <p:cNvPr id="15" name="Picture 14">
            <a:extLst>
              <a:ext uri="{FF2B5EF4-FFF2-40B4-BE49-F238E27FC236}">
                <a16:creationId xmlns:a16="http://schemas.microsoft.com/office/drawing/2014/main" xmlns="" id="{6B10D147-261B-B3A1-3B7E-0E05F84BC340}"/>
              </a:ext>
            </a:extLst>
          </p:cNvPr>
          <p:cNvPicPr>
            <a:picLocks noChangeAspect="1"/>
          </p:cNvPicPr>
          <p:nvPr/>
        </p:nvPicPr>
        <p:blipFill>
          <a:blip r:embed="rId3"/>
          <a:stretch>
            <a:fillRect/>
          </a:stretch>
        </p:blipFill>
        <p:spPr>
          <a:xfrm>
            <a:off x="8730033" y="5129193"/>
            <a:ext cx="2549559" cy="1444959"/>
          </a:xfrm>
          <a:prstGeom prst="rect">
            <a:avLst/>
          </a:prstGeom>
        </p:spPr>
      </p:pic>
      <p:pic>
        <p:nvPicPr>
          <p:cNvPr id="20" name="Picture 19">
            <a:extLst>
              <a:ext uri="{FF2B5EF4-FFF2-40B4-BE49-F238E27FC236}">
                <a16:creationId xmlns:a16="http://schemas.microsoft.com/office/drawing/2014/main" xmlns="" id="{3DAE5014-2CE6-E88D-A806-1620529E2FAA}"/>
              </a:ext>
            </a:extLst>
          </p:cNvPr>
          <p:cNvPicPr>
            <a:picLocks noChangeAspect="1"/>
          </p:cNvPicPr>
          <p:nvPr/>
        </p:nvPicPr>
        <p:blipFill>
          <a:blip r:embed="rId3"/>
          <a:stretch>
            <a:fillRect/>
          </a:stretch>
        </p:blipFill>
        <p:spPr>
          <a:xfrm>
            <a:off x="28314" y="5288314"/>
            <a:ext cx="2193317" cy="1594734"/>
          </a:xfrm>
          <a:prstGeom prst="rect">
            <a:avLst/>
          </a:prstGeom>
        </p:spPr>
      </p:pic>
      <p:pic>
        <p:nvPicPr>
          <p:cNvPr id="26" name="Picture 25">
            <a:extLst>
              <a:ext uri="{FF2B5EF4-FFF2-40B4-BE49-F238E27FC236}">
                <a16:creationId xmlns:a16="http://schemas.microsoft.com/office/drawing/2014/main" xmlns="" id="{40E52F10-A6CB-1B4D-344A-599EB805A35B}"/>
              </a:ext>
            </a:extLst>
          </p:cNvPr>
          <p:cNvPicPr>
            <a:picLocks noChangeAspect="1"/>
          </p:cNvPicPr>
          <p:nvPr/>
        </p:nvPicPr>
        <p:blipFill>
          <a:blip r:embed="rId4"/>
          <a:stretch>
            <a:fillRect/>
          </a:stretch>
        </p:blipFill>
        <p:spPr>
          <a:xfrm>
            <a:off x="9738184" y="5575938"/>
            <a:ext cx="2493480" cy="1344879"/>
          </a:xfrm>
          <a:prstGeom prst="rect">
            <a:avLst/>
          </a:prstGeom>
        </p:spPr>
      </p:pic>
      <p:pic>
        <p:nvPicPr>
          <p:cNvPr id="33" name="Picture 32">
            <a:extLst>
              <a:ext uri="{FF2B5EF4-FFF2-40B4-BE49-F238E27FC236}">
                <a16:creationId xmlns:a16="http://schemas.microsoft.com/office/drawing/2014/main" xmlns="" id="{63C86FBF-B3B1-E3A7-77F5-D8AFCAEDCAC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89778" l="7556" r="92444">
                        <a14:foregroundMark x1="8000" y1="50222" x2="8000" y2="50222"/>
                        <a14:foregroundMark x1="8889" y1="40889" x2="8889" y2="40889"/>
                        <a14:foregroundMark x1="7556" y1="36000" x2="7556" y2="36000"/>
                        <a14:foregroundMark x1="7556" y1="43556" x2="7556" y2="43556"/>
                        <a14:foregroundMark x1="92444" y1="56444" x2="92444" y2="56444"/>
                      </a14:backgroundRemoval>
                    </a14:imgEffect>
                  </a14:imgLayer>
                </a14:imgProps>
              </a:ext>
            </a:extLst>
          </a:blip>
          <a:stretch>
            <a:fillRect/>
          </a:stretch>
        </p:blipFill>
        <p:spPr>
          <a:xfrm>
            <a:off x="543573" y="-128631"/>
            <a:ext cx="1800814" cy="1800814"/>
          </a:xfrm>
          <a:prstGeom prst="rect">
            <a:avLst/>
          </a:prstGeom>
        </p:spPr>
      </p:pic>
      <p:pic>
        <p:nvPicPr>
          <p:cNvPr id="34" name="Picture 33">
            <a:extLst>
              <a:ext uri="{FF2B5EF4-FFF2-40B4-BE49-F238E27FC236}">
                <a16:creationId xmlns:a16="http://schemas.microsoft.com/office/drawing/2014/main" xmlns="" id="{57523170-08B3-5602-5745-3BC8CDA0CF9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0305249" y="243970"/>
            <a:ext cx="1229415" cy="1229415"/>
          </a:xfrm>
          <a:prstGeom prst="rect">
            <a:avLst/>
          </a:prstGeom>
        </p:spPr>
      </p:pic>
      <p:pic>
        <p:nvPicPr>
          <p:cNvPr id="35" name="Picture 34">
            <a:extLst>
              <a:ext uri="{FF2B5EF4-FFF2-40B4-BE49-F238E27FC236}">
                <a16:creationId xmlns:a16="http://schemas.microsoft.com/office/drawing/2014/main" xmlns="" id="{8321EF94-918D-7E98-B729-DF4EFA191DA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0803898" y="-62451"/>
            <a:ext cx="1689057" cy="1689057"/>
          </a:xfrm>
          <a:prstGeom prst="rect">
            <a:avLst/>
          </a:prstGeom>
        </p:spPr>
      </p:pic>
      <p:pic>
        <p:nvPicPr>
          <p:cNvPr id="36" name="Picture 35">
            <a:extLst>
              <a:ext uri="{FF2B5EF4-FFF2-40B4-BE49-F238E27FC236}">
                <a16:creationId xmlns:a16="http://schemas.microsoft.com/office/drawing/2014/main" xmlns="" id="{E31A1280-98E1-EFFF-FF03-C9D9EB8717B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9466452" y="-394618"/>
            <a:ext cx="1689057" cy="1689057"/>
          </a:xfrm>
          <a:prstGeom prst="rect">
            <a:avLst/>
          </a:prstGeom>
        </p:spPr>
      </p:pic>
      <p:cxnSp>
        <p:nvCxnSpPr>
          <p:cNvPr id="5" name="Straight Connector 4">
            <a:extLst>
              <a:ext uri="{FF2B5EF4-FFF2-40B4-BE49-F238E27FC236}">
                <a16:creationId xmlns:a16="http://schemas.microsoft.com/office/drawing/2014/main" xmlns="" id="{5787B254-FB3C-9834-A776-9C2113AC2C94}"/>
              </a:ext>
            </a:extLst>
          </p:cNvPr>
          <p:cNvCxnSpPr>
            <a:cxnSpLocks/>
          </p:cNvCxnSpPr>
          <p:nvPr/>
        </p:nvCxnSpPr>
        <p:spPr>
          <a:xfrm flipV="1">
            <a:off x="4110952" y="619070"/>
            <a:ext cx="2899290" cy="50767"/>
          </a:xfrm>
          <a:prstGeom prst="line">
            <a:avLst/>
          </a:prstGeom>
          <a:ln w="57150">
            <a:prstDash val="dashDot"/>
          </a:ln>
        </p:spPr>
        <p:style>
          <a:lnRef idx="3">
            <a:schemeClr val="accent1"/>
          </a:lnRef>
          <a:fillRef idx="0">
            <a:schemeClr val="accent1"/>
          </a:fillRef>
          <a:effectRef idx="2">
            <a:schemeClr val="accent1"/>
          </a:effectRef>
          <a:fontRef idx="minor">
            <a:schemeClr val="tx1"/>
          </a:fontRef>
        </p:style>
      </p:cxnSp>
      <p:sp>
        <p:nvSpPr>
          <p:cNvPr id="27" name="TextBox 26">
            <a:extLst>
              <a:ext uri="{FF2B5EF4-FFF2-40B4-BE49-F238E27FC236}">
                <a16:creationId xmlns:a16="http://schemas.microsoft.com/office/drawing/2014/main" xmlns="" id="{F007C1FA-9988-A84F-F570-E2DD59BE7746}"/>
              </a:ext>
            </a:extLst>
          </p:cNvPr>
          <p:cNvSpPr txBox="1"/>
          <p:nvPr/>
        </p:nvSpPr>
        <p:spPr>
          <a:xfrm>
            <a:off x="4794860" y="-192619"/>
            <a:ext cx="2482792" cy="9233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5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8" name="Picture 27">
            <a:extLst>
              <a:ext uri="{FF2B5EF4-FFF2-40B4-BE49-F238E27FC236}">
                <a16:creationId xmlns:a16="http://schemas.microsoft.com/office/drawing/2014/main" xmlns="" id="{5266C3C5-7149-2547-DE0A-473D0C4EC03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247579" y="527856"/>
            <a:ext cx="5617548" cy="3065485"/>
          </a:xfrm>
          <a:prstGeom prst="rect">
            <a:avLst/>
          </a:prstGeom>
        </p:spPr>
      </p:pic>
      <p:sp>
        <p:nvSpPr>
          <p:cNvPr id="32" name="TextBox 31">
            <a:extLst>
              <a:ext uri="{FF2B5EF4-FFF2-40B4-BE49-F238E27FC236}">
                <a16:creationId xmlns:a16="http://schemas.microsoft.com/office/drawing/2014/main" xmlns="" id="{24F698A2-D7F3-7E9B-9594-0B5622254926}"/>
              </a:ext>
            </a:extLst>
          </p:cNvPr>
          <p:cNvSpPr txBox="1"/>
          <p:nvPr/>
        </p:nvSpPr>
        <p:spPr>
          <a:xfrm>
            <a:off x="440057" y="953655"/>
            <a:ext cx="4329888" cy="1815882"/>
          </a:xfrm>
          <a:prstGeom prst="rect">
            <a:avLst/>
          </a:prstGeom>
          <a:noFill/>
        </p:spPr>
        <p:txBody>
          <a:bodyPr wrap="square">
            <a:spAutoFit/>
          </a:bodyPr>
          <a:lstStyle/>
          <a:p>
            <a:pPr lvl="0" algn="just">
              <a:defRPr/>
            </a:pPr>
            <a:r>
              <a:rPr lang="vi-VN" sz="2800" b="1" dirty="0">
                <a:solidFill>
                  <a:prstClr val="black"/>
                </a:solidFill>
                <a:latin typeface="Times New Roman" panose="02020603050405020304" pitchFamily="18" charset="0"/>
                <a:cs typeface="Times New Roman" panose="02020603050405020304" pitchFamily="18" charset="0"/>
              </a:rPr>
              <a:t>Phần 1: Từ đầu đến “chia thành nhiều loại”</a:t>
            </a:r>
          </a:p>
          <a:p>
            <a:pPr lvl="0" algn="just">
              <a:defRPr/>
            </a:pPr>
            <a:r>
              <a:rPr lang="en-US" sz="2800" b="1" dirty="0">
                <a:solidFill>
                  <a:prstClr val="black"/>
                </a:solidFill>
                <a:latin typeface="Times New Roman" panose="02020603050405020304" pitchFamily="18" charset="0"/>
                <a:cs typeface="Times New Roman" panose="02020603050405020304" pitchFamily="18" charset="0"/>
              </a:rPr>
              <a:t>-&gt;</a:t>
            </a:r>
            <a:r>
              <a:rPr lang="vi-VN" sz="2800" b="1" dirty="0">
                <a:solidFill>
                  <a:prstClr val="black"/>
                </a:solidFill>
                <a:latin typeface="Times New Roman" panose="02020603050405020304" pitchFamily="18" charset="0"/>
                <a:cs typeface="Times New Roman" panose="02020603050405020304" pitchFamily="18" charset="0"/>
              </a:rPr>
              <a:t> Sự đa dạng của các loại ghe xuồng ở Nam Bộ</a:t>
            </a:r>
          </a:p>
        </p:txBody>
      </p:sp>
      <p:pic>
        <p:nvPicPr>
          <p:cNvPr id="39" name="Picture 38">
            <a:extLst>
              <a:ext uri="{FF2B5EF4-FFF2-40B4-BE49-F238E27FC236}">
                <a16:creationId xmlns:a16="http://schemas.microsoft.com/office/drawing/2014/main" xmlns="" id="{60270CB4-1D29-A3DC-F22E-E9E3B6B26F5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5874986" y="384644"/>
            <a:ext cx="5511596" cy="3448273"/>
          </a:xfrm>
          <a:prstGeom prst="rect">
            <a:avLst/>
          </a:prstGeom>
        </p:spPr>
      </p:pic>
      <p:sp>
        <p:nvSpPr>
          <p:cNvPr id="40" name="TextBox 39">
            <a:extLst>
              <a:ext uri="{FF2B5EF4-FFF2-40B4-BE49-F238E27FC236}">
                <a16:creationId xmlns:a16="http://schemas.microsoft.com/office/drawing/2014/main" xmlns="" id="{D405CEB0-DA89-72B6-0D8A-A0B8BAE3377C}"/>
              </a:ext>
            </a:extLst>
          </p:cNvPr>
          <p:cNvSpPr txBox="1"/>
          <p:nvPr/>
        </p:nvSpPr>
        <p:spPr>
          <a:xfrm>
            <a:off x="6524844" y="842728"/>
            <a:ext cx="4268220" cy="2246769"/>
          </a:xfrm>
          <a:prstGeom prst="rect">
            <a:avLst/>
          </a:prstGeom>
          <a:noFill/>
        </p:spPr>
        <p:txBody>
          <a:bodyPr wrap="square">
            <a:spAutoFit/>
          </a:bodyPr>
          <a:lstStyle/>
          <a:p>
            <a:pPr lvl="0" algn="just">
              <a:defRPr/>
            </a:pPr>
            <a:r>
              <a:rPr lang="vi-VN" sz="2800" b="1" dirty="0">
                <a:solidFill>
                  <a:prstClr val="black"/>
                </a:solidFill>
                <a:latin typeface="Times New Roman" panose="02020603050405020304" pitchFamily="18" charset="0"/>
                <a:cs typeface="Times New Roman" panose="02020603050405020304" pitchFamily="18" charset="0"/>
              </a:rPr>
              <a:t>Phần  2: Tiếp theo đến “trong giới thương hồ”</a:t>
            </a:r>
          </a:p>
          <a:p>
            <a:pPr lvl="0" algn="just">
              <a:defRPr/>
            </a:pPr>
            <a:r>
              <a:rPr lang="en-US" sz="2800" b="1" dirty="0">
                <a:solidFill>
                  <a:prstClr val="black"/>
                </a:solidFill>
                <a:latin typeface="Times New Roman" panose="02020603050405020304" pitchFamily="18" charset="0"/>
                <a:cs typeface="Times New Roman" panose="02020603050405020304" pitchFamily="18" charset="0"/>
              </a:rPr>
              <a:t>-&gt;</a:t>
            </a:r>
            <a:r>
              <a:rPr lang="vi-VN" sz="2800" b="1" dirty="0">
                <a:solidFill>
                  <a:prstClr val="black"/>
                </a:solidFill>
                <a:latin typeface="Times New Roman" panose="02020603050405020304" pitchFamily="18" charset="0"/>
                <a:cs typeface="Times New Roman" panose="02020603050405020304" pitchFamily="18" charset="0"/>
              </a:rPr>
              <a:t> Tác giả giới thiệu các loại xuồng và đặc điểm của từng loại</a:t>
            </a:r>
          </a:p>
        </p:txBody>
      </p:sp>
      <p:pic>
        <p:nvPicPr>
          <p:cNvPr id="41" name="Picture 40">
            <a:extLst>
              <a:ext uri="{FF2B5EF4-FFF2-40B4-BE49-F238E27FC236}">
                <a16:creationId xmlns:a16="http://schemas.microsoft.com/office/drawing/2014/main" xmlns="" id="{3B940BEA-EDA1-A7C8-01F8-69C211BADF3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17000" y="3215183"/>
            <a:ext cx="5575554" cy="3290256"/>
          </a:xfrm>
          <a:prstGeom prst="rect">
            <a:avLst/>
          </a:prstGeom>
        </p:spPr>
      </p:pic>
      <p:sp>
        <p:nvSpPr>
          <p:cNvPr id="42" name="TextBox 41">
            <a:extLst>
              <a:ext uri="{FF2B5EF4-FFF2-40B4-BE49-F238E27FC236}">
                <a16:creationId xmlns:a16="http://schemas.microsoft.com/office/drawing/2014/main" xmlns="" id="{A4708CD8-D0C7-7067-2B77-A40026E29525}"/>
              </a:ext>
            </a:extLst>
          </p:cNvPr>
          <p:cNvSpPr txBox="1"/>
          <p:nvPr/>
        </p:nvSpPr>
        <p:spPr>
          <a:xfrm>
            <a:off x="521244" y="3800657"/>
            <a:ext cx="4438114" cy="2246769"/>
          </a:xfrm>
          <a:prstGeom prst="rect">
            <a:avLst/>
          </a:prstGeom>
          <a:noFill/>
        </p:spPr>
        <p:txBody>
          <a:bodyPr wrap="square">
            <a:spAutoFit/>
          </a:bodyPr>
          <a:lstStyle/>
          <a:p>
            <a:pPr lvl="0" algn="just">
              <a:defRPr/>
            </a:pPr>
            <a:r>
              <a:rPr lang="vi-VN" sz="2800" b="1" dirty="0">
                <a:solidFill>
                  <a:prstClr val="black"/>
                </a:solidFill>
                <a:latin typeface="Times New Roman" panose="02020603050405020304" pitchFamily="18" charset="0"/>
                <a:cs typeface="Times New Roman" panose="02020603050405020304" pitchFamily="18" charset="0"/>
              </a:rPr>
              <a:t>Phần 3: Tiếp theo đến “Bình Đại (Bến Tre) đóng.</a:t>
            </a:r>
          </a:p>
          <a:p>
            <a:pPr lvl="0" algn="just">
              <a:defRPr/>
            </a:pPr>
            <a:r>
              <a:rPr lang="en-US" sz="2800" b="1" dirty="0">
                <a:solidFill>
                  <a:prstClr val="black"/>
                </a:solidFill>
                <a:latin typeface="Times New Roman" panose="02020603050405020304" pitchFamily="18" charset="0"/>
                <a:cs typeface="Times New Roman" panose="02020603050405020304" pitchFamily="18" charset="0"/>
              </a:rPr>
              <a:t>-&gt;</a:t>
            </a:r>
            <a:r>
              <a:rPr lang="vi-VN" sz="2800" b="1" dirty="0">
                <a:solidFill>
                  <a:prstClr val="black"/>
                </a:solidFill>
                <a:latin typeface="Times New Roman" panose="02020603050405020304" pitchFamily="18" charset="0"/>
                <a:cs typeface="Times New Roman" panose="02020603050405020304" pitchFamily="18" charset="0"/>
              </a:rPr>
              <a:t> Tác giả giới thiệu các loại ghe và đặc điểm của từng loại</a:t>
            </a:r>
          </a:p>
        </p:txBody>
      </p:sp>
      <p:pic>
        <p:nvPicPr>
          <p:cNvPr id="43" name="Picture 42">
            <a:extLst>
              <a:ext uri="{FF2B5EF4-FFF2-40B4-BE49-F238E27FC236}">
                <a16:creationId xmlns:a16="http://schemas.microsoft.com/office/drawing/2014/main" xmlns="" id="{EC0A0344-5D3E-F624-0B73-C5B30AA3074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5680536" y="3547581"/>
            <a:ext cx="5688582" cy="3152206"/>
          </a:xfrm>
          <a:prstGeom prst="rect">
            <a:avLst/>
          </a:prstGeom>
        </p:spPr>
      </p:pic>
      <p:sp>
        <p:nvSpPr>
          <p:cNvPr id="44" name="TextBox 43">
            <a:extLst>
              <a:ext uri="{FF2B5EF4-FFF2-40B4-BE49-F238E27FC236}">
                <a16:creationId xmlns:a16="http://schemas.microsoft.com/office/drawing/2014/main" xmlns="" id="{318AD001-C4B9-5155-8F88-FB12E3CA17AD}"/>
              </a:ext>
            </a:extLst>
          </p:cNvPr>
          <p:cNvSpPr txBox="1"/>
          <p:nvPr/>
        </p:nvSpPr>
        <p:spPr>
          <a:xfrm>
            <a:off x="6217431" y="4110583"/>
            <a:ext cx="4628014" cy="1815882"/>
          </a:xfrm>
          <a:prstGeom prst="rect">
            <a:avLst/>
          </a:prstGeom>
          <a:noFill/>
        </p:spPr>
        <p:txBody>
          <a:bodyPr wrap="square">
            <a:spAutoFit/>
          </a:bodyPr>
          <a:lstStyle/>
          <a:p>
            <a:pPr lvl="0" algn="just">
              <a:defRPr/>
            </a:pPr>
            <a:r>
              <a:rPr lang="vi-VN" sz="2800" b="1" dirty="0">
                <a:solidFill>
                  <a:prstClr val="black"/>
                </a:solidFill>
                <a:latin typeface="Times New Roman" panose="02020603050405020304" pitchFamily="18" charset="0"/>
                <a:cs typeface="Times New Roman" panose="02020603050405020304" pitchFamily="18" charset="0"/>
              </a:rPr>
              <a:t>Phần 4: Còn lại.</a:t>
            </a:r>
          </a:p>
          <a:p>
            <a:pPr lvl="0" algn="just">
              <a:defRPr/>
            </a:pPr>
            <a:r>
              <a:rPr lang="en-US" sz="2800" b="1" dirty="0">
                <a:solidFill>
                  <a:prstClr val="black"/>
                </a:solidFill>
                <a:latin typeface="Times New Roman" panose="02020603050405020304" pitchFamily="18" charset="0"/>
                <a:cs typeface="Times New Roman" panose="02020603050405020304" pitchFamily="18" charset="0"/>
              </a:rPr>
              <a:t>-&gt;</a:t>
            </a:r>
            <a:r>
              <a:rPr lang="vi-VN" sz="2800" b="1" dirty="0">
                <a:solidFill>
                  <a:prstClr val="black"/>
                </a:solidFill>
                <a:latin typeface="Times New Roman" panose="02020603050405020304" pitchFamily="18" charset="0"/>
                <a:cs typeface="Times New Roman" panose="02020603050405020304" pitchFamily="18" charset="0"/>
              </a:rPr>
              <a:t> Giá trị của các loại ghe, xuồng đối với kinh tế và văn hóa của người dân Nam Bộ.</a:t>
            </a:r>
          </a:p>
        </p:txBody>
      </p:sp>
    </p:spTree>
    <p:extLst>
      <p:ext uri="{BB962C8B-B14F-4D97-AF65-F5344CB8AC3E}">
        <p14:creationId xmlns:p14="http://schemas.microsoft.com/office/powerpoint/2010/main" val="29190207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1000" fill="hold"/>
                                        <p:tgtEl>
                                          <p:spTgt spid="28"/>
                                        </p:tgtEl>
                                        <p:attrNameLst>
                                          <p:attrName>ppt_w</p:attrName>
                                        </p:attrNameLst>
                                      </p:cBhvr>
                                      <p:tavLst>
                                        <p:tav tm="0">
                                          <p:val>
                                            <p:fltVal val="0"/>
                                          </p:val>
                                        </p:tav>
                                        <p:tav tm="100000">
                                          <p:val>
                                            <p:strVal val="#ppt_w"/>
                                          </p:val>
                                        </p:tav>
                                      </p:tavLst>
                                    </p:anim>
                                    <p:anim calcmode="lin" valueType="num">
                                      <p:cBhvr>
                                        <p:cTn id="20" dur="1000" fill="hold"/>
                                        <p:tgtEl>
                                          <p:spTgt spid="28"/>
                                        </p:tgtEl>
                                        <p:attrNameLst>
                                          <p:attrName>ppt_h</p:attrName>
                                        </p:attrNameLst>
                                      </p:cBhvr>
                                      <p:tavLst>
                                        <p:tav tm="0">
                                          <p:val>
                                            <p:fltVal val="0"/>
                                          </p:val>
                                        </p:tav>
                                        <p:tav tm="100000">
                                          <p:val>
                                            <p:strVal val="#ppt_h"/>
                                          </p:val>
                                        </p:tav>
                                      </p:tavLst>
                                    </p:anim>
                                    <p:anim calcmode="lin" valueType="num">
                                      <p:cBhvr>
                                        <p:cTn id="21" dur="1000" fill="hold"/>
                                        <p:tgtEl>
                                          <p:spTgt spid="28"/>
                                        </p:tgtEl>
                                        <p:attrNameLst>
                                          <p:attrName>style.rotation</p:attrName>
                                        </p:attrNameLst>
                                      </p:cBhvr>
                                      <p:tavLst>
                                        <p:tav tm="0">
                                          <p:val>
                                            <p:fltVal val="90"/>
                                          </p:val>
                                        </p:tav>
                                        <p:tav tm="100000">
                                          <p:val>
                                            <p:fltVal val="0"/>
                                          </p:val>
                                        </p:tav>
                                      </p:tavLst>
                                    </p:anim>
                                    <p:animEffect transition="in" filter="fade">
                                      <p:cBhvr>
                                        <p:cTn id="22" dur="1000"/>
                                        <p:tgtEl>
                                          <p:spTgt spid="28"/>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1000" fill="hold"/>
                                        <p:tgtEl>
                                          <p:spTgt spid="32"/>
                                        </p:tgtEl>
                                        <p:attrNameLst>
                                          <p:attrName>ppt_w</p:attrName>
                                        </p:attrNameLst>
                                      </p:cBhvr>
                                      <p:tavLst>
                                        <p:tav tm="0">
                                          <p:val>
                                            <p:fltVal val="0"/>
                                          </p:val>
                                        </p:tav>
                                        <p:tav tm="100000">
                                          <p:val>
                                            <p:strVal val="#ppt_w"/>
                                          </p:val>
                                        </p:tav>
                                      </p:tavLst>
                                    </p:anim>
                                    <p:anim calcmode="lin" valueType="num">
                                      <p:cBhvr>
                                        <p:cTn id="26" dur="1000" fill="hold"/>
                                        <p:tgtEl>
                                          <p:spTgt spid="32"/>
                                        </p:tgtEl>
                                        <p:attrNameLst>
                                          <p:attrName>ppt_h</p:attrName>
                                        </p:attrNameLst>
                                      </p:cBhvr>
                                      <p:tavLst>
                                        <p:tav tm="0">
                                          <p:val>
                                            <p:fltVal val="0"/>
                                          </p:val>
                                        </p:tav>
                                        <p:tav tm="100000">
                                          <p:val>
                                            <p:strVal val="#ppt_h"/>
                                          </p:val>
                                        </p:tav>
                                      </p:tavLst>
                                    </p:anim>
                                    <p:anim calcmode="lin" valueType="num">
                                      <p:cBhvr>
                                        <p:cTn id="27" dur="1000" fill="hold"/>
                                        <p:tgtEl>
                                          <p:spTgt spid="32"/>
                                        </p:tgtEl>
                                        <p:attrNameLst>
                                          <p:attrName>style.rotation</p:attrName>
                                        </p:attrNameLst>
                                      </p:cBhvr>
                                      <p:tavLst>
                                        <p:tav tm="0">
                                          <p:val>
                                            <p:fltVal val="90"/>
                                          </p:val>
                                        </p:tav>
                                        <p:tav tm="100000">
                                          <p:val>
                                            <p:fltVal val="0"/>
                                          </p:val>
                                        </p:tav>
                                      </p:tavLst>
                                    </p:anim>
                                    <p:animEffect transition="in" filter="fade">
                                      <p:cBhvr>
                                        <p:cTn id="28" dur="10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p:cTn id="33" dur="1000" fill="hold"/>
                                        <p:tgtEl>
                                          <p:spTgt spid="39"/>
                                        </p:tgtEl>
                                        <p:attrNameLst>
                                          <p:attrName>ppt_w</p:attrName>
                                        </p:attrNameLst>
                                      </p:cBhvr>
                                      <p:tavLst>
                                        <p:tav tm="0">
                                          <p:val>
                                            <p:fltVal val="0"/>
                                          </p:val>
                                        </p:tav>
                                        <p:tav tm="100000">
                                          <p:val>
                                            <p:strVal val="#ppt_w"/>
                                          </p:val>
                                        </p:tav>
                                      </p:tavLst>
                                    </p:anim>
                                    <p:anim calcmode="lin" valueType="num">
                                      <p:cBhvr>
                                        <p:cTn id="34" dur="1000" fill="hold"/>
                                        <p:tgtEl>
                                          <p:spTgt spid="39"/>
                                        </p:tgtEl>
                                        <p:attrNameLst>
                                          <p:attrName>ppt_h</p:attrName>
                                        </p:attrNameLst>
                                      </p:cBhvr>
                                      <p:tavLst>
                                        <p:tav tm="0">
                                          <p:val>
                                            <p:fltVal val="0"/>
                                          </p:val>
                                        </p:tav>
                                        <p:tav tm="100000">
                                          <p:val>
                                            <p:strVal val="#ppt_h"/>
                                          </p:val>
                                        </p:tav>
                                      </p:tavLst>
                                    </p:anim>
                                    <p:anim calcmode="lin" valueType="num">
                                      <p:cBhvr>
                                        <p:cTn id="35" dur="1000" fill="hold"/>
                                        <p:tgtEl>
                                          <p:spTgt spid="39"/>
                                        </p:tgtEl>
                                        <p:attrNameLst>
                                          <p:attrName>style.rotation</p:attrName>
                                        </p:attrNameLst>
                                      </p:cBhvr>
                                      <p:tavLst>
                                        <p:tav tm="0">
                                          <p:val>
                                            <p:fltVal val="90"/>
                                          </p:val>
                                        </p:tav>
                                        <p:tav tm="100000">
                                          <p:val>
                                            <p:fltVal val="0"/>
                                          </p:val>
                                        </p:tav>
                                      </p:tavLst>
                                    </p:anim>
                                    <p:animEffect transition="in" filter="fade">
                                      <p:cBhvr>
                                        <p:cTn id="36" dur="1000"/>
                                        <p:tgtEl>
                                          <p:spTgt spid="39"/>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p:cTn id="39" dur="1000" fill="hold"/>
                                        <p:tgtEl>
                                          <p:spTgt spid="40"/>
                                        </p:tgtEl>
                                        <p:attrNameLst>
                                          <p:attrName>ppt_w</p:attrName>
                                        </p:attrNameLst>
                                      </p:cBhvr>
                                      <p:tavLst>
                                        <p:tav tm="0">
                                          <p:val>
                                            <p:fltVal val="0"/>
                                          </p:val>
                                        </p:tav>
                                        <p:tav tm="100000">
                                          <p:val>
                                            <p:strVal val="#ppt_w"/>
                                          </p:val>
                                        </p:tav>
                                      </p:tavLst>
                                    </p:anim>
                                    <p:anim calcmode="lin" valueType="num">
                                      <p:cBhvr>
                                        <p:cTn id="40" dur="1000" fill="hold"/>
                                        <p:tgtEl>
                                          <p:spTgt spid="40"/>
                                        </p:tgtEl>
                                        <p:attrNameLst>
                                          <p:attrName>ppt_h</p:attrName>
                                        </p:attrNameLst>
                                      </p:cBhvr>
                                      <p:tavLst>
                                        <p:tav tm="0">
                                          <p:val>
                                            <p:fltVal val="0"/>
                                          </p:val>
                                        </p:tav>
                                        <p:tav tm="100000">
                                          <p:val>
                                            <p:strVal val="#ppt_h"/>
                                          </p:val>
                                        </p:tav>
                                      </p:tavLst>
                                    </p:anim>
                                    <p:anim calcmode="lin" valueType="num">
                                      <p:cBhvr>
                                        <p:cTn id="41" dur="1000" fill="hold"/>
                                        <p:tgtEl>
                                          <p:spTgt spid="40"/>
                                        </p:tgtEl>
                                        <p:attrNameLst>
                                          <p:attrName>style.rotation</p:attrName>
                                        </p:attrNameLst>
                                      </p:cBhvr>
                                      <p:tavLst>
                                        <p:tav tm="0">
                                          <p:val>
                                            <p:fltVal val="90"/>
                                          </p:val>
                                        </p:tav>
                                        <p:tav tm="100000">
                                          <p:val>
                                            <p:fltVal val="0"/>
                                          </p:val>
                                        </p:tav>
                                      </p:tavLst>
                                    </p:anim>
                                    <p:animEffect transition="in" filter="fade">
                                      <p:cBhvr>
                                        <p:cTn id="42" dur="10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p:cTn id="47" dur="1000" fill="hold"/>
                                        <p:tgtEl>
                                          <p:spTgt spid="41"/>
                                        </p:tgtEl>
                                        <p:attrNameLst>
                                          <p:attrName>ppt_w</p:attrName>
                                        </p:attrNameLst>
                                      </p:cBhvr>
                                      <p:tavLst>
                                        <p:tav tm="0">
                                          <p:val>
                                            <p:fltVal val="0"/>
                                          </p:val>
                                        </p:tav>
                                        <p:tav tm="100000">
                                          <p:val>
                                            <p:strVal val="#ppt_w"/>
                                          </p:val>
                                        </p:tav>
                                      </p:tavLst>
                                    </p:anim>
                                    <p:anim calcmode="lin" valueType="num">
                                      <p:cBhvr>
                                        <p:cTn id="48" dur="1000" fill="hold"/>
                                        <p:tgtEl>
                                          <p:spTgt spid="41"/>
                                        </p:tgtEl>
                                        <p:attrNameLst>
                                          <p:attrName>ppt_h</p:attrName>
                                        </p:attrNameLst>
                                      </p:cBhvr>
                                      <p:tavLst>
                                        <p:tav tm="0">
                                          <p:val>
                                            <p:fltVal val="0"/>
                                          </p:val>
                                        </p:tav>
                                        <p:tav tm="100000">
                                          <p:val>
                                            <p:strVal val="#ppt_h"/>
                                          </p:val>
                                        </p:tav>
                                      </p:tavLst>
                                    </p:anim>
                                    <p:anim calcmode="lin" valueType="num">
                                      <p:cBhvr>
                                        <p:cTn id="49" dur="1000" fill="hold"/>
                                        <p:tgtEl>
                                          <p:spTgt spid="41"/>
                                        </p:tgtEl>
                                        <p:attrNameLst>
                                          <p:attrName>style.rotation</p:attrName>
                                        </p:attrNameLst>
                                      </p:cBhvr>
                                      <p:tavLst>
                                        <p:tav tm="0">
                                          <p:val>
                                            <p:fltVal val="90"/>
                                          </p:val>
                                        </p:tav>
                                        <p:tav tm="100000">
                                          <p:val>
                                            <p:fltVal val="0"/>
                                          </p:val>
                                        </p:tav>
                                      </p:tavLst>
                                    </p:anim>
                                    <p:animEffect transition="in" filter="fade">
                                      <p:cBhvr>
                                        <p:cTn id="50" dur="1000"/>
                                        <p:tgtEl>
                                          <p:spTgt spid="41"/>
                                        </p:tgtEl>
                                      </p:cBhvr>
                                    </p:animEffect>
                                  </p:childTnLst>
                                </p:cTn>
                              </p:par>
                              <p:par>
                                <p:cTn id="51" presetID="31"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anim calcmode="lin" valueType="num">
                                      <p:cBhvr>
                                        <p:cTn id="53" dur="1000" fill="hold"/>
                                        <p:tgtEl>
                                          <p:spTgt spid="42"/>
                                        </p:tgtEl>
                                        <p:attrNameLst>
                                          <p:attrName>ppt_w</p:attrName>
                                        </p:attrNameLst>
                                      </p:cBhvr>
                                      <p:tavLst>
                                        <p:tav tm="0">
                                          <p:val>
                                            <p:fltVal val="0"/>
                                          </p:val>
                                        </p:tav>
                                        <p:tav tm="100000">
                                          <p:val>
                                            <p:strVal val="#ppt_w"/>
                                          </p:val>
                                        </p:tav>
                                      </p:tavLst>
                                    </p:anim>
                                    <p:anim calcmode="lin" valueType="num">
                                      <p:cBhvr>
                                        <p:cTn id="54" dur="1000" fill="hold"/>
                                        <p:tgtEl>
                                          <p:spTgt spid="42"/>
                                        </p:tgtEl>
                                        <p:attrNameLst>
                                          <p:attrName>ppt_h</p:attrName>
                                        </p:attrNameLst>
                                      </p:cBhvr>
                                      <p:tavLst>
                                        <p:tav tm="0">
                                          <p:val>
                                            <p:fltVal val="0"/>
                                          </p:val>
                                        </p:tav>
                                        <p:tav tm="100000">
                                          <p:val>
                                            <p:strVal val="#ppt_h"/>
                                          </p:val>
                                        </p:tav>
                                      </p:tavLst>
                                    </p:anim>
                                    <p:anim calcmode="lin" valueType="num">
                                      <p:cBhvr>
                                        <p:cTn id="55" dur="1000" fill="hold"/>
                                        <p:tgtEl>
                                          <p:spTgt spid="42"/>
                                        </p:tgtEl>
                                        <p:attrNameLst>
                                          <p:attrName>style.rotation</p:attrName>
                                        </p:attrNameLst>
                                      </p:cBhvr>
                                      <p:tavLst>
                                        <p:tav tm="0">
                                          <p:val>
                                            <p:fltVal val="90"/>
                                          </p:val>
                                        </p:tav>
                                        <p:tav tm="100000">
                                          <p:val>
                                            <p:fltVal val="0"/>
                                          </p:val>
                                        </p:tav>
                                      </p:tavLst>
                                    </p:anim>
                                    <p:animEffect transition="in" filter="fade">
                                      <p:cBhvr>
                                        <p:cTn id="56" dur="1000"/>
                                        <p:tgtEl>
                                          <p:spTgt spid="42"/>
                                        </p:tgtEl>
                                      </p:cBhvr>
                                    </p:animEffect>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nodeType="clickEffect">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cBhvr>
                                        <p:cTn id="61" dur="1000" fill="hold"/>
                                        <p:tgtEl>
                                          <p:spTgt spid="43"/>
                                        </p:tgtEl>
                                        <p:attrNameLst>
                                          <p:attrName>ppt_w</p:attrName>
                                        </p:attrNameLst>
                                      </p:cBhvr>
                                      <p:tavLst>
                                        <p:tav tm="0">
                                          <p:val>
                                            <p:fltVal val="0"/>
                                          </p:val>
                                        </p:tav>
                                        <p:tav tm="100000">
                                          <p:val>
                                            <p:strVal val="#ppt_w"/>
                                          </p:val>
                                        </p:tav>
                                      </p:tavLst>
                                    </p:anim>
                                    <p:anim calcmode="lin" valueType="num">
                                      <p:cBhvr>
                                        <p:cTn id="62" dur="1000" fill="hold"/>
                                        <p:tgtEl>
                                          <p:spTgt spid="43"/>
                                        </p:tgtEl>
                                        <p:attrNameLst>
                                          <p:attrName>ppt_h</p:attrName>
                                        </p:attrNameLst>
                                      </p:cBhvr>
                                      <p:tavLst>
                                        <p:tav tm="0">
                                          <p:val>
                                            <p:fltVal val="0"/>
                                          </p:val>
                                        </p:tav>
                                        <p:tav tm="100000">
                                          <p:val>
                                            <p:strVal val="#ppt_h"/>
                                          </p:val>
                                        </p:tav>
                                      </p:tavLst>
                                    </p:anim>
                                    <p:anim calcmode="lin" valueType="num">
                                      <p:cBhvr>
                                        <p:cTn id="63" dur="1000" fill="hold"/>
                                        <p:tgtEl>
                                          <p:spTgt spid="43"/>
                                        </p:tgtEl>
                                        <p:attrNameLst>
                                          <p:attrName>style.rotation</p:attrName>
                                        </p:attrNameLst>
                                      </p:cBhvr>
                                      <p:tavLst>
                                        <p:tav tm="0">
                                          <p:val>
                                            <p:fltVal val="90"/>
                                          </p:val>
                                        </p:tav>
                                        <p:tav tm="100000">
                                          <p:val>
                                            <p:fltVal val="0"/>
                                          </p:val>
                                        </p:tav>
                                      </p:tavLst>
                                    </p:anim>
                                    <p:animEffect transition="in" filter="fade">
                                      <p:cBhvr>
                                        <p:cTn id="64" dur="1000"/>
                                        <p:tgtEl>
                                          <p:spTgt spid="43"/>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anim calcmode="lin" valueType="num">
                                      <p:cBhvr>
                                        <p:cTn id="67" dur="1000" fill="hold"/>
                                        <p:tgtEl>
                                          <p:spTgt spid="44"/>
                                        </p:tgtEl>
                                        <p:attrNameLst>
                                          <p:attrName>ppt_w</p:attrName>
                                        </p:attrNameLst>
                                      </p:cBhvr>
                                      <p:tavLst>
                                        <p:tav tm="0">
                                          <p:val>
                                            <p:fltVal val="0"/>
                                          </p:val>
                                        </p:tav>
                                        <p:tav tm="100000">
                                          <p:val>
                                            <p:strVal val="#ppt_w"/>
                                          </p:val>
                                        </p:tav>
                                      </p:tavLst>
                                    </p:anim>
                                    <p:anim calcmode="lin" valueType="num">
                                      <p:cBhvr>
                                        <p:cTn id="68" dur="1000" fill="hold"/>
                                        <p:tgtEl>
                                          <p:spTgt spid="44"/>
                                        </p:tgtEl>
                                        <p:attrNameLst>
                                          <p:attrName>ppt_h</p:attrName>
                                        </p:attrNameLst>
                                      </p:cBhvr>
                                      <p:tavLst>
                                        <p:tav tm="0">
                                          <p:val>
                                            <p:fltVal val="0"/>
                                          </p:val>
                                        </p:tav>
                                        <p:tav tm="100000">
                                          <p:val>
                                            <p:strVal val="#ppt_h"/>
                                          </p:val>
                                        </p:tav>
                                      </p:tavLst>
                                    </p:anim>
                                    <p:anim calcmode="lin" valueType="num">
                                      <p:cBhvr>
                                        <p:cTn id="69" dur="1000" fill="hold"/>
                                        <p:tgtEl>
                                          <p:spTgt spid="44"/>
                                        </p:tgtEl>
                                        <p:attrNameLst>
                                          <p:attrName>style.rotation</p:attrName>
                                        </p:attrNameLst>
                                      </p:cBhvr>
                                      <p:tavLst>
                                        <p:tav tm="0">
                                          <p:val>
                                            <p:fltVal val="90"/>
                                          </p:val>
                                        </p:tav>
                                        <p:tav tm="100000">
                                          <p:val>
                                            <p:fltVal val="0"/>
                                          </p:val>
                                        </p:tav>
                                      </p:tavLst>
                                    </p:anim>
                                    <p:animEffect transition="in" filter="fade">
                                      <p:cBhvr>
                                        <p:cTn id="70"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2" grpId="0"/>
      <p:bldP spid="40" grpId="0"/>
      <p:bldP spid="42" grpId="0"/>
      <p:bldP spid="4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EE0662C-F8CF-C384-B16B-64B9F4DB9133}"/>
              </a:ext>
            </a:extLst>
          </p:cNvPr>
          <p:cNvPicPr>
            <a:picLocks noChangeAspect="1"/>
          </p:cNvPicPr>
          <p:nvPr/>
        </p:nvPicPr>
        <p:blipFill>
          <a:blip r:embed="rId2"/>
          <a:stretch>
            <a:fillRect/>
          </a:stretch>
        </p:blipFill>
        <p:spPr>
          <a:xfrm>
            <a:off x="36576" y="0"/>
            <a:ext cx="12118848" cy="6858000"/>
          </a:xfrm>
          <a:prstGeom prst="rect">
            <a:avLst/>
          </a:prstGeom>
        </p:spPr>
      </p:pic>
      <p:sp>
        <p:nvSpPr>
          <p:cNvPr id="10" name="TextBox 9">
            <a:extLst>
              <a:ext uri="{FF2B5EF4-FFF2-40B4-BE49-F238E27FC236}">
                <a16:creationId xmlns:a16="http://schemas.microsoft.com/office/drawing/2014/main" xmlns="" id="{4FC55218-5511-DCAE-B843-AD174A35C518}"/>
              </a:ext>
            </a:extLst>
          </p:cNvPr>
          <p:cNvSpPr txBox="1"/>
          <p:nvPr/>
        </p:nvSpPr>
        <p:spPr>
          <a:xfrm>
            <a:off x="201532" y="317837"/>
            <a:ext cx="1058878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b.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Tìm</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hiểu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chung</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xmlns="" id="{1FEF1CE6-EE75-45FC-76EF-712734422DC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798319" y="1241167"/>
            <a:ext cx="10359039" cy="4848838"/>
          </a:xfrm>
          <a:prstGeom prst="rect">
            <a:avLst/>
          </a:prstGeom>
        </p:spPr>
      </p:pic>
      <p:sp>
        <p:nvSpPr>
          <p:cNvPr id="6" name="TextBox 5">
            <a:extLst>
              <a:ext uri="{FF2B5EF4-FFF2-40B4-BE49-F238E27FC236}">
                <a16:creationId xmlns:a16="http://schemas.microsoft.com/office/drawing/2014/main" xmlns="" id="{24069A0C-C1AC-E926-981E-4728931E26B1}"/>
              </a:ext>
            </a:extLst>
          </p:cNvPr>
          <p:cNvSpPr txBox="1"/>
          <p:nvPr/>
        </p:nvSpPr>
        <p:spPr>
          <a:xfrm>
            <a:off x="1997262" y="2096429"/>
            <a:ext cx="7961152" cy="2862322"/>
          </a:xfrm>
          <a:prstGeom prst="rect">
            <a:avLst/>
          </a:prstGeom>
          <a:noFill/>
        </p:spPr>
        <p:txBody>
          <a:bodyPr wrap="square">
            <a:spAutoFit/>
          </a:bodyPr>
          <a:lstStyle/>
          <a:p>
            <a:pPr lvl="0" algn="just">
              <a:defRPr/>
            </a:pPr>
            <a:r>
              <a:rPr lang="vi-VN" sz="3600" b="1" dirty="0">
                <a:solidFill>
                  <a:prstClr val="black"/>
                </a:solidFill>
                <a:latin typeface="Times New Roman" panose="02020603050405020304" pitchFamily="18" charset="0"/>
                <a:cs typeface="Times New Roman" panose="02020603050405020304" pitchFamily="18" charset="0"/>
              </a:rPr>
              <a:t>Mục đích của văn bản: giới thiệu về đặc điểm, giá trị của các loại ghe, xuồng ở Nam Bộ. Cách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triển khai thông tin: phân loại đối tượng thành nhiều loại nhỏ để giới thiệu, giải thích.</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250856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4FC55218-5511-DCAE-B843-AD174A35C518}"/>
              </a:ext>
            </a:extLst>
          </p:cNvPr>
          <p:cNvSpPr txBox="1"/>
          <p:nvPr/>
        </p:nvSpPr>
        <p:spPr>
          <a:xfrm>
            <a:off x="620632" y="2251412"/>
            <a:ext cx="1058878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II. SUY NGẪM VÀ PHẢN HỒI </a:t>
            </a:r>
          </a:p>
        </p:txBody>
      </p:sp>
    </p:spTree>
    <p:extLst>
      <p:ext uri="{BB962C8B-B14F-4D97-AF65-F5344CB8AC3E}">
        <p14:creationId xmlns:p14="http://schemas.microsoft.com/office/powerpoint/2010/main" val="19279244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4FC55218-5511-DCAE-B843-AD174A35C518}"/>
              </a:ext>
            </a:extLst>
          </p:cNvPr>
          <p:cNvSpPr txBox="1"/>
          <p:nvPr/>
        </p:nvSpPr>
        <p:spPr>
          <a:xfrm>
            <a:off x="436424" y="535950"/>
            <a:ext cx="10588785" cy="923330"/>
          </a:xfrm>
          <a:prstGeom prst="rect">
            <a:avLst/>
          </a:prstGeom>
          <a:noFill/>
        </p:spPr>
        <p:txBody>
          <a:bodyPr wrap="square" rtlCol="0">
            <a:spAutoFit/>
          </a:bodyPr>
          <a:lstStyle/>
          <a:p>
            <a:pPr lvl="0" algn="ctr">
              <a:defRPr/>
            </a:pP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1. </a:t>
            </a:r>
            <a:r>
              <a:rPr lang="en-US" sz="5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Ghe</a:t>
            </a: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a:t>
            </a:r>
            <a:r>
              <a:rPr lang="en-US" sz="5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xuồng</a:t>
            </a: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ở Nam </a:t>
            </a:r>
            <a:r>
              <a:rPr lang="en-US" sz="5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Bộ</a:t>
            </a: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xmlns="" id="{1FEF1CE6-EE75-45FC-76EF-712734422DC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2098613" y="1828799"/>
            <a:ext cx="8521849" cy="3825381"/>
          </a:xfrm>
          <a:prstGeom prst="rect">
            <a:avLst/>
          </a:prstGeom>
        </p:spPr>
      </p:pic>
      <p:sp>
        <p:nvSpPr>
          <p:cNvPr id="6" name="TextBox 5">
            <a:extLst>
              <a:ext uri="{FF2B5EF4-FFF2-40B4-BE49-F238E27FC236}">
                <a16:creationId xmlns:a16="http://schemas.microsoft.com/office/drawing/2014/main" xmlns="" id="{24069A0C-C1AC-E926-981E-4728931E26B1}"/>
              </a:ext>
            </a:extLst>
          </p:cNvPr>
          <p:cNvSpPr txBox="1"/>
          <p:nvPr/>
        </p:nvSpPr>
        <p:spPr>
          <a:xfrm>
            <a:off x="3255588" y="2702677"/>
            <a:ext cx="6014248" cy="1754326"/>
          </a:xfrm>
          <a:prstGeom prst="rect">
            <a:avLst/>
          </a:prstGeom>
          <a:noFill/>
        </p:spPr>
        <p:txBody>
          <a:bodyPr wrap="square">
            <a:spAutoFit/>
          </a:bodyPr>
          <a:lstStyle/>
          <a:p>
            <a:pPr lvl="0" algn="just">
              <a:defRPr/>
            </a:pPr>
            <a:r>
              <a:rPr lang="vi-VN" sz="3600" b="1">
                <a:solidFill>
                  <a:prstClr val="black"/>
                </a:solidFill>
                <a:latin typeface="Times New Roman" panose="02020603050405020304" pitchFamily="18" charset="0"/>
                <a:cs typeface="Times New Roman" panose="02020603050405020304" pitchFamily="18" charset="0"/>
              </a:rPr>
              <a:t>Phần 1 cho thấy bài viết sẽ triển khai ý tưởng và thông tin theo cách nào?</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144710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CBDEC44D-A415-E595-A343-9251C3C9F70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2561052" y="1114426"/>
            <a:ext cx="7783883" cy="4048124"/>
          </a:xfrm>
          <a:prstGeom prst="rect">
            <a:avLst/>
          </a:prstGeom>
        </p:spPr>
      </p:pic>
      <p:sp>
        <p:nvSpPr>
          <p:cNvPr id="10" name="TextBox 9">
            <a:extLst>
              <a:ext uri="{FF2B5EF4-FFF2-40B4-BE49-F238E27FC236}">
                <a16:creationId xmlns:a16="http://schemas.microsoft.com/office/drawing/2014/main" xmlns="" id="{4FC55218-5511-DCAE-B843-AD174A35C518}"/>
              </a:ext>
            </a:extLst>
          </p:cNvPr>
          <p:cNvSpPr txBox="1"/>
          <p:nvPr/>
        </p:nvSpPr>
        <p:spPr>
          <a:xfrm>
            <a:off x="3579596" y="1695450"/>
            <a:ext cx="5545353" cy="2585323"/>
          </a:xfrm>
          <a:prstGeom prst="rect">
            <a:avLst/>
          </a:prstGeom>
          <a:noFill/>
        </p:spPr>
        <p:txBody>
          <a:bodyPr wrap="square" rtlCol="0">
            <a:spAutoFit/>
          </a:bodyP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Nhìn</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hình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đoán</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tên</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phương</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tiện</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giao</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thông</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
        <p:nvSpPr>
          <p:cNvPr id="2" name="Arrow: Right 1">
            <a:hlinkClick r:id="rId5" action="ppaction://hlinksldjump"/>
            <a:extLst>
              <a:ext uri="{FF2B5EF4-FFF2-40B4-BE49-F238E27FC236}">
                <a16:creationId xmlns:a16="http://schemas.microsoft.com/office/drawing/2014/main" xmlns="" id="{3D01FFC6-B5EF-0C15-A4F3-02E8E4EC2DD0}"/>
              </a:ext>
            </a:extLst>
          </p:cNvPr>
          <p:cNvSpPr/>
          <p:nvPr/>
        </p:nvSpPr>
        <p:spPr>
          <a:xfrm>
            <a:off x="5400675" y="4861797"/>
            <a:ext cx="2552700" cy="128932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000" dirty="0">
                <a:latin typeface="Times New Roman" panose="02020603050405020304" pitchFamily="18" charset="0"/>
                <a:cs typeface="Times New Roman" panose="02020603050405020304" pitchFamily="18" charset="0"/>
              </a:rPr>
              <a:t>PLAY</a:t>
            </a:r>
          </a:p>
        </p:txBody>
      </p:sp>
    </p:spTree>
    <p:extLst>
      <p:ext uri="{BB962C8B-B14F-4D97-AF65-F5344CB8AC3E}">
        <p14:creationId xmlns:p14="http://schemas.microsoft.com/office/powerpoint/2010/main" val="32080637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1" presetID="3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 calcmode="lin" valueType="num">
                                      <p:cBhvr>
                                        <p:cTn id="23" dur="1000" fill="hold"/>
                                        <p:tgtEl>
                                          <p:spTgt spid="2"/>
                                        </p:tgtEl>
                                        <p:attrNameLst>
                                          <p:attrName>style.rotation</p:attrName>
                                        </p:attrNameLst>
                                      </p:cBhvr>
                                      <p:tavLst>
                                        <p:tav tm="0">
                                          <p:val>
                                            <p:fltVal val="90"/>
                                          </p:val>
                                        </p:tav>
                                        <p:tav tm="100000">
                                          <p:val>
                                            <p:fltVal val="0"/>
                                          </p:val>
                                        </p:tav>
                                      </p:tavLst>
                                    </p:anim>
                                    <p:animEffect transition="in" filter="fade">
                                      <p:cBhvr>
                                        <p:cTn id="2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xmlns="" id="{507533A1-4538-DFAF-ADCB-D2D73CFD87C7}"/>
              </a:ext>
            </a:extLst>
          </p:cNvPr>
          <p:cNvGraphicFramePr>
            <a:graphicFrameLocks noGrp="1"/>
          </p:cNvGraphicFramePr>
          <p:nvPr>
            <p:extLst>
              <p:ext uri="{D42A27DB-BD31-4B8C-83A1-F6EECF244321}">
                <p14:modId xmlns:p14="http://schemas.microsoft.com/office/powerpoint/2010/main" val="2173294543"/>
              </p:ext>
            </p:extLst>
          </p:nvPr>
        </p:nvGraphicFramePr>
        <p:xfrm>
          <a:off x="1963025" y="1438380"/>
          <a:ext cx="7793372" cy="3840480"/>
        </p:xfrm>
        <a:graphic>
          <a:graphicData uri="http://schemas.openxmlformats.org/drawingml/2006/table">
            <a:tbl>
              <a:tblPr firstRow="1" firstCol="1" bandRow="1"/>
              <a:tblGrid>
                <a:gridCol w="2105635">
                  <a:extLst>
                    <a:ext uri="{9D8B030D-6E8A-4147-A177-3AD203B41FA5}">
                      <a16:colId xmlns:a16="http://schemas.microsoft.com/office/drawing/2014/main" xmlns="" val="686856682"/>
                    </a:ext>
                  </a:extLst>
                </a:gridCol>
                <a:gridCol w="5687737">
                  <a:extLst>
                    <a:ext uri="{9D8B030D-6E8A-4147-A177-3AD203B41FA5}">
                      <a16:colId xmlns:a16="http://schemas.microsoft.com/office/drawing/2014/main" xmlns="" val="2078226504"/>
                    </a:ext>
                  </a:extLst>
                </a:gridCol>
              </a:tblGrid>
              <a:tr h="236855">
                <a:tc gridSpan="2">
                  <a:txBody>
                    <a:bodyPr/>
                    <a:lstStyle/>
                    <a:p>
                      <a:pPr algn="ctr">
                        <a:lnSpc>
                          <a:spcPct val="150000"/>
                        </a:lnSpc>
                      </a:pPr>
                      <a:r>
                        <a:rPr lang="en-US" sz="2800" b="1" dirty="0" err="1">
                          <a:solidFill>
                            <a:srgbClr val="000000"/>
                          </a:solidFill>
                          <a:effectLst/>
                          <a:latin typeface="Times New Roman" panose="02020603050405020304" pitchFamily="18" charset="0"/>
                          <a:ea typeface="Times New Roman" panose="02020603050405020304" pitchFamily="18" charset="0"/>
                        </a:rPr>
                        <a:t>Ghe</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xuồng</a:t>
                      </a:r>
                      <a:r>
                        <a:rPr lang="en-US" sz="2800" b="1" dirty="0">
                          <a:solidFill>
                            <a:srgbClr val="000000"/>
                          </a:solidFill>
                          <a:effectLst/>
                          <a:latin typeface="Times New Roman" panose="02020603050405020304" pitchFamily="18" charset="0"/>
                          <a:ea typeface="Times New Roman" panose="02020603050405020304" pitchFamily="18" charset="0"/>
                        </a:rPr>
                        <a:t> ở Nam </a:t>
                      </a:r>
                      <a:r>
                        <a:rPr lang="en-US" sz="2800" b="1" dirty="0" err="1">
                          <a:solidFill>
                            <a:srgbClr val="000000"/>
                          </a:solidFill>
                          <a:effectLst/>
                          <a:latin typeface="Times New Roman" panose="02020603050405020304" pitchFamily="18" charset="0"/>
                          <a:ea typeface="Times New Roman" panose="02020603050405020304" pitchFamily="18" charset="0"/>
                        </a:rPr>
                        <a:t>Bộ</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816007138"/>
                  </a:ext>
                </a:extLst>
              </a:tr>
              <a:tr h="236855">
                <a:tc>
                  <a:txBody>
                    <a:bodyPr/>
                    <a:lstStyle/>
                    <a:p>
                      <a:pPr algn="just">
                        <a:lnSpc>
                          <a:spcPct val="150000"/>
                        </a:lnSpc>
                      </a:pPr>
                      <a:r>
                        <a:rPr lang="en-US" sz="2800">
                          <a:solidFill>
                            <a:srgbClr val="000000"/>
                          </a:solidFill>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2800" b="1" dirty="0" err="1">
                          <a:solidFill>
                            <a:srgbClr val="000000"/>
                          </a:solidFill>
                          <a:effectLst/>
                          <a:latin typeface="Times New Roman" panose="02020603050405020304" pitchFamily="18" charset="0"/>
                          <a:ea typeface="Times New Roman" panose="02020603050405020304" pitchFamily="18" charset="0"/>
                        </a:rPr>
                        <a:t>Biểu</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hiện</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21088363"/>
                  </a:ext>
                </a:extLst>
              </a:tr>
              <a:tr h="488950">
                <a:tc>
                  <a:txBody>
                    <a:bodyPr/>
                    <a:lstStyle/>
                    <a:p>
                      <a:pPr algn="just">
                        <a:lnSpc>
                          <a:spcPct val="150000"/>
                        </a:lnSpc>
                      </a:pPr>
                      <a:r>
                        <a:rPr lang="en-US" sz="2800" b="1">
                          <a:solidFill>
                            <a:srgbClr val="000000"/>
                          </a:solidFill>
                          <a:effectLst/>
                          <a:latin typeface="Times New Roman" panose="02020603050405020304" pitchFamily="18" charset="0"/>
                          <a:ea typeface="Times New Roman" panose="02020603050405020304" pitchFamily="18" charset="0"/>
                        </a:rPr>
                        <a:t>Ghe xuồng</a:t>
                      </a:r>
                      <a:endParaRPr lang="en-US" sz="28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800" dirty="0">
                          <a:solidFill>
                            <a:srgbClr val="000000"/>
                          </a:solidFill>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86018801"/>
                  </a:ext>
                </a:extLst>
              </a:tr>
              <a:tr h="29845">
                <a:tc>
                  <a:txBody>
                    <a:bodyPr/>
                    <a:lstStyle/>
                    <a:p>
                      <a:pPr algn="just">
                        <a:lnSpc>
                          <a:spcPct val="150000"/>
                        </a:lnSpc>
                      </a:pPr>
                      <a:r>
                        <a:rPr lang="en-US" sz="2800" b="1">
                          <a:solidFill>
                            <a:srgbClr val="000000"/>
                          </a:solidFill>
                          <a:effectLst/>
                          <a:latin typeface="Times New Roman" panose="02020603050405020304" pitchFamily="18" charset="0"/>
                          <a:ea typeface="Times New Roman" panose="02020603050405020304" pitchFamily="18" charset="0"/>
                        </a:rPr>
                        <a:t>Tiêu chí phân loại</a:t>
                      </a:r>
                      <a:endParaRPr lang="en-US" sz="28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800" dirty="0">
                          <a:solidFill>
                            <a:srgbClr val="000000"/>
                          </a:solidFill>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29050486"/>
                  </a:ext>
                </a:extLst>
              </a:tr>
              <a:tr h="29845">
                <a:tc>
                  <a:txBody>
                    <a:bodyPr/>
                    <a:lstStyle/>
                    <a:p>
                      <a:pPr algn="just">
                        <a:lnSpc>
                          <a:spcPct val="150000"/>
                        </a:lnSpc>
                      </a:pPr>
                      <a:r>
                        <a:rPr lang="en-US" sz="2800" b="1">
                          <a:solidFill>
                            <a:srgbClr val="000000"/>
                          </a:solidFill>
                          <a:effectLst/>
                          <a:latin typeface="Times New Roman" panose="02020603050405020304" pitchFamily="18" charset="0"/>
                          <a:ea typeface="Times New Roman" panose="02020603050405020304" pitchFamily="18" charset="0"/>
                        </a:rPr>
                        <a:t>Nhận xét</a:t>
                      </a:r>
                      <a:endParaRPr lang="en-US" sz="28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800" dirty="0">
                          <a:solidFill>
                            <a:srgbClr val="000000"/>
                          </a:solidFill>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8541797"/>
                  </a:ext>
                </a:extLst>
              </a:tr>
            </a:tbl>
          </a:graphicData>
        </a:graphic>
      </p:graphicFrame>
      <p:sp>
        <p:nvSpPr>
          <p:cNvPr id="6" name="TextBox 5">
            <a:extLst>
              <a:ext uri="{FF2B5EF4-FFF2-40B4-BE49-F238E27FC236}">
                <a16:creationId xmlns:a16="http://schemas.microsoft.com/office/drawing/2014/main" xmlns="" id="{FADEB3A4-AE29-3A27-8BD8-560B9B9F4171}"/>
              </a:ext>
            </a:extLst>
          </p:cNvPr>
          <p:cNvSpPr txBox="1"/>
          <p:nvPr/>
        </p:nvSpPr>
        <p:spPr>
          <a:xfrm>
            <a:off x="2978092" y="335560"/>
            <a:ext cx="5901487" cy="1015663"/>
          </a:xfrm>
          <a:prstGeom prst="rect">
            <a:avLst/>
          </a:prstGeom>
          <a:noFill/>
        </p:spPr>
        <p:txBody>
          <a:bodyPr wrap="none" rtlCol="0">
            <a:spAutoFit/>
          </a:bodyPr>
          <a:lstStyle/>
          <a:p>
            <a:r>
              <a:rPr lang="en-US" sz="6000" dirty="0">
                <a:latin typeface="Times New Roman" panose="02020603050405020304" pitchFamily="18" charset="0"/>
                <a:cs typeface="Times New Roman" panose="02020603050405020304" pitchFamily="18" charset="0"/>
              </a:rPr>
              <a:t>PHIẾU HỌC TẬP</a:t>
            </a:r>
          </a:p>
        </p:txBody>
      </p:sp>
    </p:spTree>
    <p:extLst>
      <p:ext uri="{BB962C8B-B14F-4D97-AF65-F5344CB8AC3E}">
        <p14:creationId xmlns:p14="http://schemas.microsoft.com/office/powerpoint/2010/main" val="291627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1BE53DB-85A2-8321-ED97-BE27D9F13817}"/>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FADEB3A4-AE29-3A27-8BD8-560B9B9F4171}"/>
              </a:ext>
            </a:extLst>
          </p:cNvPr>
          <p:cNvSpPr txBox="1"/>
          <p:nvPr/>
        </p:nvSpPr>
        <p:spPr>
          <a:xfrm>
            <a:off x="3875714" y="132854"/>
            <a:ext cx="399211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PHIẾU HỌC TẬP</a:t>
            </a:r>
          </a:p>
        </p:txBody>
      </p:sp>
      <p:graphicFrame>
        <p:nvGraphicFramePr>
          <p:cNvPr id="2" name="Table 1">
            <a:extLst>
              <a:ext uri="{FF2B5EF4-FFF2-40B4-BE49-F238E27FC236}">
                <a16:creationId xmlns:a16="http://schemas.microsoft.com/office/drawing/2014/main" xmlns="" id="{114B4CD6-7111-DA1A-D4A0-D13C2D228E4D}"/>
              </a:ext>
            </a:extLst>
          </p:cNvPr>
          <p:cNvGraphicFramePr>
            <a:graphicFrameLocks noGrp="1"/>
          </p:cNvGraphicFramePr>
          <p:nvPr/>
        </p:nvGraphicFramePr>
        <p:xfrm>
          <a:off x="1280719" y="840740"/>
          <a:ext cx="9630561" cy="6400800"/>
        </p:xfrm>
        <a:graphic>
          <a:graphicData uri="http://schemas.openxmlformats.org/drawingml/2006/table">
            <a:tbl>
              <a:tblPr firstRow="1" firstCol="1" bandRow="1"/>
              <a:tblGrid>
                <a:gridCol w="2307672">
                  <a:extLst>
                    <a:ext uri="{9D8B030D-6E8A-4147-A177-3AD203B41FA5}">
                      <a16:colId xmlns:a16="http://schemas.microsoft.com/office/drawing/2014/main" xmlns="" val="1591847447"/>
                    </a:ext>
                  </a:extLst>
                </a:gridCol>
                <a:gridCol w="7322889">
                  <a:extLst>
                    <a:ext uri="{9D8B030D-6E8A-4147-A177-3AD203B41FA5}">
                      <a16:colId xmlns:a16="http://schemas.microsoft.com/office/drawing/2014/main" xmlns="" val="1010399093"/>
                    </a:ext>
                  </a:extLst>
                </a:gridCol>
              </a:tblGrid>
              <a:tr h="236855">
                <a:tc gridSpan="2">
                  <a:txBody>
                    <a:bodyPr/>
                    <a:lstStyle/>
                    <a:p>
                      <a:pPr algn="ctr">
                        <a:lnSpc>
                          <a:spcPct val="150000"/>
                        </a:lnSpc>
                      </a:pPr>
                      <a:r>
                        <a:rPr lang="en-US" sz="2800" b="1" dirty="0" err="1">
                          <a:solidFill>
                            <a:srgbClr val="000000"/>
                          </a:solidFill>
                          <a:effectLst/>
                          <a:latin typeface="Times New Roman" panose="02020603050405020304" pitchFamily="18" charset="0"/>
                          <a:ea typeface="Times New Roman" panose="02020603050405020304" pitchFamily="18" charset="0"/>
                        </a:rPr>
                        <a:t>Ghe</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xuồng</a:t>
                      </a:r>
                      <a:r>
                        <a:rPr lang="en-US" sz="2800" b="1" dirty="0">
                          <a:solidFill>
                            <a:srgbClr val="000000"/>
                          </a:solidFill>
                          <a:effectLst/>
                          <a:latin typeface="Times New Roman" panose="02020603050405020304" pitchFamily="18" charset="0"/>
                          <a:ea typeface="Times New Roman" panose="02020603050405020304" pitchFamily="18" charset="0"/>
                        </a:rPr>
                        <a:t> ở Nam </a:t>
                      </a:r>
                      <a:r>
                        <a:rPr lang="en-US" sz="2800" b="1" dirty="0" err="1">
                          <a:solidFill>
                            <a:srgbClr val="000000"/>
                          </a:solidFill>
                          <a:effectLst/>
                          <a:latin typeface="Times New Roman" panose="02020603050405020304" pitchFamily="18" charset="0"/>
                          <a:ea typeface="Times New Roman" panose="02020603050405020304" pitchFamily="18" charset="0"/>
                        </a:rPr>
                        <a:t>Bộ</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xmlns="" val="3193553547"/>
                  </a:ext>
                </a:extLst>
              </a:tr>
              <a:tr h="236855">
                <a:tc>
                  <a:txBody>
                    <a:bodyPr/>
                    <a:lstStyle/>
                    <a:p>
                      <a:pPr algn="just">
                        <a:lnSpc>
                          <a:spcPct val="150000"/>
                        </a:lnSpc>
                      </a:pPr>
                      <a:r>
                        <a:rPr lang="en-US" sz="2800" dirty="0">
                          <a:solidFill>
                            <a:srgbClr val="000000"/>
                          </a:solidFill>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pPr>
                      <a:r>
                        <a:rPr lang="en-US" sz="2800" b="1" dirty="0" err="1">
                          <a:solidFill>
                            <a:srgbClr val="000000"/>
                          </a:solidFill>
                          <a:effectLst/>
                          <a:latin typeface="Times New Roman" panose="02020603050405020304" pitchFamily="18" charset="0"/>
                          <a:ea typeface="Times New Roman" panose="02020603050405020304" pitchFamily="18" charset="0"/>
                        </a:rPr>
                        <a:t>Biểu</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hiện</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3565739300"/>
                  </a:ext>
                </a:extLst>
              </a:tr>
              <a:tr h="488950">
                <a:tc>
                  <a:txBody>
                    <a:bodyPr/>
                    <a:lstStyle/>
                    <a:p>
                      <a:pPr algn="just">
                        <a:lnSpc>
                          <a:spcPct val="150000"/>
                        </a:lnSpc>
                      </a:pPr>
                      <a:r>
                        <a:rPr lang="en-US" sz="2800" b="1">
                          <a:solidFill>
                            <a:srgbClr val="000000"/>
                          </a:solidFill>
                          <a:effectLst/>
                          <a:latin typeface="Times New Roman" panose="02020603050405020304" pitchFamily="18" charset="0"/>
                          <a:ea typeface="Times New Roman" panose="02020603050405020304" pitchFamily="18" charset="0"/>
                        </a:rPr>
                        <a:t>Ghe xuồng</a:t>
                      </a:r>
                      <a:endParaRPr lang="en-US" sz="28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kiểu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loại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gọi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nhau</a:t>
                      </a:r>
                      <a:r>
                        <a:rPr lang="en-US" sz="2800" dirty="0">
                          <a:solidFill>
                            <a:srgbClr val="000000"/>
                          </a:solidFill>
                          <a:effectLst/>
                          <a:latin typeface="Times New Roman" panose="02020603050405020304" pitchFamily="18"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2464585659"/>
                  </a:ext>
                </a:extLst>
              </a:tr>
              <a:tr h="718185">
                <a:tc>
                  <a:txBody>
                    <a:bodyPr/>
                    <a:lstStyle/>
                    <a:p>
                      <a:pPr algn="just">
                        <a:lnSpc>
                          <a:spcPct val="150000"/>
                        </a:lnSpc>
                      </a:pPr>
                      <a:r>
                        <a:rPr lang="en-US" sz="2800" b="1">
                          <a:solidFill>
                            <a:srgbClr val="000000"/>
                          </a:solidFill>
                          <a:effectLst/>
                          <a:latin typeface="Times New Roman" panose="02020603050405020304" pitchFamily="18" charset="0"/>
                          <a:ea typeface="Times New Roman" panose="02020603050405020304" pitchFamily="18" charset="0"/>
                        </a:rPr>
                        <a:t>Tiêu chí phân loại</a:t>
                      </a:r>
                      <a:endParaRPr lang="en-US" sz="28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Đặc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điểm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xuất</a:t>
                      </a:r>
                      <a:r>
                        <a:rPr lang="en-US" sz="2800" dirty="0">
                          <a:solidFill>
                            <a:srgbClr val="000000"/>
                          </a:solidFill>
                          <a:effectLst/>
                          <a:latin typeface="Times New Roman" panose="02020603050405020304" pitchFamily="18" charset="0"/>
                          <a:ea typeface="Times New Roman" panose="02020603050405020304" pitchFamily="18" charset="0"/>
                        </a:rPr>
                        <a:t>.</a:t>
                      </a:r>
                    </a:p>
                    <a:p>
                      <a:pPr algn="just">
                        <a:lnSpc>
                          <a:spcPct val="150000"/>
                        </a:lnSpc>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năng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rPr>
                        <a:t>.</a:t>
                      </a:r>
                    </a:p>
                    <a:p>
                      <a:pPr algn="just">
                        <a:lnSpc>
                          <a:spcPct val="150000"/>
                        </a:lnSpc>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hoạt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động</a:t>
                      </a:r>
                      <a:r>
                        <a:rPr lang="en-US" sz="2800" dirty="0">
                          <a:solidFill>
                            <a:srgbClr val="000000"/>
                          </a:solidFill>
                          <a:effectLst/>
                          <a:latin typeface="Times New Roman" panose="02020603050405020304" pitchFamily="18"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3845150834"/>
                  </a:ext>
                </a:extLst>
              </a:tr>
              <a:tr h="718185">
                <a:tc gridSpan="2">
                  <a:txBody>
                    <a:bodyPr/>
                    <a:lstStyle/>
                    <a:p>
                      <a:pPr algn="just">
                        <a:lnSpc>
                          <a:spcPct val="150000"/>
                        </a:lnSpc>
                      </a:pPr>
                      <a:r>
                        <a:rPr lang="en-US" sz="2800" dirty="0">
                          <a:solidFill>
                            <a:srgbClr val="000000"/>
                          </a:solidFill>
                          <a:effectLst/>
                          <a:latin typeface="Times New Roman" panose="02020603050405020304" pitchFamily="18" charset="0"/>
                          <a:ea typeface="Times New Roman" panose="02020603050405020304" pitchFamily="18" charset="0"/>
                        </a:rPr>
                        <a:t>-&gt; </a:t>
                      </a:r>
                      <a:r>
                        <a:rPr lang="en-US" sz="2800" b="1" dirty="0" err="1">
                          <a:solidFill>
                            <a:srgbClr val="000000"/>
                          </a:solidFill>
                          <a:effectLst/>
                          <a:latin typeface="Times New Roman" panose="02020603050405020304" pitchFamily="18" charset="0"/>
                          <a:ea typeface="Times New Roman" panose="02020603050405020304" pitchFamily="18" charset="0"/>
                        </a:rPr>
                        <a:t>Sự</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đa</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dạng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của</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các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loại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ghe</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xuồng</a:t>
                      </a:r>
                      <a:r>
                        <a:rPr lang="en-US" sz="2800" b="1" dirty="0">
                          <a:solidFill>
                            <a:srgbClr val="000000"/>
                          </a:solidFill>
                          <a:effectLst/>
                          <a:latin typeface="Times New Roman" panose="02020603050405020304" pitchFamily="18" charset="0"/>
                          <a:ea typeface="Times New Roman" panose="02020603050405020304" pitchFamily="18" charset="0"/>
                        </a:rPr>
                        <a:t> ở Nam </a:t>
                      </a:r>
                      <a:r>
                        <a:rPr lang="en-US" sz="2800" b="1" dirty="0" err="1">
                          <a:solidFill>
                            <a:srgbClr val="000000"/>
                          </a:solidFill>
                          <a:effectLst/>
                          <a:latin typeface="Times New Roman" panose="02020603050405020304" pitchFamily="18" charset="0"/>
                          <a:ea typeface="Times New Roman" panose="02020603050405020304" pitchFamily="18" charset="0"/>
                        </a:rPr>
                        <a:t>Bộ</a:t>
                      </a:r>
                      <a:r>
                        <a:rPr lang="en-US" sz="2800" b="1" dirty="0">
                          <a:solidFill>
                            <a:srgbClr val="000000"/>
                          </a:solidFill>
                          <a:effectLst/>
                          <a:latin typeface="Times New Roman" panose="02020603050405020304" pitchFamily="18" charset="0"/>
                          <a:ea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endParaRPr>
                    </a:p>
                    <a:p>
                      <a:pPr algn="just">
                        <a:lnSpc>
                          <a:spcPct val="150000"/>
                        </a:lnSpc>
                      </a:pPr>
                      <a:r>
                        <a:rPr lang="en-US" sz="2800" b="1" dirty="0">
                          <a:solidFill>
                            <a:srgbClr val="000000"/>
                          </a:solidFill>
                          <a:effectLst/>
                          <a:latin typeface="Times New Roman" panose="02020603050405020304" pitchFamily="18" charset="0"/>
                          <a:ea typeface="Times New Roman" panose="02020603050405020304" pitchFamily="18" charset="0"/>
                        </a:rPr>
                        <a:t>-&gt; </a:t>
                      </a:r>
                      <a:r>
                        <a:rPr lang="en-US" sz="2800" b="1" dirty="0" err="1">
                          <a:solidFill>
                            <a:srgbClr val="000000"/>
                          </a:solidFill>
                          <a:effectLst/>
                          <a:latin typeface="Times New Roman" panose="02020603050405020304" pitchFamily="18" charset="0"/>
                          <a:ea typeface="Times New Roman" panose="02020603050405020304" pitchFamily="18" charset="0"/>
                        </a:rPr>
                        <a:t>bài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viết</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triển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khai</a:t>
                      </a:r>
                      <a:r>
                        <a:rPr lang="en-US" sz="2800" b="1" dirty="0">
                          <a:solidFill>
                            <a:srgbClr val="000000"/>
                          </a:solidFill>
                          <a:effectLst/>
                          <a:latin typeface="Times New Roman" panose="02020603050405020304" pitchFamily="18" charset="0"/>
                          <a:ea typeface="Times New Roman" panose="02020603050405020304" pitchFamily="18" charset="0"/>
                        </a:rPr>
                        <a:t> ý </a:t>
                      </a:r>
                      <a:r>
                        <a:rPr lang="en-US" sz="2800" b="1" dirty="0" err="1">
                          <a:solidFill>
                            <a:srgbClr val="000000"/>
                          </a:solidFill>
                          <a:effectLst/>
                          <a:latin typeface="Times New Roman" panose="02020603050405020304" pitchFamily="18" charset="0"/>
                          <a:ea typeface="Times New Roman" panose="02020603050405020304" pitchFamily="18" charset="0"/>
                        </a:rPr>
                        <a:t>tưởng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và</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thông</a:t>
                      </a:r>
                      <a:r>
                        <a:rPr lang="en-US" sz="2800" b="1" dirty="0">
                          <a:solidFill>
                            <a:srgbClr val="000000"/>
                          </a:solidFill>
                          <a:effectLst/>
                          <a:latin typeface="Times New Roman" panose="02020603050405020304" pitchFamily="18" charset="0"/>
                          <a:ea typeface="Times New Roman" panose="02020603050405020304" pitchFamily="18" charset="0"/>
                        </a:rPr>
                        <a:t> tin </a:t>
                      </a:r>
                      <a:r>
                        <a:rPr lang="en-US" sz="2800" b="1" dirty="0" err="1">
                          <a:solidFill>
                            <a:srgbClr val="000000"/>
                          </a:solidFill>
                          <a:effectLst/>
                          <a:latin typeface="Times New Roman" panose="02020603050405020304" pitchFamily="18" charset="0"/>
                          <a:ea typeface="Times New Roman" panose="02020603050405020304" pitchFamily="18" charset="0"/>
                        </a:rPr>
                        <a:t>theo</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cách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thuyết</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minh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Tác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giả</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căn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cứ</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vào</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các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tiêu</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chí</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cụ</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thể</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để</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phân</a:t>
                      </a:r>
                      <a:r>
                        <a:rPr lang="en-US" sz="2800" b="1" dirty="0">
                          <a:solidFill>
                            <a:srgbClr val="000000"/>
                          </a:solidFill>
                          <a:effectLst/>
                          <a:latin typeface="Times New Roman" panose="02020603050405020304" pitchFamily="18" charset="0"/>
                          <a:ea typeface="Times New Roman" panose="02020603050405020304" pitchFamily="18" charset="0"/>
                        </a:rPr>
                        <a:t> chia </a:t>
                      </a:r>
                      <a:r>
                        <a:rPr lang="en-US" sz="2800" b="1" dirty="0" err="1">
                          <a:solidFill>
                            <a:srgbClr val="000000"/>
                          </a:solidFill>
                          <a:effectLst/>
                          <a:latin typeface="Times New Roman" panose="02020603050405020304" pitchFamily="18" charset="0"/>
                          <a:ea typeface="Times New Roman" panose="02020603050405020304" pitchFamily="18" charset="0"/>
                        </a:rPr>
                        <a:t>ghe</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xuồng</a:t>
                      </a:r>
                      <a:r>
                        <a:rPr lang="en-US" sz="2800" b="1" dirty="0">
                          <a:solidFill>
                            <a:srgbClr val="000000"/>
                          </a:solidFill>
                          <a:effectLst/>
                          <a:latin typeface="Times New Roman" panose="02020603050405020304" pitchFamily="18" charset="0"/>
                          <a:ea typeface="Times New Roman" panose="02020603050405020304" pitchFamily="18" charset="0"/>
                        </a:rPr>
                        <a:t> Nam </a:t>
                      </a:r>
                      <a:r>
                        <a:rPr lang="en-US" sz="2800" b="1" dirty="0" err="1">
                          <a:solidFill>
                            <a:srgbClr val="000000"/>
                          </a:solidFill>
                          <a:effectLst/>
                          <a:latin typeface="Times New Roman" panose="02020603050405020304" pitchFamily="18" charset="0"/>
                          <a:ea typeface="Times New Roman" panose="02020603050405020304" pitchFamily="18" charset="0"/>
                        </a:rPr>
                        <a:t>Bộ</a:t>
                      </a:r>
                      <a:r>
                        <a:rPr lang="en-US" sz="2800" b="1" dirty="0">
                          <a:solidFill>
                            <a:srgbClr val="000000"/>
                          </a:solidFill>
                          <a:effectLst/>
                          <a:latin typeface="Times New Roman" panose="02020603050405020304" pitchFamily="18" charset="0"/>
                          <a:ea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xmlns="" val="2881552220"/>
                  </a:ext>
                </a:extLst>
              </a:tr>
            </a:tbl>
          </a:graphicData>
        </a:graphic>
      </p:graphicFrame>
    </p:spTree>
    <p:extLst>
      <p:ext uri="{BB962C8B-B14F-4D97-AF65-F5344CB8AC3E}">
        <p14:creationId xmlns:p14="http://schemas.microsoft.com/office/powerpoint/2010/main" val="33718145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B550E57-F73C-F143-77EA-D938056BE285}"/>
              </a:ext>
            </a:extLst>
          </p:cNvPr>
          <p:cNvSpPr txBox="1"/>
          <p:nvPr/>
        </p:nvSpPr>
        <p:spPr>
          <a:xfrm>
            <a:off x="570647" y="284281"/>
            <a:ext cx="10588785" cy="923330"/>
          </a:xfrm>
          <a:prstGeom prst="rect">
            <a:avLst/>
          </a:prstGeom>
          <a:noFill/>
        </p:spPr>
        <p:txBody>
          <a:bodyPr wrap="square" rtlCol="0">
            <a:spAutoFit/>
          </a:bodyPr>
          <a:lstStyle/>
          <a:p>
            <a:pPr lvl="0" algn="ctr">
              <a:defRPr/>
            </a:pP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1. </a:t>
            </a:r>
            <a:r>
              <a:rPr lang="en-US" sz="5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Ghe</a:t>
            </a: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a:t>
            </a:r>
            <a:r>
              <a:rPr lang="en-US" sz="5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xuồng</a:t>
            </a: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ở Nam </a:t>
            </a:r>
            <a:r>
              <a:rPr lang="en-US" sz="5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Bộ</a:t>
            </a: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xmlns="" id="{EFD2BB80-7616-7F05-9B24-CDDBD2A91D83}"/>
              </a:ext>
            </a:extLst>
          </p:cNvPr>
          <p:cNvSpPr txBox="1"/>
          <p:nvPr/>
        </p:nvSpPr>
        <p:spPr>
          <a:xfrm>
            <a:off x="170654" y="1115512"/>
            <a:ext cx="7795469" cy="742511"/>
          </a:xfrm>
          <a:prstGeom prst="rect">
            <a:avLst/>
          </a:prstGeom>
          <a:noFill/>
        </p:spPr>
        <p:txBody>
          <a:bodyPr wrap="square">
            <a:spAutoFit/>
          </a:bodyPr>
          <a:lstStyle/>
          <a:p>
            <a:pPr algn="just">
              <a:lnSpc>
                <a:spcPct val="150000"/>
              </a:lnSpc>
            </a:pP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Nhiều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kiểu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loại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nhiều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tên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gọi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khác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nhau</a:t>
            </a:r>
            <a:r>
              <a:rPr lang="en-US" sz="3200" dirty="0">
                <a:solidFill>
                  <a:srgbClr val="000000"/>
                </a:solidFill>
                <a:effectLst/>
                <a:latin typeface="Times New Roman" panose="02020603050405020304" pitchFamily="18" charset="0"/>
                <a:ea typeface="Times New Roman" panose="02020603050405020304" pitchFamily="18" charset="0"/>
              </a:rPr>
              <a:t>.</a:t>
            </a:r>
          </a:p>
        </p:txBody>
      </p:sp>
      <p:pic>
        <p:nvPicPr>
          <p:cNvPr id="6" name="Picture 5">
            <a:extLst>
              <a:ext uri="{FF2B5EF4-FFF2-40B4-BE49-F238E27FC236}">
                <a16:creationId xmlns:a16="http://schemas.microsoft.com/office/drawing/2014/main" xmlns="" id="{EC260FFF-8A5F-EFA2-A2A8-58A80C03CC12}"/>
              </a:ext>
            </a:extLst>
          </p:cNvPr>
          <p:cNvPicPr>
            <a:picLocks noChangeAspect="1"/>
          </p:cNvPicPr>
          <p:nvPr/>
        </p:nvPicPr>
        <p:blipFill>
          <a:blip r:embed="rId2"/>
          <a:stretch>
            <a:fillRect/>
          </a:stretch>
        </p:blipFill>
        <p:spPr>
          <a:xfrm>
            <a:off x="7472492" y="3516071"/>
            <a:ext cx="3764372" cy="2783616"/>
          </a:xfrm>
          <a:prstGeom prst="rect">
            <a:avLst/>
          </a:prstGeom>
        </p:spPr>
      </p:pic>
      <p:pic>
        <p:nvPicPr>
          <p:cNvPr id="7" name="Picture 6">
            <a:extLst>
              <a:ext uri="{FF2B5EF4-FFF2-40B4-BE49-F238E27FC236}">
                <a16:creationId xmlns:a16="http://schemas.microsoft.com/office/drawing/2014/main" xmlns="" id="{F8DA9533-C850-8CD4-3BD2-C480A026ADEB}"/>
              </a:ext>
            </a:extLst>
          </p:cNvPr>
          <p:cNvPicPr>
            <a:picLocks noChangeAspect="1"/>
          </p:cNvPicPr>
          <p:nvPr/>
        </p:nvPicPr>
        <p:blipFill>
          <a:blip r:embed="rId3"/>
          <a:stretch>
            <a:fillRect/>
          </a:stretch>
        </p:blipFill>
        <p:spPr>
          <a:xfrm>
            <a:off x="8123612" y="970033"/>
            <a:ext cx="3764371" cy="2783616"/>
          </a:xfrm>
          <a:prstGeom prst="rect">
            <a:avLst/>
          </a:prstGeom>
        </p:spPr>
      </p:pic>
      <p:sp>
        <p:nvSpPr>
          <p:cNvPr id="8" name="TextBox 7">
            <a:extLst>
              <a:ext uri="{FF2B5EF4-FFF2-40B4-BE49-F238E27FC236}">
                <a16:creationId xmlns:a16="http://schemas.microsoft.com/office/drawing/2014/main" xmlns="" id="{50CF2CB7-7D2B-97ED-FECB-F8893CF89B0D}"/>
              </a:ext>
            </a:extLst>
          </p:cNvPr>
          <p:cNvSpPr txBox="1"/>
          <p:nvPr/>
        </p:nvSpPr>
        <p:spPr>
          <a:xfrm>
            <a:off x="170654" y="1929741"/>
            <a:ext cx="7795469" cy="742511"/>
          </a:xfrm>
          <a:prstGeom prst="rect">
            <a:avLst/>
          </a:prstGeom>
          <a:noFill/>
        </p:spPr>
        <p:txBody>
          <a:bodyPr wrap="square">
            <a:spAutoFit/>
          </a:bodyPr>
          <a:lstStyle/>
          <a:p>
            <a:pPr algn="just">
              <a:lnSpc>
                <a:spcPct val="150000"/>
              </a:lnSpc>
            </a:pP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Tiêu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chí</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phân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loại</a:t>
            </a:r>
            <a:r>
              <a:rPr lang="en-US" sz="3200" dirty="0">
                <a:solidFill>
                  <a:srgbClr val="000000"/>
                </a:solidFill>
                <a:latin typeface="Times New Roman" panose="02020603050405020304" pitchFamily="18" charset="0"/>
                <a:ea typeface="Times New Roman" panose="02020603050405020304" pitchFamily="18" charset="0"/>
              </a:rPr>
              <a:t>: </a:t>
            </a:r>
            <a:endParaRPr lang="en-US" sz="3200" dirty="0">
              <a:solidFill>
                <a:srgbClr val="00000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xmlns="" id="{BF263B0E-9F15-F5C4-A6C0-824FE76D442E}"/>
              </a:ext>
            </a:extLst>
          </p:cNvPr>
          <p:cNvSpPr txBox="1"/>
          <p:nvPr/>
        </p:nvSpPr>
        <p:spPr>
          <a:xfrm>
            <a:off x="3505089" y="2166579"/>
            <a:ext cx="4461034" cy="1569660"/>
          </a:xfrm>
          <a:prstGeom prst="rect">
            <a:avLst/>
          </a:prstGeom>
          <a:noFill/>
        </p:spPr>
        <p:txBody>
          <a:bodyPr wrap="square">
            <a:spAutoFit/>
          </a:bodyPr>
          <a:lstStyle/>
          <a:p>
            <a:pPr algn="just"/>
            <a:r>
              <a:rPr lang="en-US" sz="3200" dirty="0">
                <a:solidFill>
                  <a:srgbClr val="000000"/>
                </a:solidFill>
                <a:latin typeface="Times New Roman" panose="02020603050405020304" pitchFamily="18" charset="0"/>
                <a:ea typeface="Times New Roman" panose="02020603050405020304" pitchFamily="18" charset="0"/>
              </a:rPr>
              <a:t>đ</a:t>
            </a:r>
            <a:r>
              <a:rPr lang="vi-VN" sz="3200" dirty="0">
                <a:solidFill>
                  <a:srgbClr val="000000"/>
                </a:solidFill>
                <a:latin typeface="Times New Roman" panose="02020603050405020304" pitchFamily="18" charset="0"/>
                <a:ea typeface="Times New Roman" panose="02020603050405020304" pitchFamily="18" charset="0"/>
              </a:rPr>
              <a:t>ặc điểm sản xuất</a:t>
            </a:r>
            <a:r>
              <a:rPr lang="en-US" sz="3200" dirty="0">
                <a:solidFill>
                  <a:srgbClr val="000000"/>
                </a:solidFill>
                <a:latin typeface="Times New Roman" panose="02020603050405020304" pitchFamily="18" charset="0"/>
                <a:ea typeface="Times New Roman" panose="02020603050405020304" pitchFamily="18" charset="0"/>
              </a:rPr>
              <a:t>, c</a:t>
            </a:r>
            <a:r>
              <a:rPr lang="vi-VN" sz="3200" dirty="0">
                <a:solidFill>
                  <a:srgbClr val="000000"/>
                </a:solidFill>
                <a:latin typeface="Times New Roman" panose="02020603050405020304" pitchFamily="18" charset="0"/>
                <a:ea typeface="Times New Roman" panose="02020603050405020304" pitchFamily="18" charset="0"/>
              </a:rPr>
              <a:t>hức năng sử dụng</a:t>
            </a:r>
            <a:r>
              <a:rPr lang="en-US" sz="3200" dirty="0">
                <a:solidFill>
                  <a:srgbClr val="000000"/>
                </a:solidFill>
                <a:latin typeface="Times New Roman" panose="02020603050405020304" pitchFamily="18" charset="0"/>
                <a:ea typeface="Times New Roman" panose="02020603050405020304" pitchFamily="18" charset="0"/>
              </a:rPr>
              <a:t>, p</a:t>
            </a:r>
            <a:r>
              <a:rPr lang="vi-VN" sz="3200" dirty="0">
                <a:solidFill>
                  <a:srgbClr val="000000"/>
                </a:solidFill>
                <a:latin typeface="Times New Roman" panose="02020603050405020304" pitchFamily="18" charset="0"/>
                <a:ea typeface="Times New Roman" panose="02020603050405020304" pitchFamily="18" charset="0"/>
              </a:rPr>
              <a:t>hương thức hoạt động.</a:t>
            </a:r>
          </a:p>
        </p:txBody>
      </p:sp>
      <p:sp>
        <p:nvSpPr>
          <p:cNvPr id="10" name="TextBox 9">
            <a:extLst>
              <a:ext uri="{FF2B5EF4-FFF2-40B4-BE49-F238E27FC236}">
                <a16:creationId xmlns:a16="http://schemas.microsoft.com/office/drawing/2014/main" xmlns="" id="{61BED15B-661C-CBBB-5871-33731C0EE194}"/>
              </a:ext>
            </a:extLst>
          </p:cNvPr>
          <p:cNvSpPr txBox="1"/>
          <p:nvPr/>
        </p:nvSpPr>
        <p:spPr>
          <a:xfrm>
            <a:off x="417937" y="3830661"/>
            <a:ext cx="6651497" cy="1077218"/>
          </a:xfrm>
          <a:prstGeom prst="rect">
            <a:avLst/>
          </a:prstGeom>
          <a:noFill/>
        </p:spPr>
        <p:txBody>
          <a:bodyPr wrap="square">
            <a:spAutoFit/>
          </a:bodyPr>
          <a:lstStyle/>
          <a:p>
            <a:pPr algn="just"/>
            <a:r>
              <a:rPr lang="en-US" sz="3200" b="1" dirty="0">
                <a:solidFill>
                  <a:srgbClr val="FF0000"/>
                </a:solidFill>
                <a:latin typeface="Times New Roman" panose="02020603050405020304" pitchFamily="18" charset="0"/>
                <a:ea typeface="Times New Roman" panose="02020603050405020304" pitchFamily="18" charset="0"/>
              </a:rPr>
              <a:t>-&gt; </a:t>
            </a:r>
            <a:r>
              <a:rPr lang="en-US" sz="3200" b="1" dirty="0" err="1">
                <a:solidFill>
                  <a:srgbClr val="FF0000"/>
                </a:solidFill>
                <a:latin typeface="Times New Roman" panose="02020603050405020304" pitchFamily="18" charset="0"/>
                <a:ea typeface="Times New Roman" panose="02020603050405020304" pitchFamily="18" charset="0"/>
              </a:rPr>
              <a:t>Sự</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đa</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dạng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của</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các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loại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ghe</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xuồng</a:t>
            </a:r>
            <a:r>
              <a:rPr lang="en-US" sz="3200" b="1" dirty="0">
                <a:solidFill>
                  <a:srgbClr val="FF0000"/>
                </a:solidFill>
                <a:latin typeface="Times New Roman" panose="02020603050405020304" pitchFamily="18" charset="0"/>
                <a:ea typeface="Times New Roman" panose="02020603050405020304" pitchFamily="18" charset="0"/>
              </a:rPr>
              <a:t> ở Nam </a:t>
            </a:r>
            <a:r>
              <a:rPr lang="en-US" sz="3200" b="1" dirty="0" err="1">
                <a:solidFill>
                  <a:srgbClr val="FF0000"/>
                </a:solidFill>
                <a:latin typeface="Times New Roman" panose="02020603050405020304" pitchFamily="18" charset="0"/>
                <a:ea typeface="Times New Roman" panose="02020603050405020304" pitchFamily="18" charset="0"/>
              </a:rPr>
              <a:t>Bộ</a:t>
            </a:r>
            <a:r>
              <a:rPr lang="en-US" sz="3200" b="1" dirty="0">
                <a:solidFill>
                  <a:srgbClr val="FF0000"/>
                </a:solidFill>
                <a:latin typeface="Times New Roman" panose="02020603050405020304" pitchFamily="18" charset="0"/>
                <a:ea typeface="Times New Roman" panose="02020603050405020304" pitchFamily="18" charset="0"/>
              </a:rPr>
              <a:t>.</a:t>
            </a:r>
            <a:endParaRPr lang="en-US" sz="3200" b="1"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910474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1)">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4FC55218-5511-DCAE-B843-AD174A35C518}"/>
              </a:ext>
            </a:extLst>
          </p:cNvPr>
          <p:cNvSpPr txBox="1"/>
          <p:nvPr/>
        </p:nvSpPr>
        <p:spPr>
          <a:xfrm>
            <a:off x="1753299" y="480782"/>
            <a:ext cx="8231675" cy="1754326"/>
          </a:xfrm>
          <a:prstGeom prst="rect">
            <a:avLst/>
          </a:prstGeom>
          <a:noFill/>
        </p:spPr>
        <p:txBody>
          <a:bodyPr wrap="square" rtlCol="0">
            <a:spAutoFit/>
          </a:bodyPr>
          <a:lstStyle/>
          <a:p>
            <a:pPr lvl="0" algn="ctr">
              <a:defRPr/>
            </a:pP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2. </a:t>
            </a:r>
            <a:r>
              <a:rPr lang="en-US" sz="5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Phân</a:t>
            </a: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a:t>
            </a:r>
            <a:r>
              <a:rPr lang="en-US" sz="5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loại</a:t>
            </a: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a:t>
            </a:r>
            <a:r>
              <a:rPr lang="en-US" sz="5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và</a:t>
            </a: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a:t>
            </a:r>
            <a:r>
              <a:rPr lang="en-US" sz="5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đặc</a:t>
            </a: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a:t>
            </a:r>
            <a:r>
              <a:rPr lang="en-US" sz="5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điểm</a:t>
            </a: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a:t>
            </a:r>
            <a:r>
              <a:rPr lang="en-US" sz="5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của</a:t>
            </a: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a:t>
            </a:r>
            <a:r>
              <a:rPr lang="en-US" sz="5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ghe</a:t>
            </a: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a:t>
            </a:r>
            <a:r>
              <a:rPr lang="en-US" sz="5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xuồng</a:t>
            </a: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Nam </a:t>
            </a:r>
            <a:r>
              <a:rPr lang="en-US" sz="5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Bộ</a:t>
            </a: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xmlns="" id="{1FEF1CE6-EE75-45FC-76EF-712734422DC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1905666" y="2496669"/>
            <a:ext cx="8521849" cy="3825381"/>
          </a:xfrm>
          <a:prstGeom prst="rect">
            <a:avLst/>
          </a:prstGeom>
        </p:spPr>
      </p:pic>
      <p:sp>
        <p:nvSpPr>
          <p:cNvPr id="6" name="TextBox 5">
            <a:extLst>
              <a:ext uri="{FF2B5EF4-FFF2-40B4-BE49-F238E27FC236}">
                <a16:creationId xmlns:a16="http://schemas.microsoft.com/office/drawing/2014/main" xmlns="" id="{24069A0C-C1AC-E926-981E-4728931E26B1}"/>
              </a:ext>
            </a:extLst>
          </p:cNvPr>
          <p:cNvSpPr txBox="1"/>
          <p:nvPr/>
        </p:nvSpPr>
        <p:spPr>
          <a:xfrm>
            <a:off x="3159466" y="3578362"/>
            <a:ext cx="6014248" cy="830997"/>
          </a:xfrm>
          <a:prstGeom prst="rect">
            <a:avLst/>
          </a:prstGeom>
          <a:noFill/>
        </p:spPr>
        <p:txBody>
          <a:bodyPr wrap="square">
            <a:spAutoFit/>
          </a:bodyPr>
          <a:lstStyle/>
          <a:p>
            <a:pPr lvl="0" algn="just">
              <a:defRPr/>
            </a:pPr>
            <a:r>
              <a:rPr lang="en-US" sz="4800" b="1" noProof="0" dirty="0" err="1">
                <a:solidFill>
                  <a:prstClr val="black"/>
                </a:solidFill>
                <a:latin typeface="Times New Roman" panose="02020603050405020304" pitchFamily="18" charset="0"/>
                <a:cs typeface="Times New Roman" panose="02020603050405020304" pitchFamily="18" charset="0"/>
              </a:rPr>
              <a:t>Đọc</a:t>
            </a:r>
            <a:r>
              <a:rPr lang="en-US" sz="4800" b="1" noProof="0" dirty="0">
                <a:solidFill>
                  <a:prstClr val="black"/>
                </a:solidFill>
                <a:latin typeface="Times New Roman" panose="02020603050405020304" pitchFamily="18" charset="0"/>
                <a:cs typeface="Times New Roman" panose="02020603050405020304" pitchFamily="18" charset="0"/>
              </a:rPr>
              <a:t> </a:t>
            </a:r>
            <a:r>
              <a:rPr lang="en-US" sz="4800" b="1" noProof="0" dirty="0" err="1">
                <a:solidFill>
                  <a:prstClr val="black"/>
                </a:solidFill>
                <a:latin typeface="Times New Roman" panose="02020603050405020304" pitchFamily="18" charset="0"/>
                <a:cs typeface="Times New Roman" panose="02020603050405020304" pitchFamily="18" charset="0"/>
              </a:rPr>
              <a:t>phần</a:t>
            </a:r>
            <a:r>
              <a:rPr lang="en-US" sz="4800" b="1" noProof="0" dirty="0">
                <a:solidFill>
                  <a:prstClr val="black"/>
                </a:solidFill>
                <a:latin typeface="Times New Roman" panose="02020603050405020304" pitchFamily="18" charset="0"/>
                <a:cs typeface="Times New Roman" panose="02020603050405020304" pitchFamily="18" charset="0"/>
              </a:rPr>
              <a:t> 2 </a:t>
            </a:r>
            <a:r>
              <a:rPr lang="en-US" sz="4800" b="1" noProof="0" dirty="0" err="1">
                <a:solidFill>
                  <a:prstClr val="black"/>
                </a:solidFill>
                <a:latin typeface="Times New Roman" panose="02020603050405020304" pitchFamily="18" charset="0"/>
                <a:cs typeface="Times New Roman" panose="02020603050405020304" pitchFamily="18" charset="0"/>
              </a:rPr>
              <a:t>và</a:t>
            </a:r>
            <a:r>
              <a:rPr lang="en-US" sz="4800" b="1" noProof="0" dirty="0">
                <a:solidFill>
                  <a:prstClr val="black"/>
                </a:solidFill>
                <a:latin typeface="Times New Roman" panose="02020603050405020304" pitchFamily="18" charset="0"/>
                <a:cs typeface="Times New Roman" panose="02020603050405020304" pitchFamily="18" charset="0"/>
              </a:rPr>
              <a:t> 3 </a:t>
            </a:r>
            <a:r>
              <a:rPr lang="en-US" sz="4800" b="1" dirty="0">
                <a:solidFill>
                  <a:prstClr val="black"/>
                </a:solidFill>
                <a:latin typeface="Times New Roman" panose="02020603050405020304" pitchFamily="18" charset="0"/>
                <a:cs typeface="Times New Roman" panose="02020603050405020304" pitchFamily="18" charset="0"/>
              </a:rPr>
              <a:t>S</a:t>
            </a:r>
            <a:r>
              <a:rPr lang="en-US" sz="4800" b="1" noProof="0" dirty="0">
                <a:solidFill>
                  <a:prstClr val="black"/>
                </a:solidFill>
                <a:latin typeface="Times New Roman" panose="02020603050405020304" pitchFamily="18" charset="0"/>
                <a:cs typeface="Times New Roman" panose="02020603050405020304" pitchFamily="18" charset="0"/>
              </a:rPr>
              <a:t>GK.</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96345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4FC55218-5511-DCAE-B843-AD174A35C518}"/>
              </a:ext>
            </a:extLst>
          </p:cNvPr>
          <p:cNvSpPr txBox="1"/>
          <p:nvPr/>
        </p:nvSpPr>
        <p:spPr>
          <a:xfrm>
            <a:off x="1753299" y="480782"/>
            <a:ext cx="8231675" cy="923330"/>
          </a:xfrm>
          <a:prstGeom prst="rect">
            <a:avLst/>
          </a:prstGeom>
          <a:noFill/>
        </p:spPr>
        <p:txBody>
          <a:bodyPr wrap="square" rtlCol="0">
            <a:spAutoFit/>
          </a:bodyPr>
          <a:lstStyle/>
          <a:p>
            <a:pPr lvl="0" algn="ctr">
              <a:defRPr/>
            </a:pP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a. </a:t>
            </a:r>
            <a:r>
              <a:rPr lang="en-US" sz="5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Xuồng</a:t>
            </a: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Nam </a:t>
            </a:r>
            <a:r>
              <a:rPr lang="en-US" sz="5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Bộ</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xmlns="" id="{1FEF1CE6-EE75-45FC-76EF-712734422DC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1922444" y="1590658"/>
            <a:ext cx="8521849" cy="3825381"/>
          </a:xfrm>
          <a:prstGeom prst="rect">
            <a:avLst/>
          </a:prstGeom>
        </p:spPr>
      </p:pic>
      <p:sp>
        <p:nvSpPr>
          <p:cNvPr id="6" name="TextBox 5">
            <a:extLst>
              <a:ext uri="{FF2B5EF4-FFF2-40B4-BE49-F238E27FC236}">
                <a16:creationId xmlns:a16="http://schemas.microsoft.com/office/drawing/2014/main" xmlns="" id="{24069A0C-C1AC-E926-981E-4728931E26B1}"/>
              </a:ext>
            </a:extLst>
          </p:cNvPr>
          <p:cNvSpPr txBox="1"/>
          <p:nvPr/>
        </p:nvSpPr>
        <p:spPr>
          <a:xfrm>
            <a:off x="3243356" y="2221528"/>
            <a:ext cx="6014248" cy="2308324"/>
          </a:xfrm>
          <a:prstGeom prst="rect">
            <a:avLst/>
          </a:prstGeom>
          <a:noFill/>
        </p:spPr>
        <p:txBody>
          <a:bodyPr wrap="square">
            <a:spAutoFit/>
          </a:bodyPr>
          <a:lstStyle/>
          <a:p>
            <a:pPr lvl="0" algn="just">
              <a:defRPr/>
            </a:pPr>
            <a:r>
              <a:rPr lang="vi-VN" sz="4800" b="1" dirty="0">
                <a:solidFill>
                  <a:prstClr val="black"/>
                </a:solidFill>
                <a:latin typeface="Times New Roman" panose="02020603050405020304" pitchFamily="18" charset="0"/>
                <a:cs typeface="Times New Roman" panose="02020603050405020304" pitchFamily="18" charset="0"/>
              </a:rPr>
              <a:t>Trong phần 2 có mấy đối tượng được nhắc đến?</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78147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AC8A50E-964E-5A02-A817-0282289620B9}"/>
              </a:ext>
            </a:extLst>
          </p:cNvPr>
          <p:cNvPicPr>
            <a:picLocks noChangeAspect="1"/>
          </p:cNvPicPr>
          <p:nvPr/>
        </p:nvPicPr>
        <p:blipFill>
          <a:blip r:embed="rId2"/>
          <a:stretch>
            <a:fillRect/>
          </a:stretch>
        </p:blipFill>
        <p:spPr>
          <a:xfrm>
            <a:off x="1736521" y="532245"/>
            <a:ext cx="9169167" cy="5918888"/>
          </a:xfrm>
          <a:prstGeom prst="rect">
            <a:avLst/>
          </a:prstGeom>
        </p:spPr>
      </p:pic>
    </p:spTree>
    <p:extLst>
      <p:ext uri="{BB962C8B-B14F-4D97-AF65-F5344CB8AC3E}">
        <p14:creationId xmlns:p14="http://schemas.microsoft.com/office/powerpoint/2010/main" val="80038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F77C24D-1AE2-34D1-26A7-6CB7955093FB}"/>
              </a:ext>
            </a:extLst>
          </p:cNvPr>
          <p:cNvPicPr>
            <a:picLocks noChangeAspect="1"/>
          </p:cNvPicPr>
          <p:nvPr/>
        </p:nvPicPr>
        <p:blipFill>
          <a:blip r:embed="rId2"/>
          <a:stretch>
            <a:fillRect/>
          </a:stretch>
        </p:blipFill>
        <p:spPr>
          <a:xfrm>
            <a:off x="18287" y="0"/>
            <a:ext cx="12155425" cy="6858000"/>
          </a:xfrm>
          <a:prstGeom prst="rect">
            <a:avLst/>
          </a:prstGeom>
        </p:spPr>
      </p:pic>
      <p:sp>
        <p:nvSpPr>
          <p:cNvPr id="5" name="TextBox 4">
            <a:extLst>
              <a:ext uri="{FF2B5EF4-FFF2-40B4-BE49-F238E27FC236}">
                <a16:creationId xmlns:a16="http://schemas.microsoft.com/office/drawing/2014/main" xmlns="" id="{DC5FEA13-7E14-D62E-8701-23677E8A9C33}"/>
              </a:ext>
            </a:extLst>
          </p:cNvPr>
          <p:cNvSpPr txBox="1"/>
          <p:nvPr/>
        </p:nvSpPr>
        <p:spPr>
          <a:xfrm>
            <a:off x="3061982" y="184770"/>
            <a:ext cx="5901487" cy="1015663"/>
          </a:xfrm>
          <a:prstGeom prst="rect">
            <a:avLst/>
          </a:prstGeom>
          <a:noFill/>
        </p:spPr>
        <p:txBody>
          <a:bodyPr wrap="none" rtlCol="0">
            <a:spAutoFit/>
          </a:bodyPr>
          <a:lstStyle/>
          <a:p>
            <a:r>
              <a:rPr lang="en-US" sz="6000" dirty="0">
                <a:latin typeface="Times New Roman" panose="02020603050405020304" pitchFamily="18" charset="0"/>
                <a:cs typeface="Times New Roman" panose="02020603050405020304" pitchFamily="18" charset="0"/>
              </a:rPr>
              <a:t>a. </a:t>
            </a:r>
            <a:r>
              <a:rPr lang="en-US" sz="6000" dirty="0" err="1">
                <a:latin typeface="Times New Roman" panose="02020603050405020304" pitchFamily="18" charset="0"/>
                <a:cs typeface="Times New Roman" panose="02020603050405020304" pitchFamily="18" charset="0"/>
              </a:rPr>
              <a:t>Xuồng</a:t>
            </a:r>
            <a:r>
              <a:rPr lang="en-US" sz="6000" dirty="0">
                <a:latin typeface="Times New Roman" panose="02020603050405020304" pitchFamily="18" charset="0"/>
                <a:cs typeface="Times New Roman" panose="02020603050405020304" pitchFamily="18" charset="0"/>
              </a:rPr>
              <a:t> Nam </a:t>
            </a:r>
            <a:r>
              <a:rPr lang="en-US" sz="6000" dirty="0" err="1">
                <a:latin typeface="Times New Roman" panose="02020603050405020304" pitchFamily="18" charset="0"/>
                <a:cs typeface="Times New Roman" panose="02020603050405020304" pitchFamily="18" charset="0"/>
              </a:rPr>
              <a:t>Bộ</a:t>
            </a:r>
            <a:endParaRPr lang="en-US" sz="6000" dirty="0">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xmlns="" id="{D263218A-8209-135F-E81A-81838340A992}"/>
              </a:ext>
            </a:extLst>
          </p:cNvPr>
          <p:cNvGraphicFramePr>
            <a:graphicFrameLocks noGrp="1"/>
          </p:cNvGraphicFramePr>
          <p:nvPr>
            <p:extLst>
              <p:ext uri="{D42A27DB-BD31-4B8C-83A1-F6EECF244321}">
                <p14:modId xmlns:p14="http://schemas.microsoft.com/office/powerpoint/2010/main" val="3650993074"/>
              </p:ext>
            </p:extLst>
          </p:nvPr>
        </p:nvGraphicFramePr>
        <p:xfrm>
          <a:off x="346660" y="1200433"/>
          <a:ext cx="11332129" cy="5760720"/>
        </p:xfrm>
        <a:graphic>
          <a:graphicData uri="http://schemas.openxmlformats.org/drawingml/2006/table">
            <a:tbl>
              <a:tblPr firstRow="1" firstCol="1" bandRow="1"/>
              <a:tblGrid>
                <a:gridCol w="3419986">
                  <a:extLst>
                    <a:ext uri="{9D8B030D-6E8A-4147-A177-3AD203B41FA5}">
                      <a16:colId xmlns:a16="http://schemas.microsoft.com/office/drawing/2014/main" xmlns="" val="1842499693"/>
                    </a:ext>
                  </a:extLst>
                </a:gridCol>
                <a:gridCol w="7912143">
                  <a:extLst>
                    <a:ext uri="{9D8B030D-6E8A-4147-A177-3AD203B41FA5}">
                      <a16:colId xmlns:a16="http://schemas.microsoft.com/office/drawing/2014/main" xmlns="" val="3289267673"/>
                    </a:ext>
                  </a:extLst>
                </a:gridCol>
              </a:tblGrid>
              <a:tr h="34378">
                <a:tc gridSpan="2">
                  <a:txBody>
                    <a:bodyPr/>
                    <a:lstStyle/>
                    <a:p>
                      <a:pPr algn="ctr">
                        <a:lnSpc>
                          <a:spcPct val="150000"/>
                        </a:lnSpc>
                      </a:pP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Xuồng</a:t>
                      </a:r>
                      <a:r>
                        <a:rPr lang="en-US" sz="2800" b="1" dirty="0">
                          <a:solidFill>
                            <a:srgbClr val="000000"/>
                          </a:solidFill>
                          <a:effectLst/>
                          <a:latin typeface="Times New Roman" panose="02020603050405020304" pitchFamily="18" charset="0"/>
                          <a:ea typeface="Times New Roman" panose="02020603050405020304" pitchFamily="18" charset="0"/>
                        </a:rPr>
                        <a:t> Nam </a:t>
                      </a:r>
                      <a:r>
                        <a:rPr lang="en-US" sz="2800" b="1" dirty="0" err="1">
                          <a:solidFill>
                            <a:srgbClr val="000000"/>
                          </a:solidFill>
                          <a:effectLst/>
                          <a:latin typeface="Times New Roman" panose="02020603050405020304" pitchFamily="18" charset="0"/>
                          <a:ea typeface="Times New Roman" panose="02020603050405020304" pitchFamily="18" charset="0"/>
                        </a:rPr>
                        <a:t>Bộ</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9014" marR="9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extLst>
                  <a:ext uri="{0D108BD9-81ED-4DB2-BD59-A6C34878D82A}">
                    <a16:rowId xmlns:a16="http://schemas.microsoft.com/office/drawing/2014/main" xmlns="" val="2070446597"/>
                  </a:ext>
                </a:extLst>
              </a:tr>
              <a:tr h="112499">
                <a:tc gridSpan="2">
                  <a:txBody>
                    <a:bodyPr/>
                    <a:lstStyle/>
                    <a:p>
                      <a:pPr algn="just">
                        <a:lnSpc>
                          <a:spcPct val="150000"/>
                        </a:lnSpc>
                      </a:pPr>
                      <a:r>
                        <a:rPr lang="en-US" sz="2800" dirty="0" err="1">
                          <a:solidFill>
                            <a:srgbClr val="000000"/>
                          </a:solidFill>
                          <a:effectLst/>
                          <a:latin typeface="Times New Roman" panose="02020603050405020304" pitchFamily="18" charset="0"/>
                          <a:ea typeface="Times New Roman" panose="02020603050405020304" pitchFamily="18" charset="0"/>
                        </a:rPr>
                        <a:t>Xuồng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thuyền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nhỏ</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che</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thường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kèm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theo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thuyền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lớn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hoặc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tàu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thuỷ</a:t>
                      </a:r>
                      <a:r>
                        <a:rPr lang="en-US" sz="2800" dirty="0">
                          <a:solidFill>
                            <a:srgbClr val="000000"/>
                          </a:solidFill>
                          <a:effectLst/>
                          <a:latin typeface="Times New Roman" panose="02020603050405020304" pitchFamily="18" charset="0"/>
                          <a:ea typeface="Times New Roman" panose="02020603050405020304" pitchFamily="18" charset="0"/>
                        </a:rPr>
                        <a:t>.</a:t>
                      </a:r>
                    </a:p>
                  </a:txBody>
                  <a:tcPr marL="9014" marR="9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extLst>
                  <a:ext uri="{0D108BD9-81ED-4DB2-BD59-A6C34878D82A}">
                    <a16:rowId xmlns:a16="http://schemas.microsoft.com/office/drawing/2014/main" xmlns="" val="2517616790"/>
                  </a:ext>
                </a:extLst>
              </a:tr>
              <a:tr h="26040">
                <a:tc>
                  <a:txBody>
                    <a:bodyPr/>
                    <a:lstStyle/>
                    <a:p>
                      <a:pPr algn="ctr"/>
                      <a:r>
                        <a:rPr lang="en-US" sz="2800" b="1">
                          <a:solidFill>
                            <a:srgbClr val="000000"/>
                          </a:solidFill>
                          <a:effectLst/>
                          <a:latin typeface="Times New Roman" panose="02020603050405020304" pitchFamily="18" charset="0"/>
                          <a:ea typeface="Times New Roman" panose="02020603050405020304" pitchFamily="18" charset="0"/>
                        </a:rPr>
                        <a:t>Phân loại</a:t>
                      </a:r>
                      <a:endParaRPr lang="en-US" sz="2800">
                        <a:solidFill>
                          <a:srgbClr val="000000"/>
                        </a:solidFill>
                        <a:effectLst/>
                        <a:latin typeface="Times New Roman" panose="02020603050405020304" pitchFamily="18" charset="0"/>
                        <a:ea typeface="Times New Roman" panose="02020603050405020304" pitchFamily="18" charset="0"/>
                      </a:endParaRPr>
                    </a:p>
                  </a:txBody>
                  <a:tcPr marL="9014" marR="9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US" sz="2800" b="1" dirty="0" err="1">
                          <a:solidFill>
                            <a:srgbClr val="000000"/>
                          </a:solidFill>
                          <a:effectLst/>
                          <a:latin typeface="Times New Roman" panose="02020603050405020304" pitchFamily="18" charset="0"/>
                          <a:ea typeface="Times New Roman" panose="02020603050405020304" pitchFamily="18" charset="0"/>
                        </a:rPr>
                        <a:t>Đặc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điểm</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9014" marR="9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3629450519"/>
                  </a:ext>
                </a:extLst>
              </a:tr>
              <a:tr h="182281">
                <a:tc>
                  <a:txBody>
                    <a:bodyPr/>
                    <a:lstStyle/>
                    <a:p>
                      <a:r>
                        <a:rPr lang="en-US" sz="2800" dirty="0" err="1">
                          <a:solidFill>
                            <a:srgbClr val="000000"/>
                          </a:solidFill>
                          <a:effectLst/>
                          <a:latin typeface="Times New Roman" panose="02020603050405020304" pitchFamily="18" charset="0"/>
                          <a:ea typeface="Times New Roman" panose="02020603050405020304" pitchFamily="18" charset="0"/>
                        </a:rPr>
                        <a:t>Xuồng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lá</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9014" marR="9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dài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trung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bình</a:t>
                      </a:r>
                      <a:r>
                        <a:rPr lang="en-US" sz="2800" dirty="0">
                          <a:solidFill>
                            <a:srgbClr val="000000"/>
                          </a:solidFill>
                          <a:effectLst/>
                          <a:latin typeface="Times New Roman" panose="02020603050405020304" pitchFamily="18" charset="0"/>
                          <a:ea typeface="Times New Roman" panose="02020603050405020304" pitchFamily="18" charset="0"/>
                        </a:rPr>
                        <a:t> 4m, </a:t>
                      </a:r>
                      <a:r>
                        <a:rPr lang="en-US" sz="2800" dirty="0" err="1">
                          <a:solidFill>
                            <a:srgbClr val="000000"/>
                          </a:solidFill>
                          <a:effectLst/>
                          <a:latin typeface="Times New Roman" panose="02020603050405020304" pitchFamily="18" charset="0"/>
                          <a:ea typeface="Times New Roman" panose="02020603050405020304" pitchFamily="18" charset="0"/>
                        </a:rPr>
                        <a:t>rộng</a:t>
                      </a:r>
                      <a:r>
                        <a:rPr lang="en-US" sz="2800" dirty="0">
                          <a:solidFill>
                            <a:srgbClr val="000000"/>
                          </a:solidFill>
                          <a:effectLst/>
                          <a:latin typeface="Times New Roman" panose="02020603050405020304" pitchFamily="18" charset="0"/>
                          <a:ea typeface="Times New Roman" panose="02020603050405020304" pitchFamily="18" charset="0"/>
                        </a:rPr>
                        <a:t> 1m.</a:t>
                      </a:r>
                    </a:p>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tấm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gỗ</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dài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ghép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lại</a:t>
                      </a:r>
                      <a:endParaRPr lang="en-US" sz="2800" dirty="0">
                        <a:solidFill>
                          <a:srgbClr val="000000"/>
                        </a:solidFill>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Dùng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sào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chèo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rPr>
                        <a:t>.</a:t>
                      </a:r>
                    </a:p>
                  </a:txBody>
                  <a:tcPr marL="9014" marR="9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266170253"/>
                  </a:ext>
                </a:extLst>
              </a:tr>
              <a:tr h="312482">
                <a:tc>
                  <a:txBody>
                    <a:bodyPr/>
                    <a:lstStyle/>
                    <a:p>
                      <a:r>
                        <a:rPr lang="en-US" sz="2800">
                          <a:solidFill>
                            <a:srgbClr val="000000"/>
                          </a:solidFill>
                          <a:effectLst/>
                          <a:latin typeface="Times New Roman" panose="02020603050405020304" pitchFamily="18" charset="0"/>
                          <a:ea typeface="Times New Roman" panose="02020603050405020304" pitchFamily="18" charset="0"/>
                        </a:rPr>
                        <a:t>Xuồng tam bản</a:t>
                      </a:r>
                    </a:p>
                  </a:txBody>
                  <a:tcPr marL="9014" marR="9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Giống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ghe</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nhưng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lớn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4 </a:t>
                      </a:r>
                      <a:r>
                        <a:rPr lang="en-US" sz="2800" dirty="0" err="1">
                          <a:solidFill>
                            <a:srgbClr val="000000"/>
                          </a:solidFill>
                          <a:effectLst/>
                          <a:latin typeface="Times New Roman" panose="02020603050405020304" pitchFamily="18" charset="0"/>
                          <a:ea typeface="Times New Roman" panose="02020603050405020304" pitchFamily="18" charset="0"/>
                        </a:rPr>
                        <a:t>bơi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chèo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dùng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chuyên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chở</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nhẹ</a:t>
                      </a:r>
                      <a:r>
                        <a:rPr lang="en-US" sz="2800" dirty="0">
                          <a:solidFill>
                            <a:srgbClr val="000000"/>
                          </a:solidFill>
                          <a:effectLst/>
                          <a:latin typeface="Times New Roman" panose="02020603050405020304" pitchFamily="18" charset="0"/>
                          <a:ea typeface="Times New Roman" panose="02020603050405020304" pitchFamily="18" charset="0"/>
                        </a:rPr>
                        <a:t>. </a:t>
                      </a:r>
                    </a:p>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loại</a:t>
                      </a:r>
                      <a:r>
                        <a:rPr lang="en-US" sz="2800" dirty="0">
                          <a:solidFill>
                            <a:srgbClr val="000000"/>
                          </a:solidFill>
                          <a:effectLst/>
                          <a:latin typeface="Times New Roman" panose="02020603050405020304" pitchFamily="18" charset="0"/>
                          <a:ea typeface="Times New Roman" panose="02020603050405020304" pitchFamily="18" charset="0"/>
                        </a:rPr>
                        <a:t> thon </a:t>
                      </a:r>
                      <a:r>
                        <a:rPr lang="en-US" sz="2800" dirty="0" err="1">
                          <a:solidFill>
                            <a:srgbClr val="000000"/>
                          </a:solidFill>
                          <a:effectLst/>
                          <a:latin typeface="Times New Roman" panose="02020603050405020304" pitchFamily="18" charset="0"/>
                          <a:ea typeface="Times New Roman" panose="02020603050405020304" pitchFamily="18" charset="0"/>
                        </a:rPr>
                        <a:t>dài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thêm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mui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ống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đẹp</a:t>
                      </a:r>
                      <a:r>
                        <a:rPr lang="en-US" sz="2800" dirty="0">
                          <a:solidFill>
                            <a:srgbClr val="000000"/>
                          </a:solidFill>
                          <a:effectLst/>
                          <a:latin typeface="Times New Roman" panose="02020603050405020304" pitchFamily="18" charset="0"/>
                          <a:ea typeface="Times New Roman" panose="02020603050405020304" pitchFamily="18" charset="0"/>
                        </a:rPr>
                        <a:t>.</a:t>
                      </a:r>
                    </a:p>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lượng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tấm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ván</a:t>
                      </a:r>
                      <a:r>
                        <a:rPr lang="en-US" sz="2800" dirty="0">
                          <a:solidFill>
                            <a:srgbClr val="000000"/>
                          </a:solidFill>
                          <a:effectLst/>
                          <a:latin typeface="Times New Roman" panose="02020603050405020304" pitchFamily="18" charset="0"/>
                          <a:ea typeface="Times New Roman" panose="02020603050405020304" pitchFamily="18" charset="0"/>
                        </a:rPr>
                        <a:t> be </a:t>
                      </a: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chỉ</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3 </a:t>
                      </a:r>
                      <a:r>
                        <a:rPr lang="en-US" sz="2800" dirty="0" err="1">
                          <a:solidFill>
                            <a:srgbClr val="000000"/>
                          </a:solidFill>
                          <a:effectLst/>
                          <a:latin typeface="Times New Roman" panose="02020603050405020304" pitchFamily="18" charset="0"/>
                          <a:ea typeface="Times New Roman" panose="02020603050405020304" pitchFamily="18" charset="0"/>
                        </a:rPr>
                        <a:t>mà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5, 7, </a:t>
                      </a:r>
                      <a:r>
                        <a:rPr lang="en-US" sz="2800" dirty="0" err="1">
                          <a:solidFill>
                            <a:srgbClr val="000000"/>
                          </a:solidFill>
                          <a:effectLst/>
                          <a:latin typeface="Times New Roman" panose="02020603050405020304" pitchFamily="18" charset="0"/>
                          <a:ea typeface="Times New Roman" panose="02020603050405020304" pitchFamily="18" charset="0"/>
                        </a:rPr>
                        <a:t>hoặc</a:t>
                      </a:r>
                      <a:r>
                        <a:rPr lang="en-US" sz="2800" dirty="0">
                          <a:solidFill>
                            <a:srgbClr val="000000"/>
                          </a:solidFill>
                          <a:effectLst/>
                          <a:latin typeface="Times New Roman" panose="02020603050405020304" pitchFamily="18" charset="0"/>
                          <a:ea typeface="Times New Roman" panose="02020603050405020304" pitchFamily="18" charset="0"/>
                        </a:rPr>
                        <a:t> 9 </a:t>
                      </a:r>
                      <a:r>
                        <a:rPr lang="en-US" sz="2800" dirty="0" err="1">
                          <a:solidFill>
                            <a:srgbClr val="000000"/>
                          </a:solidFill>
                          <a:effectLst/>
                          <a:latin typeface="Times New Roman" panose="02020603050405020304" pitchFamily="18" charset="0"/>
                          <a:ea typeface="Times New Roman" panose="02020603050405020304" pitchFamily="18" charset="0"/>
                        </a:rPr>
                        <a:t>tấm</a:t>
                      </a:r>
                      <a:r>
                        <a:rPr lang="en-US" sz="2800" dirty="0">
                          <a:solidFill>
                            <a:srgbClr val="000000"/>
                          </a:solidFill>
                          <a:effectLst/>
                          <a:latin typeface="Times New Roman" panose="02020603050405020304" pitchFamily="18" charset="0"/>
                          <a:ea typeface="Times New Roman" panose="02020603050405020304" pitchFamily="18" charset="0"/>
                        </a:rPr>
                        <a:t>.</a:t>
                      </a:r>
                    </a:p>
                  </a:txBody>
                  <a:tcPr marL="9014" marR="9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3071753352"/>
                  </a:ext>
                </a:extLst>
              </a:tr>
            </a:tbl>
          </a:graphicData>
        </a:graphic>
      </p:graphicFrame>
    </p:spTree>
    <p:extLst>
      <p:ext uri="{BB962C8B-B14F-4D97-AF65-F5344CB8AC3E}">
        <p14:creationId xmlns:p14="http://schemas.microsoft.com/office/powerpoint/2010/main" val="4078128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1BE53DB-85A2-8321-ED97-BE27D9F1381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DC5FEA13-7E14-D62E-8701-23677E8A9C33}"/>
              </a:ext>
            </a:extLst>
          </p:cNvPr>
          <p:cNvSpPr txBox="1"/>
          <p:nvPr/>
        </p:nvSpPr>
        <p:spPr>
          <a:xfrm>
            <a:off x="3733101" y="-78225"/>
            <a:ext cx="4374339" cy="769441"/>
          </a:xfrm>
          <a:prstGeom prst="rect">
            <a:avLst/>
          </a:prstGeom>
          <a:noFill/>
        </p:spPr>
        <p:txBody>
          <a:bodyPr wrap="none" rtlCol="0">
            <a:spAutoFit/>
          </a:bodyPr>
          <a:lstStyle/>
          <a:p>
            <a:r>
              <a:rPr lang="en-US" sz="4400" dirty="0">
                <a:latin typeface="Times New Roman" panose="02020603050405020304" pitchFamily="18" charset="0"/>
                <a:cs typeface="Times New Roman" panose="02020603050405020304" pitchFamily="18" charset="0"/>
              </a:rPr>
              <a:t>a. </a:t>
            </a:r>
            <a:r>
              <a:rPr lang="en-US" sz="4400" dirty="0" err="1">
                <a:latin typeface="Times New Roman" panose="02020603050405020304" pitchFamily="18" charset="0"/>
                <a:cs typeface="Times New Roman" panose="02020603050405020304" pitchFamily="18" charset="0"/>
              </a:rPr>
              <a:t>Xuồng</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Bộ</a:t>
            </a:r>
            <a:endParaRPr lang="en-US" sz="4400" dirty="0">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xmlns="" id="{D263218A-8209-135F-E81A-81838340A992}"/>
              </a:ext>
            </a:extLst>
          </p:cNvPr>
          <p:cNvGraphicFramePr>
            <a:graphicFrameLocks noGrp="1"/>
          </p:cNvGraphicFramePr>
          <p:nvPr>
            <p:extLst>
              <p:ext uri="{D42A27DB-BD31-4B8C-83A1-F6EECF244321}">
                <p14:modId xmlns:p14="http://schemas.microsoft.com/office/powerpoint/2010/main" val="1728085165"/>
              </p:ext>
            </p:extLst>
          </p:nvPr>
        </p:nvGraphicFramePr>
        <p:xfrm>
          <a:off x="278673" y="612991"/>
          <a:ext cx="11283193" cy="5547360"/>
        </p:xfrm>
        <a:graphic>
          <a:graphicData uri="http://schemas.openxmlformats.org/drawingml/2006/table">
            <a:tbl>
              <a:tblPr firstRow="1" firstCol="1" bandRow="1"/>
              <a:tblGrid>
                <a:gridCol w="3405217">
                  <a:extLst>
                    <a:ext uri="{9D8B030D-6E8A-4147-A177-3AD203B41FA5}">
                      <a16:colId xmlns:a16="http://schemas.microsoft.com/office/drawing/2014/main" xmlns="" val="1842499693"/>
                    </a:ext>
                  </a:extLst>
                </a:gridCol>
                <a:gridCol w="7877976">
                  <a:extLst>
                    <a:ext uri="{9D8B030D-6E8A-4147-A177-3AD203B41FA5}">
                      <a16:colId xmlns:a16="http://schemas.microsoft.com/office/drawing/2014/main" xmlns="" val="3289267673"/>
                    </a:ext>
                  </a:extLst>
                </a:gridCol>
              </a:tblGrid>
              <a:tr h="34378">
                <a:tc gridSpan="2">
                  <a:txBody>
                    <a:bodyPr/>
                    <a:lstStyle/>
                    <a:p>
                      <a:pPr algn="ctr">
                        <a:lnSpc>
                          <a:spcPct val="150000"/>
                        </a:lnSpc>
                      </a:pP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Xuồng</a:t>
                      </a:r>
                      <a:r>
                        <a:rPr lang="en-US" sz="2800" b="1" dirty="0">
                          <a:solidFill>
                            <a:srgbClr val="000000"/>
                          </a:solidFill>
                          <a:effectLst/>
                          <a:latin typeface="Times New Roman" panose="02020603050405020304" pitchFamily="18" charset="0"/>
                          <a:ea typeface="Times New Roman" panose="02020603050405020304" pitchFamily="18" charset="0"/>
                        </a:rPr>
                        <a:t> Nam </a:t>
                      </a:r>
                      <a:r>
                        <a:rPr lang="en-US" sz="2800" b="1" dirty="0" err="1">
                          <a:solidFill>
                            <a:srgbClr val="000000"/>
                          </a:solidFill>
                          <a:effectLst/>
                          <a:latin typeface="Times New Roman" panose="02020603050405020304" pitchFamily="18" charset="0"/>
                          <a:ea typeface="Times New Roman" panose="02020603050405020304" pitchFamily="18" charset="0"/>
                        </a:rPr>
                        <a:t>Bộ</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9014" marR="9014"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xmlns="" val="2070446597"/>
                  </a:ext>
                </a:extLst>
              </a:tr>
              <a:tr h="26040">
                <a:tc>
                  <a:txBody>
                    <a:bodyPr/>
                    <a:lstStyle/>
                    <a:p>
                      <a:pPr algn="ctr"/>
                      <a:r>
                        <a:rPr lang="en-US" sz="2800" b="1" dirty="0" err="1">
                          <a:solidFill>
                            <a:srgbClr val="000000"/>
                          </a:solidFill>
                          <a:effectLst/>
                          <a:latin typeface="Times New Roman" panose="02020603050405020304" pitchFamily="18" charset="0"/>
                          <a:ea typeface="Times New Roman" panose="02020603050405020304" pitchFamily="18" charset="0"/>
                        </a:rPr>
                        <a:t>Phân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loại</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9014" marR="9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r>
                        <a:rPr lang="en-US" sz="2800" b="1" dirty="0" err="1">
                          <a:solidFill>
                            <a:srgbClr val="000000"/>
                          </a:solidFill>
                          <a:effectLst/>
                          <a:latin typeface="Times New Roman" panose="02020603050405020304" pitchFamily="18" charset="0"/>
                          <a:ea typeface="Times New Roman" panose="02020603050405020304" pitchFamily="18" charset="0"/>
                        </a:rPr>
                        <a:t>Đặc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điểm</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9014" marR="9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3629450519"/>
                  </a:ext>
                </a:extLst>
              </a:tr>
              <a:tr h="208321">
                <a:tc>
                  <a:txBody>
                    <a:bodyPr/>
                    <a:lstStyle/>
                    <a:p>
                      <a:r>
                        <a:rPr lang="en-US" sz="2800">
                          <a:solidFill>
                            <a:srgbClr val="000000"/>
                          </a:solidFill>
                          <a:effectLst/>
                          <a:latin typeface="Times New Roman" panose="02020603050405020304" pitchFamily="18" charset="0"/>
                          <a:ea typeface="Times New Roman" panose="02020603050405020304" pitchFamily="18" charset="0"/>
                        </a:rPr>
                        <a:t>Xuồng vỏ gòn</a:t>
                      </a:r>
                    </a:p>
                  </a:txBody>
                  <a:tcPr marL="9014" marR="9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Kích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nhỏ</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cấu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giàn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ván</a:t>
                      </a:r>
                      <a:r>
                        <a:rPr lang="en-US" sz="2800" dirty="0">
                          <a:solidFill>
                            <a:srgbClr val="000000"/>
                          </a:solidFill>
                          <a:effectLst/>
                          <a:latin typeface="Times New Roman" panose="02020603050405020304" pitchFamily="18" charset="0"/>
                          <a:ea typeface="Times New Roman" panose="02020603050405020304" pitchFamily="18" charset="0"/>
                        </a:rPr>
                        <a:t> be), </a:t>
                      </a:r>
                      <a:r>
                        <a:rPr lang="en-US" sz="2800" dirty="0" err="1">
                          <a:solidFill>
                            <a:srgbClr val="000000"/>
                          </a:solidFill>
                          <a:effectLst/>
                          <a:latin typeface="Times New Roman" panose="02020603050405020304" pitchFamily="18" charset="0"/>
                          <a:ea typeface="Times New Roman" panose="02020603050405020304" pitchFamily="18" charset="0"/>
                        </a:rPr>
                        <a:t>kiểu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gọn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nhẹ</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chủ</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yếu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chuyên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chở</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đổi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buôn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bán</a:t>
                      </a:r>
                      <a:r>
                        <a:rPr lang="en-US" sz="2800" dirty="0">
                          <a:solidFill>
                            <a:srgbClr val="000000"/>
                          </a:solidFill>
                          <a:effectLst/>
                          <a:latin typeface="Times New Roman" panose="02020603050405020304" pitchFamily="18" charset="0"/>
                          <a:ea typeface="Times New Roman" panose="02020603050405020304" pitchFamily="18" charset="0"/>
                        </a:rPr>
                        <a:t>.</a:t>
                      </a:r>
                    </a:p>
                  </a:txBody>
                  <a:tcPr marL="9014" marR="9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3143754120"/>
                  </a:ext>
                </a:extLst>
              </a:tr>
              <a:tr h="234362">
                <a:tc>
                  <a:txBody>
                    <a:bodyPr/>
                    <a:lstStyle/>
                    <a:p>
                      <a:r>
                        <a:rPr lang="en-US" sz="2800">
                          <a:solidFill>
                            <a:srgbClr val="000000"/>
                          </a:solidFill>
                          <a:effectLst/>
                          <a:latin typeface="Times New Roman" panose="02020603050405020304" pitchFamily="18" charset="0"/>
                          <a:ea typeface="Times New Roman" panose="02020603050405020304" pitchFamily="18" charset="0"/>
                        </a:rPr>
                        <a:t>Xuồng độc mộc</a:t>
                      </a:r>
                    </a:p>
                  </a:txBody>
                  <a:tcPr marL="9014" marR="9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Do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Khơme</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chẻ</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dọc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thốt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nốt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khoét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rỗng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ruột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hoặc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mua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xuồng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gỗ</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sến</a:t>
                      </a:r>
                      <a:r>
                        <a:rPr lang="en-US" sz="2800" dirty="0">
                          <a:solidFill>
                            <a:srgbClr val="000000"/>
                          </a:solidFill>
                          <a:effectLst/>
                          <a:latin typeface="Times New Roman" panose="02020603050405020304" pitchFamily="18" charset="0"/>
                          <a:ea typeface="Times New Roman" panose="02020603050405020304" pitchFamily="18" charset="0"/>
                        </a:rPr>
                        <a:t> ở </a:t>
                      </a:r>
                      <a:r>
                        <a:rPr lang="en-US" sz="2800" dirty="0" err="1">
                          <a:solidFill>
                            <a:srgbClr val="000000"/>
                          </a:solidFill>
                          <a:effectLst/>
                          <a:latin typeface="Times New Roman" panose="02020603050405020304" pitchFamily="18" charset="0"/>
                          <a:ea typeface="Times New Roman" panose="02020603050405020304" pitchFamily="18" charset="0"/>
                        </a:rPr>
                        <a:t>Campu</a:t>
                      </a:r>
                      <a:r>
                        <a:rPr lang="en-US" sz="2800" dirty="0">
                          <a:solidFill>
                            <a:srgbClr val="000000"/>
                          </a:solidFill>
                          <a:effectLst/>
                          <a:latin typeface="Times New Roman" panose="02020603050405020304" pitchFamily="18" charset="0"/>
                          <a:ea typeface="Times New Roman" panose="02020603050405020304" pitchFamily="18" charset="0"/>
                        </a:rPr>
                        <a:t> chia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Lào</a:t>
                      </a:r>
                      <a:r>
                        <a:rPr lang="en-US" sz="2800" dirty="0">
                          <a:solidFill>
                            <a:srgbClr val="000000"/>
                          </a:solidFill>
                          <a:effectLst/>
                          <a:latin typeface="Times New Roman" panose="02020603050405020304" pitchFamily="18" charset="0"/>
                          <a:ea typeface="Times New Roman" panose="02020603050405020304" pitchFamily="18" charset="0"/>
                        </a:rPr>
                        <a:t>.</a:t>
                      </a:r>
                    </a:p>
                  </a:txBody>
                  <a:tcPr marL="9014" marR="9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268307118"/>
                  </a:ext>
                </a:extLst>
              </a:tr>
              <a:tr h="234362">
                <a:tc>
                  <a:txBody>
                    <a:bodyPr/>
                    <a:lstStyle/>
                    <a:p>
                      <a:r>
                        <a:rPr lang="en-US" sz="2800">
                          <a:solidFill>
                            <a:srgbClr val="000000"/>
                          </a:solidFill>
                          <a:effectLst/>
                          <a:latin typeface="Times New Roman" panose="02020603050405020304" pitchFamily="18" charset="0"/>
                          <a:ea typeface="Times New Roman" panose="02020603050405020304" pitchFamily="18" charset="0"/>
                        </a:rPr>
                        <a:t>Xuồng máy</a:t>
                      </a:r>
                    </a:p>
                  </a:txBody>
                  <a:tcPr marL="9014" marR="9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Gắn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máy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nổ</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vịt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xuồng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máy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đuôi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tôm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loại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cơ</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phổ</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biến</a:t>
                      </a:r>
                      <a:r>
                        <a:rPr lang="en-US" sz="2800" dirty="0">
                          <a:solidFill>
                            <a:srgbClr val="000000"/>
                          </a:solidFill>
                          <a:effectLst/>
                          <a:latin typeface="Times New Roman" panose="02020603050405020304" pitchFamily="18" charset="0"/>
                          <a:ea typeface="Times New Roman" panose="02020603050405020304" pitchFamily="18" charset="0"/>
                        </a:rPr>
                        <a:t> ở </a:t>
                      </a:r>
                      <a:r>
                        <a:rPr lang="en-US" sz="2800" dirty="0" err="1">
                          <a:solidFill>
                            <a:srgbClr val="000000"/>
                          </a:solidFill>
                          <a:effectLst/>
                          <a:latin typeface="Times New Roman" panose="02020603050405020304" pitchFamily="18" charset="0"/>
                          <a:ea typeface="Times New Roman" panose="02020603050405020304" pitchFamily="18" charset="0"/>
                        </a:rPr>
                        <a:t>vùng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này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hồ</a:t>
                      </a:r>
                      <a:r>
                        <a:rPr lang="en-US" sz="2800" dirty="0">
                          <a:solidFill>
                            <a:srgbClr val="000000"/>
                          </a:solidFill>
                          <a:effectLst/>
                          <a:latin typeface="Times New Roman" panose="02020603050405020304" pitchFamily="18" charset="0"/>
                          <a:ea typeface="Times New Roman" panose="02020603050405020304" pitchFamily="18" charset="0"/>
                        </a:rPr>
                        <a:t>.</a:t>
                      </a:r>
                    </a:p>
                  </a:txBody>
                  <a:tcPr marL="9014" marR="9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402370301"/>
                  </a:ext>
                </a:extLst>
              </a:tr>
              <a:tr h="112499">
                <a:tc gridSpan="2">
                  <a:txBody>
                    <a:bodyPr/>
                    <a:lstStyle/>
                    <a:p>
                      <a:pPr>
                        <a:lnSpc>
                          <a:spcPct val="150000"/>
                        </a:lnSpc>
                      </a:pP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9014" marR="9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xmlns="" val="1915531316"/>
                  </a:ext>
                </a:extLst>
              </a:tr>
            </a:tbl>
          </a:graphicData>
        </a:graphic>
      </p:graphicFrame>
    </p:spTree>
    <p:extLst>
      <p:ext uri="{BB962C8B-B14F-4D97-AF65-F5344CB8AC3E}">
        <p14:creationId xmlns:p14="http://schemas.microsoft.com/office/powerpoint/2010/main" val="16941045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DC5FEA13-7E14-D62E-8701-23677E8A9C33}"/>
              </a:ext>
            </a:extLst>
          </p:cNvPr>
          <p:cNvSpPr txBox="1"/>
          <p:nvPr/>
        </p:nvSpPr>
        <p:spPr>
          <a:xfrm>
            <a:off x="3061982" y="184770"/>
            <a:ext cx="590148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Xuồng</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endPar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xmlns="" id="{F5C294A7-56C9-0640-379D-F2AB15DC4D08}"/>
              </a:ext>
            </a:extLst>
          </p:cNvPr>
          <p:cNvSpPr txBox="1"/>
          <p:nvPr/>
        </p:nvSpPr>
        <p:spPr>
          <a:xfrm>
            <a:off x="855680" y="1379563"/>
            <a:ext cx="11232856" cy="584775"/>
          </a:xfrm>
          <a:prstGeom prst="rect">
            <a:avLst/>
          </a:prstGeom>
          <a:noFill/>
        </p:spPr>
        <p:txBody>
          <a:bodyPr wrap="square">
            <a:spAutoFit/>
          </a:bodyPr>
          <a:lstStyle/>
          <a:p>
            <a:pPr algn="just"/>
            <a:r>
              <a:rPr lang="en-US" sz="3200" dirty="0">
                <a:latin typeface="Times New Roman" panose="02020603050405020304" pitchFamily="18" charset="0"/>
                <a:cs typeface="Times New Roman" panose="02020603050405020304" pitchFamily="18" charset="0"/>
              </a:rPr>
              <a:t>- M</a:t>
            </a:r>
            <a:r>
              <a:rPr lang="vi-VN" sz="3200" dirty="0">
                <a:latin typeface="Times New Roman" panose="02020603050405020304" pitchFamily="18" charset="0"/>
                <a:cs typeface="Times New Roman" panose="02020603050405020304" pitchFamily="18" charset="0"/>
              </a:rPr>
              <a:t>ột đối tượng lớn được nhắc đến là xuồng</a:t>
            </a:r>
            <a:r>
              <a:rPr lang="en-US" sz="32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xmlns="" id="{53A2EB15-A871-5B46-DFE5-453507C870A3}"/>
              </a:ext>
            </a:extLst>
          </p:cNvPr>
          <p:cNvSpPr txBox="1"/>
          <p:nvPr/>
        </p:nvSpPr>
        <p:spPr>
          <a:xfrm>
            <a:off x="855680" y="3519785"/>
            <a:ext cx="6153324" cy="584775"/>
          </a:xfrm>
          <a:prstGeom prst="rect">
            <a:avLst/>
          </a:prstGeom>
          <a:noFill/>
        </p:spPr>
        <p:txBody>
          <a:bodyPr wrap="square">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kê</a:t>
            </a:r>
            <a:r>
              <a:rPr lang="en-US" sz="3200"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xmlns="" id="{5B9FE58C-14B9-D1CC-FD8E-A7D92908249A}"/>
              </a:ext>
            </a:extLst>
          </p:cNvPr>
          <p:cNvSpPr txBox="1"/>
          <p:nvPr/>
        </p:nvSpPr>
        <p:spPr>
          <a:xfrm>
            <a:off x="855680" y="1896590"/>
            <a:ext cx="7399087" cy="1569660"/>
          </a:xfrm>
          <a:prstGeom prst="rect">
            <a:avLst/>
          </a:prstGeom>
          <a:noFill/>
        </p:spPr>
        <p:txBody>
          <a:bodyPr wrap="square">
            <a:spAutoFit/>
          </a:bodyPr>
          <a:lstStyle/>
          <a:p>
            <a:pPr algn="just"/>
            <a:r>
              <a:rPr lang="en-US" sz="3200" dirty="0">
                <a:latin typeface="Times New Roman" panose="02020603050405020304" pitchFamily="18" charset="0"/>
                <a:cs typeface="Times New Roman" panose="02020603050405020304" pitchFamily="18" charset="0"/>
              </a:rPr>
              <a:t>- C</a:t>
            </a:r>
            <a:r>
              <a:rPr lang="vi-VN" sz="3200" dirty="0">
                <a:latin typeface="Times New Roman" panose="02020603050405020304" pitchFamily="18" charset="0"/>
                <a:cs typeface="Times New Roman" panose="02020603050405020304" pitchFamily="18" charset="0"/>
              </a:rPr>
              <a:t>ác đối tượng nhỏ là xuồng có xuồng ba lá, xuồng năm lá, xuồng tam bản, xuồng vỏ gòn, xuồng độc mộc, xuồng máy</a:t>
            </a:r>
            <a:r>
              <a:rPr lang="en-US" sz="3200" dirty="0">
                <a:latin typeface="Times New Roman" panose="02020603050405020304" pitchFamily="18" charset="0"/>
                <a:cs typeface="Times New Roman" panose="02020603050405020304" pitchFamily="18" charset="0"/>
              </a:rPr>
              <a:t>.</a:t>
            </a:r>
          </a:p>
        </p:txBody>
      </p:sp>
      <p:pic>
        <p:nvPicPr>
          <p:cNvPr id="12" name="Picture 11">
            <a:extLst>
              <a:ext uri="{FF2B5EF4-FFF2-40B4-BE49-F238E27FC236}">
                <a16:creationId xmlns:a16="http://schemas.microsoft.com/office/drawing/2014/main" xmlns="" id="{271CD253-A88D-1AE5-3241-591B64DFA50D}"/>
              </a:ext>
            </a:extLst>
          </p:cNvPr>
          <p:cNvPicPr>
            <a:picLocks noChangeAspect="1"/>
          </p:cNvPicPr>
          <p:nvPr/>
        </p:nvPicPr>
        <p:blipFill>
          <a:blip r:embed="rId2"/>
          <a:stretch>
            <a:fillRect/>
          </a:stretch>
        </p:blipFill>
        <p:spPr>
          <a:xfrm>
            <a:off x="8481269" y="1501628"/>
            <a:ext cx="3273064" cy="368014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8650159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4FC55218-5511-DCAE-B843-AD174A35C518}"/>
              </a:ext>
            </a:extLst>
          </p:cNvPr>
          <p:cNvSpPr txBox="1"/>
          <p:nvPr/>
        </p:nvSpPr>
        <p:spPr>
          <a:xfrm>
            <a:off x="1753299" y="480782"/>
            <a:ext cx="8231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a.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Xuồng</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Nam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Bộ</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xmlns="" id="{1FEF1CE6-EE75-45FC-76EF-712734422DC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1377160" y="1691326"/>
            <a:ext cx="10136277" cy="4550083"/>
          </a:xfrm>
          <a:prstGeom prst="rect">
            <a:avLst/>
          </a:prstGeom>
        </p:spPr>
      </p:pic>
      <p:sp>
        <p:nvSpPr>
          <p:cNvPr id="6" name="TextBox 5">
            <a:extLst>
              <a:ext uri="{FF2B5EF4-FFF2-40B4-BE49-F238E27FC236}">
                <a16:creationId xmlns:a16="http://schemas.microsoft.com/office/drawing/2014/main" xmlns="" id="{24069A0C-C1AC-E926-981E-4728931E26B1}"/>
              </a:ext>
            </a:extLst>
          </p:cNvPr>
          <p:cNvSpPr txBox="1"/>
          <p:nvPr/>
        </p:nvSpPr>
        <p:spPr>
          <a:xfrm>
            <a:off x="3154540" y="2238306"/>
            <a:ext cx="6581516"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Các cước chú (“tam bản”, “chài”) trong văn bản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vi-VN"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mục đích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6938416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5BBAEE7-7764-7F2A-5FA6-6E1A4FDA3045}"/>
              </a:ext>
            </a:extLst>
          </p:cNvPr>
          <p:cNvSpPr txBox="1"/>
          <p:nvPr/>
        </p:nvSpPr>
        <p:spPr>
          <a:xfrm>
            <a:off x="2202367" y="568583"/>
            <a:ext cx="7048724" cy="923330"/>
          </a:xfrm>
          <a:prstGeom prst="rect">
            <a:avLst/>
          </a:prstGeom>
          <a:noFill/>
        </p:spPr>
        <p:txBody>
          <a:bodyPr wrap="none" rtlCol="0">
            <a:spAutoFit/>
          </a:bodyPr>
          <a:lstStyle/>
          <a:p>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Đây</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là</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phương</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tiện</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gì</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a:t>
            </a:r>
            <a:endParaRPr lang="en-US" sz="5400" dirty="0">
              <a:solidFill>
                <a:srgbClr val="FF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47B0B6BE-093F-295F-1563-8DE420ECCE7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8125">
                        <a14:foregroundMark x1="92344" y1="65781" x2="92344" y2="65781"/>
                        <a14:foregroundMark x1="97188" y1="62500" x2="97188" y2="62500"/>
                        <a14:foregroundMark x1="98125" y1="63906" x2="98125" y2="63906"/>
                        <a14:foregroundMark x1="97188" y1="64219" x2="97188" y2="64219"/>
                      </a14:backgroundRemoval>
                    </a14:imgEffect>
                  </a14:imgLayer>
                </a14:imgProps>
              </a:ext>
            </a:extLst>
          </a:blip>
          <a:stretch>
            <a:fillRect/>
          </a:stretch>
        </p:blipFill>
        <p:spPr>
          <a:xfrm>
            <a:off x="3197841" y="1049298"/>
            <a:ext cx="5057775" cy="3562350"/>
          </a:xfrm>
          <a:prstGeom prst="rect">
            <a:avLst/>
          </a:prstGeom>
        </p:spPr>
      </p:pic>
      <p:sp>
        <p:nvSpPr>
          <p:cNvPr id="5" name="TextBox 4">
            <a:extLst>
              <a:ext uri="{FF2B5EF4-FFF2-40B4-BE49-F238E27FC236}">
                <a16:creationId xmlns:a16="http://schemas.microsoft.com/office/drawing/2014/main" xmlns="" id="{A7AC3B09-4E03-E528-1B15-F1E7A4C22D39}"/>
              </a:ext>
            </a:extLst>
          </p:cNvPr>
          <p:cNvSpPr txBox="1"/>
          <p:nvPr/>
        </p:nvSpPr>
        <p:spPr>
          <a:xfrm>
            <a:off x="3637389" y="4169033"/>
            <a:ext cx="4390946" cy="923330"/>
          </a:xfrm>
          <a:prstGeom prst="rect">
            <a:avLst/>
          </a:prstGeom>
          <a:noFill/>
        </p:spPr>
        <p:txBody>
          <a:bodyPr wrap="none" rtlCol="0">
            <a:spAutoFit/>
          </a:bodyPr>
          <a:lstStyle/>
          <a:p>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Thuyền</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buồm</a:t>
            </a:r>
            <a:endParaRPr lang="en-US" sz="5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698658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4FC55218-5511-DCAE-B843-AD174A35C518}"/>
              </a:ext>
            </a:extLst>
          </p:cNvPr>
          <p:cNvSpPr txBox="1"/>
          <p:nvPr/>
        </p:nvSpPr>
        <p:spPr>
          <a:xfrm>
            <a:off x="1753299" y="480782"/>
            <a:ext cx="8231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a.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Xuồng</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Nam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Bộ</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xmlns="" id="{24069A0C-C1AC-E926-981E-4728931E26B1}"/>
              </a:ext>
            </a:extLst>
          </p:cNvPr>
          <p:cNvSpPr txBox="1"/>
          <p:nvPr/>
        </p:nvSpPr>
        <p:spPr>
          <a:xfrm>
            <a:off x="2474751" y="2120860"/>
            <a:ext cx="7818540" cy="3785652"/>
          </a:xfrm>
          <a:prstGeom prst="rect">
            <a:avLst/>
          </a:prstGeom>
          <a:noFill/>
        </p:spPr>
        <p:txBody>
          <a:bodyPr wrap="square">
            <a:spAutoFit/>
          </a:bodyPr>
          <a:lstStyle/>
          <a:p>
            <a:pPr lvl="0" algn="just">
              <a:defRPr/>
            </a:pPr>
            <a:r>
              <a:rPr lang="vi-VN" sz="4800" b="1" dirty="0">
                <a:solidFill>
                  <a:prstClr val="black"/>
                </a:solidFill>
                <a:latin typeface="Times New Roman" panose="02020603050405020304" pitchFamily="18" charset="0"/>
                <a:cs typeface="Times New Roman" panose="02020603050405020304" pitchFamily="18" charset="0"/>
              </a:rPr>
              <a:t>Các cước chú (“tam bản”, “chài”) trong văn bản có mục đích giải thích cho từ ngữ trong văn bản có thể chưa rõ cho người đọc. </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597758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DC5FEA13-7E14-D62E-8701-23677E8A9C33}"/>
              </a:ext>
            </a:extLst>
          </p:cNvPr>
          <p:cNvSpPr txBox="1"/>
          <p:nvPr/>
        </p:nvSpPr>
        <p:spPr>
          <a:xfrm>
            <a:off x="3061982" y="184770"/>
            <a:ext cx="590148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Xuồng</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endPar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xmlns="" id="{F5C294A7-56C9-0640-379D-F2AB15DC4D08}"/>
              </a:ext>
            </a:extLst>
          </p:cNvPr>
          <p:cNvSpPr txBox="1"/>
          <p:nvPr/>
        </p:nvSpPr>
        <p:spPr>
          <a:xfrm>
            <a:off x="855680" y="1058643"/>
            <a:ext cx="11232856"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ột đối tượng lớn được nhắc đến là xuồng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9" name="TextBox 8">
            <a:extLst>
              <a:ext uri="{FF2B5EF4-FFF2-40B4-BE49-F238E27FC236}">
                <a16:creationId xmlns:a16="http://schemas.microsoft.com/office/drawing/2014/main" xmlns="" id="{53A2EB15-A871-5B46-DFE5-453507C870A3}"/>
              </a:ext>
            </a:extLst>
          </p:cNvPr>
          <p:cNvSpPr txBox="1"/>
          <p:nvPr/>
        </p:nvSpPr>
        <p:spPr>
          <a:xfrm>
            <a:off x="973126" y="3018044"/>
            <a:ext cx="615332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Liệt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kê</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0" name="TextBox 9">
            <a:extLst>
              <a:ext uri="{FF2B5EF4-FFF2-40B4-BE49-F238E27FC236}">
                <a16:creationId xmlns:a16="http://schemas.microsoft.com/office/drawing/2014/main" xmlns="" id="{E0814F06-D3D4-E17B-78F9-278A335A8286}"/>
              </a:ext>
            </a:extLst>
          </p:cNvPr>
          <p:cNvSpPr txBox="1"/>
          <p:nvPr/>
        </p:nvSpPr>
        <p:spPr>
          <a:xfrm>
            <a:off x="2249648" y="5181777"/>
            <a:ext cx="7692701" cy="107721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Nhấn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mạnh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dạng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xuồng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Nam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Bộ</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11" name="TextBox 10">
            <a:extLst>
              <a:ext uri="{FF2B5EF4-FFF2-40B4-BE49-F238E27FC236}">
                <a16:creationId xmlns:a16="http://schemas.microsoft.com/office/drawing/2014/main" xmlns="" id="{5B9FE58C-14B9-D1CC-FD8E-A7D92908249A}"/>
              </a:ext>
            </a:extLst>
          </p:cNvPr>
          <p:cNvSpPr txBox="1"/>
          <p:nvPr/>
        </p:nvSpPr>
        <p:spPr>
          <a:xfrm>
            <a:off x="874536" y="1507140"/>
            <a:ext cx="739908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ác đối tượng nhỏ là xuồng có xuồng ba lá, xuồng năm lá, xuồng tam bản, xuồng vỏ gòn, xuồng độc mộc, xuồng máy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12" name="Picture 11">
            <a:extLst>
              <a:ext uri="{FF2B5EF4-FFF2-40B4-BE49-F238E27FC236}">
                <a16:creationId xmlns:a16="http://schemas.microsoft.com/office/drawing/2014/main" xmlns="" id="{271CD253-A88D-1AE5-3241-591B64DFA50D}"/>
              </a:ext>
            </a:extLst>
          </p:cNvPr>
          <p:cNvPicPr>
            <a:picLocks noChangeAspect="1"/>
          </p:cNvPicPr>
          <p:nvPr/>
        </p:nvPicPr>
        <p:blipFill>
          <a:blip r:embed="rId2"/>
          <a:stretch>
            <a:fillRect/>
          </a:stretch>
        </p:blipFill>
        <p:spPr>
          <a:xfrm>
            <a:off x="8481269" y="1501628"/>
            <a:ext cx="3273064" cy="368014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4" name="TextBox 13">
            <a:extLst>
              <a:ext uri="{FF2B5EF4-FFF2-40B4-BE49-F238E27FC236}">
                <a16:creationId xmlns:a16="http://schemas.microsoft.com/office/drawing/2014/main" xmlns="" id="{F060AE4D-2187-4C5B-47B8-9943C2551D3D}"/>
              </a:ext>
            </a:extLst>
          </p:cNvPr>
          <p:cNvSpPr txBox="1"/>
          <p:nvPr/>
        </p:nvSpPr>
        <p:spPr>
          <a:xfrm>
            <a:off x="973126" y="3449322"/>
            <a:ext cx="7692700" cy="1569660"/>
          </a:xfrm>
          <a:prstGeom prst="rect">
            <a:avLst/>
          </a:prstGeom>
          <a:noFill/>
        </p:spPr>
        <p:txBody>
          <a:bodyPr wrap="square">
            <a:spAutoFit/>
          </a:bodyPr>
          <a:lstStyle/>
          <a:p>
            <a:pPr lvl="0" algn="just"/>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Các cước chú (“tam bản”, “chài”) </a:t>
            </a:r>
            <a:r>
              <a:rPr lang="en-US" sz="3200" dirty="0">
                <a:solidFill>
                  <a:prstClr val="black"/>
                </a:solidFill>
                <a:latin typeface="Times New Roman" panose="02020603050405020304" pitchFamily="18" charset="0"/>
                <a:cs typeface="Times New Roman" panose="02020603050405020304" pitchFamily="18" charset="0"/>
              </a:rPr>
              <a:t>-&gt; </a:t>
            </a:r>
            <a:r>
              <a:rPr lang="vi-VN" sz="3200" dirty="0">
                <a:solidFill>
                  <a:prstClr val="black"/>
                </a:solidFill>
                <a:latin typeface="Times New Roman" panose="02020603050405020304" pitchFamily="18" charset="0"/>
                <a:cs typeface="Times New Roman" panose="02020603050405020304" pitchFamily="18" charset="0"/>
              </a:rPr>
              <a:t>giải thích cho từ ngữ trong văn bản có thể chưa rõ cho người đọc.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465651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animBg="1"/>
      <p:bldP spid="11"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4FC55218-5511-DCAE-B843-AD174A35C518}"/>
              </a:ext>
            </a:extLst>
          </p:cNvPr>
          <p:cNvSpPr txBox="1"/>
          <p:nvPr/>
        </p:nvSpPr>
        <p:spPr>
          <a:xfrm>
            <a:off x="1753299" y="480782"/>
            <a:ext cx="8231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b.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Ghe</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Nam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Bộ</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xmlns="" id="{1FEF1CE6-EE75-45FC-76EF-712734422DC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1377160" y="1691326"/>
            <a:ext cx="10136277" cy="4550083"/>
          </a:xfrm>
          <a:prstGeom prst="rect">
            <a:avLst/>
          </a:prstGeom>
        </p:spPr>
      </p:pic>
      <p:sp>
        <p:nvSpPr>
          <p:cNvPr id="6" name="TextBox 5">
            <a:extLst>
              <a:ext uri="{FF2B5EF4-FFF2-40B4-BE49-F238E27FC236}">
                <a16:creationId xmlns:a16="http://schemas.microsoft.com/office/drawing/2014/main" xmlns="" id="{24069A0C-C1AC-E926-981E-4728931E26B1}"/>
              </a:ext>
            </a:extLst>
          </p:cNvPr>
          <p:cNvSpPr txBox="1"/>
          <p:nvPr/>
        </p:nvSpPr>
        <p:spPr>
          <a:xfrm>
            <a:off x="3243356" y="2221528"/>
            <a:ext cx="6014248" cy="3046988"/>
          </a:xfrm>
          <a:prstGeom prst="rect">
            <a:avLst/>
          </a:prstGeom>
          <a:noFill/>
        </p:spPr>
        <p:txBody>
          <a:bodyPr wrap="square">
            <a:spAutoFit/>
          </a:bodyPr>
          <a:lstStyle/>
          <a:p>
            <a:pPr lvl="0" algn="just">
              <a:defRPr/>
            </a:pPr>
            <a:r>
              <a:rPr lang="vi-VN" sz="4800" b="1" dirty="0">
                <a:solidFill>
                  <a:prstClr val="black"/>
                </a:solidFill>
                <a:latin typeface="Times New Roman" panose="02020603050405020304" pitchFamily="18" charset="0"/>
                <a:cs typeface="Times New Roman" panose="02020603050405020304" pitchFamily="18" charset="0"/>
              </a:rPr>
              <a:t>Trong phần 3 giới thiệu về loại phương tiện gì? Chú ý các loại nhỏ trong đó.</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804996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81EA50B-A48F-5BE0-2627-A4E5E3DD142C}"/>
              </a:ext>
            </a:extLst>
          </p:cNvPr>
          <p:cNvPicPr>
            <a:picLocks noChangeAspect="1"/>
          </p:cNvPicPr>
          <p:nvPr/>
        </p:nvPicPr>
        <p:blipFill>
          <a:blip r:embed="rId2"/>
          <a:stretch>
            <a:fillRect/>
          </a:stretch>
        </p:blipFill>
        <p:spPr>
          <a:xfrm>
            <a:off x="1795244" y="613036"/>
            <a:ext cx="9034943" cy="5401869"/>
          </a:xfrm>
          <a:prstGeom prst="rect">
            <a:avLst/>
          </a:prstGeom>
        </p:spPr>
      </p:pic>
    </p:spTree>
    <p:extLst>
      <p:ext uri="{BB962C8B-B14F-4D97-AF65-F5344CB8AC3E}">
        <p14:creationId xmlns:p14="http://schemas.microsoft.com/office/powerpoint/2010/main" val="198186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1BE53DB-85A2-8321-ED97-BE27D9F1381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DC5FEA13-7E14-D62E-8701-23677E8A9C33}"/>
              </a:ext>
            </a:extLst>
          </p:cNvPr>
          <p:cNvSpPr txBox="1"/>
          <p:nvPr/>
        </p:nvSpPr>
        <p:spPr>
          <a:xfrm>
            <a:off x="3926048" y="166578"/>
            <a:ext cx="399211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PHIẾU</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HỌC TẬP</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 name="Table 1">
            <a:extLst>
              <a:ext uri="{FF2B5EF4-FFF2-40B4-BE49-F238E27FC236}">
                <a16:creationId xmlns:a16="http://schemas.microsoft.com/office/drawing/2014/main" xmlns="" id="{B367E55E-3C2C-F29C-D534-F63E83D43642}"/>
              </a:ext>
            </a:extLst>
          </p:cNvPr>
          <p:cNvGraphicFramePr>
            <a:graphicFrameLocks noGrp="1"/>
          </p:cNvGraphicFramePr>
          <p:nvPr>
            <p:extLst>
              <p:ext uri="{D42A27DB-BD31-4B8C-83A1-F6EECF244321}">
                <p14:modId xmlns:p14="http://schemas.microsoft.com/office/powerpoint/2010/main" val="3411981224"/>
              </p:ext>
            </p:extLst>
          </p:nvPr>
        </p:nvGraphicFramePr>
        <p:xfrm>
          <a:off x="164983" y="874464"/>
          <a:ext cx="11862033" cy="5715000"/>
        </p:xfrm>
        <a:graphic>
          <a:graphicData uri="http://schemas.openxmlformats.org/drawingml/2006/table">
            <a:tbl>
              <a:tblPr firstRow="1" firstCol="1" bandRow="1"/>
              <a:tblGrid>
                <a:gridCol w="3238150">
                  <a:extLst>
                    <a:ext uri="{9D8B030D-6E8A-4147-A177-3AD203B41FA5}">
                      <a16:colId xmlns:a16="http://schemas.microsoft.com/office/drawing/2014/main" xmlns="" val="3499966172"/>
                    </a:ext>
                  </a:extLst>
                </a:gridCol>
                <a:gridCol w="8623883">
                  <a:extLst>
                    <a:ext uri="{9D8B030D-6E8A-4147-A177-3AD203B41FA5}">
                      <a16:colId xmlns:a16="http://schemas.microsoft.com/office/drawing/2014/main" xmlns="" val="2835728808"/>
                    </a:ext>
                  </a:extLst>
                </a:gridCol>
              </a:tblGrid>
              <a:tr h="64913">
                <a:tc gridSpan="2">
                  <a:txBody>
                    <a:bodyPr/>
                    <a:lstStyle/>
                    <a:p>
                      <a:pPr algn="ctr">
                        <a:lnSpc>
                          <a:spcPct val="150000"/>
                        </a:lnSpc>
                      </a:pPr>
                      <a:r>
                        <a:rPr lang="en-US" sz="3000" b="1" dirty="0">
                          <a:solidFill>
                            <a:srgbClr val="000000"/>
                          </a:solidFill>
                          <a:effectLst/>
                          <a:latin typeface="Times New Roman" panose="02020603050405020304" pitchFamily="18" charset="0"/>
                          <a:ea typeface="Times New Roman" panose="02020603050405020304" pitchFamily="18" charset="0"/>
                        </a:rPr>
                        <a:t>* </a:t>
                      </a:r>
                      <a:r>
                        <a:rPr lang="en-US" sz="3000" b="1" dirty="0" err="1">
                          <a:solidFill>
                            <a:srgbClr val="000000"/>
                          </a:solidFill>
                          <a:effectLst/>
                          <a:latin typeface="Times New Roman" panose="02020603050405020304" pitchFamily="18" charset="0"/>
                          <a:ea typeface="Times New Roman" panose="02020603050405020304" pitchFamily="18" charset="0"/>
                        </a:rPr>
                        <a:t>Ghe</a:t>
                      </a:r>
                      <a:r>
                        <a:rPr lang="en-US" sz="3000" b="1" dirty="0">
                          <a:solidFill>
                            <a:srgbClr val="000000"/>
                          </a:solidFill>
                          <a:effectLst/>
                          <a:latin typeface="Times New Roman" panose="02020603050405020304" pitchFamily="18" charset="0"/>
                          <a:ea typeface="Times New Roman" panose="02020603050405020304" pitchFamily="18" charset="0"/>
                        </a:rPr>
                        <a:t> Nam </a:t>
                      </a:r>
                      <a:r>
                        <a:rPr lang="en-US" sz="3000" b="1" dirty="0" err="1">
                          <a:solidFill>
                            <a:srgbClr val="000000"/>
                          </a:solidFill>
                          <a:effectLst/>
                          <a:latin typeface="Times New Roman" panose="02020603050405020304" pitchFamily="18" charset="0"/>
                          <a:ea typeface="Times New Roman" panose="02020603050405020304" pitchFamily="18" charset="0"/>
                        </a:rPr>
                        <a:t>Bộ</a:t>
                      </a:r>
                      <a:endParaRPr lang="en-US" sz="3000" dirty="0">
                        <a:solidFill>
                          <a:srgbClr val="000000"/>
                        </a:solidFill>
                        <a:effectLst/>
                        <a:latin typeface="Times New Roman" panose="02020603050405020304" pitchFamily="18" charset="0"/>
                        <a:ea typeface="Times New Roman" panose="02020603050405020304" pitchFamily="18" charset="0"/>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hMerge="1">
                  <a:txBody>
                    <a:bodyPr/>
                    <a:lstStyle/>
                    <a:p>
                      <a:endParaRPr lang="en-US"/>
                    </a:p>
                  </a:txBody>
                  <a:tcPr/>
                </a:tc>
                <a:extLst>
                  <a:ext uri="{0D108BD9-81ED-4DB2-BD59-A6C34878D82A}">
                    <a16:rowId xmlns:a16="http://schemas.microsoft.com/office/drawing/2014/main" xmlns="" val="1518738360"/>
                  </a:ext>
                </a:extLst>
              </a:tr>
              <a:tr h="196680">
                <a:tc gridSpan="2">
                  <a:txBody>
                    <a:bodyPr/>
                    <a:lstStyle/>
                    <a:p>
                      <a:pPr algn="just"/>
                      <a:r>
                        <a:rPr lang="en-US" sz="3000" dirty="0" err="1">
                          <a:solidFill>
                            <a:srgbClr val="000000"/>
                          </a:solidFill>
                          <a:effectLst/>
                          <a:latin typeface="Times New Roman" panose="02020603050405020304" pitchFamily="18" charset="0"/>
                          <a:ea typeface="Times New Roman" panose="02020603050405020304" pitchFamily="18" charset="0"/>
                        </a:rPr>
                        <a:t>Ghe</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dùng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để</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vận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chuyển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hàng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hóa</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thường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là</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những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chiếc</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ghe</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có</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kích</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thước</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lớn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sức</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chở</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nặng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được</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đường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dài</a:t>
                      </a:r>
                      <a:r>
                        <a:rPr lang="en-US" sz="3000" dirty="0">
                          <a:solidFill>
                            <a:srgbClr val="000000"/>
                          </a:solidFill>
                          <a:effectLst/>
                          <a:latin typeface="Times New Roman" panose="02020603050405020304" pitchFamily="18" charset="0"/>
                          <a:ea typeface="Times New Roman" panose="02020603050405020304" pitchFamily="18" charset="0"/>
                        </a:rPr>
                        <a:t>.</a:t>
                      </a: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hMerge="1">
                  <a:txBody>
                    <a:bodyPr/>
                    <a:lstStyle/>
                    <a:p>
                      <a:endParaRPr lang="en-US"/>
                    </a:p>
                  </a:txBody>
                  <a:tcPr/>
                </a:tc>
                <a:extLst>
                  <a:ext uri="{0D108BD9-81ED-4DB2-BD59-A6C34878D82A}">
                    <a16:rowId xmlns:a16="http://schemas.microsoft.com/office/drawing/2014/main" xmlns="" val="2642324833"/>
                  </a:ext>
                </a:extLst>
              </a:tr>
              <a:tr h="49170">
                <a:tc>
                  <a:txBody>
                    <a:bodyPr/>
                    <a:lstStyle/>
                    <a:p>
                      <a:pPr algn="ctr"/>
                      <a:r>
                        <a:rPr lang="en-US" sz="3000" b="1" dirty="0" err="1">
                          <a:solidFill>
                            <a:srgbClr val="000000"/>
                          </a:solidFill>
                          <a:effectLst/>
                          <a:latin typeface="Times New Roman" panose="02020603050405020304" pitchFamily="18" charset="0"/>
                          <a:ea typeface="Times New Roman" panose="02020603050405020304" pitchFamily="18" charset="0"/>
                        </a:rPr>
                        <a:t>Phân</a:t>
                      </a:r>
                      <a:r>
                        <a:rPr lang="en-US" sz="3000" b="1" dirty="0">
                          <a:solidFill>
                            <a:srgbClr val="000000"/>
                          </a:solidFill>
                          <a:effectLst/>
                          <a:latin typeface="Times New Roman" panose="02020603050405020304" pitchFamily="18" charset="0"/>
                          <a:ea typeface="Times New Roman" panose="02020603050405020304" pitchFamily="18" charset="0"/>
                        </a:rPr>
                        <a:t> </a:t>
                      </a:r>
                      <a:r>
                        <a:rPr lang="en-US" sz="3000" b="1" dirty="0" err="1">
                          <a:solidFill>
                            <a:srgbClr val="000000"/>
                          </a:solidFill>
                          <a:effectLst/>
                          <a:latin typeface="Times New Roman" panose="02020603050405020304" pitchFamily="18" charset="0"/>
                          <a:ea typeface="Times New Roman" panose="02020603050405020304" pitchFamily="18" charset="0"/>
                        </a:rPr>
                        <a:t>loại</a:t>
                      </a:r>
                      <a:endParaRPr lang="en-US" sz="3000" dirty="0">
                        <a:solidFill>
                          <a:srgbClr val="000000"/>
                        </a:solidFill>
                        <a:effectLst/>
                        <a:latin typeface="Times New Roman" panose="02020603050405020304" pitchFamily="18" charset="0"/>
                        <a:ea typeface="Times New Roman" panose="02020603050405020304" pitchFamily="18" charset="0"/>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a:r>
                        <a:rPr lang="en-US" sz="3000" b="1" dirty="0" err="1">
                          <a:solidFill>
                            <a:srgbClr val="000000"/>
                          </a:solidFill>
                          <a:effectLst/>
                          <a:latin typeface="Times New Roman" panose="02020603050405020304" pitchFamily="18" charset="0"/>
                          <a:ea typeface="Times New Roman" panose="02020603050405020304" pitchFamily="18" charset="0"/>
                        </a:rPr>
                        <a:t>Đặc</a:t>
                      </a:r>
                      <a:r>
                        <a:rPr lang="en-US" sz="3000" b="1" dirty="0">
                          <a:solidFill>
                            <a:srgbClr val="000000"/>
                          </a:solidFill>
                          <a:effectLst/>
                          <a:latin typeface="Times New Roman" panose="02020603050405020304" pitchFamily="18" charset="0"/>
                          <a:ea typeface="Times New Roman" panose="02020603050405020304" pitchFamily="18" charset="0"/>
                        </a:rPr>
                        <a:t> </a:t>
                      </a:r>
                      <a:r>
                        <a:rPr lang="en-US" sz="3000" b="1" dirty="0" err="1">
                          <a:solidFill>
                            <a:srgbClr val="000000"/>
                          </a:solidFill>
                          <a:effectLst/>
                          <a:latin typeface="Times New Roman" panose="02020603050405020304" pitchFamily="18" charset="0"/>
                          <a:ea typeface="Times New Roman" panose="02020603050405020304" pitchFamily="18" charset="0"/>
                        </a:rPr>
                        <a:t>điểm</a:t>
                      </a:r>
                      <a:endParaRPr lang="en-US" sz="3000" dirty="0">
                        <a:solidFill>
                          <a:srgbClr val="000000"/>
                        </a:solidFill>
                        <a:effectLst/>
                        <a:latin typeface="Times New Roman" panose="02020603050405020304" pitchFamily="18" charset="0"/>
                        <a:ea typeface="Times New Roman" panose="02020603050405020304" pitchFamily="18" charset="0"/>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238364526"/>
                  </a:ext>
                </a:extLst>
              </a:tr>
              <a:tr h="639209">
                <a:tc>
                  <a:txBody>
                    <a:bodyPr/>
                    <a:lstStyle/>
                    <a:p>
                      <a:r>
                        <a:rPr lang="en-US" sz="3000" dirty="0" err="1">
                          <a:solidFill>
                            <a:srgbClr val="000000"/>
                          </a:solidFill>
                          <a:effectLst/>
                          <a:latin typeface="Times New Roman" panose="02020603050405020304" pitchFamily="18" charset="0"/>
                          <a:ea typeface="Times New Roman" panose="02020603050405020304" pitchFamily="18" charset="0"/>
                        </a:rPr>
                        <a:t>Ghe</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bầu</a:t>
                      </a:r>
                      <a:endParaRPr lang="en-US" sz="3000" dirty="0">
                        <a:solidFill>
                          <a:srgbClr val="000000"/>
                        </a:solidFill>
                        <a:effectLst/>
                        <a:latin typeface="Times New Roman" panose="02020603050405020304" pitchFamily="18" charset="0"/>
                        <a:ea typeface="Times New Roman" panose="02020603050405020304" pitchFamily="18" charset="0"/>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just"/>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Là</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loại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ghe</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lớn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nhất</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mũi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và</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lái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nhọn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bụng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phình</a:t>
                      </a:r>
                      <a:r>
                        <a:rPr lang="en-US" sz="3000" dirty="0">
                          <a:solidFill>
                            <a:srgbClr val="000000"/>
                          </a:solidFill>
                          <a:effectLst/>
                          <a:latin typeface="Times New Roman" panose="02020603050405020304" pitchFamily="18" charset="0"/>
                          <a:ea typeface="Times New Roman" panose="02020603050405020304" pitchFamily="18" charset="0"/>
                        </a:rPr>
                        <a:t> to, </a:t>
                      </a:r>
                      <a:r>
                        <a:rPr lang="en-US" sz="3000" dirty="0" err="1">
                          <a:solidFill>
                            <a:srgbClr val="000000"/>
                          </a:solidFill>
                          <a:effectLst/>
                          <a:latin typeface="Times New Roman" panose="02020603050405020304" pitchFamily="18" charset="0"/>
                          <a:ea typeface="Times New Roman" panose="02020603050405020304" pitchFamily="18" charset="0"/>
                        </a:rPr>
                        <a:t>có</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tải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trọng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tương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đối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lớn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chạy</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buồm</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từ</a:t>
                      </a:r>
                      <a:r>
                        <a:rPr lang="en-US" sz="3000" dirty="0">
                          <a:solidFill>
                            <a:srgbClr val="000000"/>
                          </a:solidFill>
                          <a:effectLst/>
                          <a:latin typeface="Times New Roman" panose="02020603050405020304" pitchFamily="18" charset="0"/>
                          <a:ea typeface="Times New Roman" panose="02020603050405020304" pitchFamily="18" charset="0"/>
                        </a:rPr>
                        <a:t> 1 </a:t>
                      </a:r>
                      <a:r>
                        <a:rPr lang="en-US" sz="3000" dirty="0" err="1">
                          <a:solidFill>
                            <a:srgbClr val="000000"/>
                          </a:solidFill>
                          <a:effectLst/>
                          <a:latin typeface="Times New Roman" panose="02020603050405020304" pitchFamily="18" charset="0"/>
                          <a:ea typeface="Times New Roman" panose="02020603050405020304" pitchFamily="18" charset="0"/>
                        </a:rPr>
                        <a:t>đến</a:t>
                      </a:r>
                      <a:r>
                        <a:rPr lang="en-US" sz="3000" dirty="0">
                          <a:solidFill>
                            <a:srgbClr val="000000"/>
                          </a:solidFill>
                          <a:effectLst/>
                          <a:latin typeface="Times New Roman" panose="02020603050405020304" pitchFamily="18" charset="0"/>
                          <a:ea typeface="Times New Roman" panose="02020603050405020304" pitchFamily="18" charset="0"/>
                        </a:rPr>
                        <a:t> 3 </a:t>
                      </a:r>
                      <a:r>
                        <a:rPr lang="en-US" sz="3000" dirty="0" err="1">
                          <a:solidFill>
                            <a:srgbClr val="000000"/>
                          </a:solidFill>
                          <a:effectLst/>
                          <a:latin typeface="Times New Roman" panose="02020603050405020304" pitchFamily="18" charset="0"/>
                          <a:ea typeface="Times New Roman" panose="02020603050405020304" pitchFamily="18" charset="0"/>
                        </a:rPr>
                        <a:t>buồm</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lướt</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sóng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tốt</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và</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nhanh</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có</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nhiều</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chèo</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để</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sông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và</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biển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dài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ngày</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thường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dùng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đường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biển</a:t>
                      </a:r>
                      <a:r>
                        <a:rPr lang="en-US" sz="3000" dirty="0">
                          <a:solidFill>
                            <a:srgbClr val="000000"/>
                          </a:solidFill>
                          <a:effectLst/>
                          <a:latin typeface="Times New Roman" panose="02020603050405020304" pitchFamily="18" charset="0"/>
                          <a:ea typeface="Times New Roman" panose="02020603050405020304" pitchFamily="18" charset="0"/>
                        </a:rPr>
                        <a:t>.</a:t>
                      </a: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507771083"/>
                  </a:ext>
                </a:extLst>
              </a:tr>
              <a:tr h="540870">
                <a:tc>
                  <a:txBody>
                    <a:bodyPr/>
                    <a:lstStyle/>
                    <a:p>
                      <a:r>
                        <a:rPr lang="en-US" sz="3000" dirty="0" err="1">
                          <a:solidFill>
                            <a:srgbClr val="000000"/>
                          </a:solidFill>
                          <a:effectLst/>
                          <a:latin typeface="Times New Roman" panose="02020603050405020304" pitchFamily="18" charset="0"/>
                          <a:ea typeface="Times New Roman" panose="02020603050405020304" pitchFamily="18" charset="0"/>
                        </a:rPr>
                        <a:t>Ghe</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lồng</a:t>
                      </a:r>
                      <a:endParaRPr lang="en-US" sz="3000" dirty="0">
                        <a:solidFill>
                          <a:srgbClr val="000000"/>
                        </a:solidFill>
                        <a:effectLst/>
                        <a:latin typeface="Times New Roman" panose="02020603050405020304" pitchFamily="18" charset="0"/>
                        <a:ea typeface="Times New Roman" panose="02020603050405020304" pitchFamily="18" charset="0"/>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just"/>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Loại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ghe</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lớn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đầu</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mũi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dài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có</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mui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che</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mưa</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nắng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lòng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ghe</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được</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ngăn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thành</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từng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khoang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nhỏ</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để</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chứa</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các</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loại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hàng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hóa</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khác</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nhau</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Dùng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vận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chuyển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hàng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hóa</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dọc</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bờ</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biển</a:t>
                      </a:r>
                      <a:r>
                        <a:rPr lang="en-US" sz="3000" dirty="0">
                          <a:solidFill>
                            <a:srgbClr val="000000"/>
                          </a:solidFill>
                          <a:effectLst/>
                          <a:latin typeface="Times New Roman" panose="02020603050405020304" pitchFamily="18" charset="0"/>
                          <a:ea typeface="Times New Roman" panose="02020603050405020304" pitchFamily="18" charset="0"/>
                        </a:rPr>
                        <a:t>.</a:t>
                      </a: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420313697"/>
                  </a:ext>
                </a:extLst>
              </a:tr>
            </a:tbl>
          </a:graphicData>
        </a:graphic>
      </p:graphicFrame>
    </p:spTree>
    <p:extLst>
      <p:ext uri="{BB962C8B-B14F-4D97-AF65-F5344CB8AC3E}">
        <p14:creationId xmlns:p14="http://schemas.microsoft.com/office/powerpoint/2010/main" val="29950694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49ED351-470E-4C8F-F66C-BA7FB949087F}"/>
              </a:ext>
            </a:extLst>
          </p:cNvPr>
          <p:cNvPicPr>
            <a:picLocks noChangeAspect="1"/>
          </p:cNvPicPr>
          <p:nvPr/>
        </p:nvPicPr>
        <p:blipFill>
          <a:blip r:embed="rId2"/>
          <a:stretch>
            <a:fillRect/>
          </a:stretch>
        </p:blipFill>
        <p:spPr>
          <a:xfrm>
            <a:off x="18287" y="0"/>
            <a:ext cx="12155425" cy="6858000"/>
          </a:xfrm>
          <a:prstGeom prst="rect">
            <a:avLst/>
          </a:prstGeom>
        </p:spPr>
      </p:pic>
      <p:sp>
        <p:nvSpPr>
          <p:cNvPr id="5" name="TextBox 4">
            <a:extLst>
              <a:ext uri="{FF2B5EF4-FFF2-40B4-BE49-F238E27FC236}">
                <a16:creationId xmlns:a16="http://schemas.microsoft.com/office/drawing/2014/main" xmlns="" id="{DC5FEA13-7E14-D62E-8701-23677E8A9C33}"/>
              </a:ext>
            </a:extLst>
          </p:cNvPr>
          <p:cNvSpPr txBox="1"/>
          <p:nvPr/>
        </p:nvSpPr>
        <p:spPr>
          <a:xfrm>
            <a:off x="3825380" y="269422"/>
            <a:ext cx="399211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PHIẾU</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HỌC TẬP</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 name="Table 1">
            <a:extLst>
              <a:ext uri="{FF2B5EF4-FFF2-40B4-BE49-F238E27FC236}">
                <a16:creationId xmlns:a16="http://schemas.microsoft.com/office/drawing/2014/main" xmlns="" id="{B367E55E-3C2C-F29C-D534-F63E83D43642}"/>
              </a:ext>
            </a:extLst>
          </p:cNvPr>
          <p:cNvGraphicFramePr>
            <a:graphicFrameLocks noGrp="1"/>
          </p:cNvGraphicFramePr>
          <p:nvPr>
            <p:extLst>
              <p:ext uri="{D42A27DB-BD31-4B8C-83A1-F6EECF244321}">
                <p14:modId xmlns:p14="http://schemas.microsoft.com/office/powerpoint/2010/main" val="2449885301"/>
              </p:ext>
            </p:extLst>
          </p:nvPr>
        </p:nvGraphicFramePr>
        <p:xfrm>
          <a:off x="441820" y="977308"/>
          <a:ext cx="11308359" cy="5943600"/>
        </p:xfrm>
        <a:graphic>
          <a:graphicData uri="http://schemas.openxmlformats.org/drawingml/2006/table">
            <a:tbl>
              <a:tblPr firstRow="1" firstCol="1" bandRow="1"/>
              <a:tblGrid>
                <a:gridCol w="2508308">
                  <a:extLst>
                    <a:ext uri="{9D8B030D-6E8A-4147-A177-3AD203B41FA5}">
                      <a16:colId xmlns:a16="http://schemas.microsoft.com/office/drawing/2014/main" xmlns="" val="3499966172"/>
                    </a:ext>
                  </a:extLst>
                </a:gridCol>
                <a:gridCol w="8800051">
                  <a:extLst>
                    <a:ext uri="{9D8B030D-6E8A-4147-A177-3AD203B41FA5}">
                      <a16:colId xmlns:a16="http://schemas.microsoft.com/office/drawing/2014/main" xmlns="" val="2835728808"/>
                    </a:ext>
                  </a:extLst>
                </a:gridCol>
              </a:tblGrid>
              <a:tr h="64913">
                <a:tc gridSpan="2">
                  <a:txBody>
                    <a:bodyPr/>
                    <a:lstStyle/>
                    <a:p>
                      <a:pPr algn="ctr">
                        <a:lnSpc>
                          <a:spcPct val="150000"/>
                        </a:lnSpc>
                      </a:pPr>
                      <a:r>
                        <a:rPr lang="en-US" sz="3000" b="1" dirty="0">
                          <a:solidFill>
                            <a:srgbClr val="000000"/>
                          </a:solidFill>
                          <a:effectLst/>
                          <a:latin typeface="Times New Roman" panose="02020603050405020304" pitchFamily="18" charset="0"/>
                          <a:ea typeface="Times New Roman" panose="02020603050405020304" pitchFamily="18" charset="0"/>
                        </a:rPr>
                        <a:t>* </a:t>
                      </a:r>
                      <a:r>
                        <a:rPr lang="en-US" sz="3000" b="1" dirty="0" err="1">
                          <a:solidFill>
                            <a:srgbClr val="000000"/>
                          </a:solidFill>
                          <a:effectLst/>
                          <a:latin typeface="Times New Roman" panose="02020603050405020304" pitchFamily="18" charset="0"/>
                          <a:ea typeface="Times New Roman" panose="02020603050405020304" pitchFamily="18" charset="0"/>
                        </a:rPr>
                        <a:t>Ghe</a:t>
                      </a:r>
                      <a:r>
                        <a:rPr lang="en-US" sz="3000" b="1" dirty="0">
                          <a:solidFill>
                            <a:srgbClr val="000000"/>
                          </a:solidFill>
                          <a:effectLst/>
                          <a:latin typeface="Times New Roman" panose="02020603050405020304" pitchFamily="18" charset="0"/>
                          <a:ea typeface="Times New Roman" panose="02020603050405020304" pitchFamily="18" charset="0"/>
                        </a:rPr>
                        <a:t> Nam </a:t>
                      </a:r>
                      <a:r>
                        <a:rPr lang="en-US" sz="3000" b="1" dirty="0" err="1">
                          <a:solidFill>
                            <a:srgbClr val="000000"/>
                          </a:solidFill>
                          <a:effectLst/>
                          <a:latin typeface="Times New Roman" panose="02020603050405020304" pitchFamily="18" charset="0"/>
                          <a:ea typeface="Times New Roman" panose="02020603050405020304" pitchFamily="18" charset="0"/>
                        </a:rPr>
                        <a:t>Bộ</a:t>
                      </a:r>
                      <a:endParaRPr lang="en-US" sz="3000" dirty="0">
                        <a:solidFill>
                          <a:srgbClr val="000000"/>
                        </a:solidFill>
                        <a:effectLst/>
                        <a:latin typeface="Times New Roman" panose="02020603050405020304" pitchFamily="18" charset="0"/>
                        <a:ea typeface="Times New Roman" panose="02020603050405020304" pitchFamily="18" charset="0"/>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endParaRPr lang="en-US"/>
                    </a:p>
                  </a:txBody>
                  <a:tcPr/>
                </a:tc>
                <a:extLst>
                  <a:ext uri="{0D108BD9-81ED-4DB2-BD59-A6C34878D82A}">
                    <a16:rowId xmlns:a16="http://schemas.microsoft.com/office/drawing/2014/main" xmlns="" val="1518738360"/>
                  </a:ext>
                </a:extLst>
              </a:tr>
              <a:tr h="786719">
                <a:tc>
                  <a:txBody>
                    <a:bodyPr/>
                    <a:lstStyle/>
                    <a:p>
                      <a:r>
                        <a:rPr lang="en-US" sz="3000" dirty="0" err="1">
                          <a:solidFill>
                            <a:srgbClr val="000000"/>
                          </a:solidFill>
                          <a:effectLst/>
                          <a:latin typeface="Times New Roman" panose="02020603050405020304" pitchFamily="18" charset="0"/>
                          <a:ea typeface="Times New Roman" panose="02020603050405020304" pitchFamily="18" charset="0"/>
                        </a:rPr>
                        <a:t>Ghe</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chài</a:t>
                      </a:r>
                      <a:endParaRPr lang="en-US" sz="3000" dirty="0">
                        <a:solidFill>
                          <a:srgbClr val="000000"/>
                        </a:solidFill>
                        <a:effectLst/>
                        <a:latin typeface="Times New Roman" panose="02020603050405020304" pitchFamily="18" charset="0"/>
                        <a:ea typeface="Times New Roman" panose="02020603050405020304" pitchFamily="18" charset="0"/>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Có</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mui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rất</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kiên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cố</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gồm</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nhiều</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mảnh</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gỗ</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ghép</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lại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có</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hai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tầng</a:t>
                      </a:r>
                      <a:r>
                        <a:rPr lang="en-US" sz="3000" dirty="0">
                          <a:solidFill>
                            <a:srgbClr val="000000"/>
                          </a:solidFill>
                          <a:effectLst/>
                          <a:latin typeface="Times New Roman" panose="02020603050405020304" pitchFamily="18" charset="0"/>
                          <a:ea typeface="Times New Roman" panose="02020603050405020304" pitchFamily="18" charset="0"/>
                        </a:rPr>
                        <a:t>. </a:t>
                      </a:r>
                    </a:p>
                    <a:p>
                      <a:pPr algn="just"/>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Ghe</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được</a:t>
                      </a:r>
                      <a:r>
                        <a:rPr lang="en-US" sz="3000" dirty="0">
                          <a:solidFill>
                            <a:srgbClr val="000000"/>
                          </a:solidFill>
                          <a:effectLst/>
                          <a:latin typeface="Times New Roman" panose="02020603050405020304" pitchFamily="18" charset="0"/>
                          <a:ea typeface="Times New Roman" panose="02020603050405020304" pitchFamily="18" charset="0"/>
                        </a:rPr>
                        <a:t> chia </a:t>
                      </a:r>
                      <a:r>
                        <a:rPr lang="en-US" sz="3000" dirty="0" err="1">
                          <a:solidFill>
                            <a:srgbClr val="000000"/>
                          </a:solidFill>
                          <a:effectLst/>
                          <a:latin typeface="Times New Roman" panose="02020603050405020304" pitchFamily="18" charset="0"/>
                          <a:ea typeface="Times New Roman" panose="02020603050405020304" pitchFamily="18" charset="0"/>
                        </a:rPr>
                        <a:t>làm</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hai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phần</a:t>
                      </a:r>
                      <a:r>
                        <a:rPr lang="en-US" sz="3000" dirty="0">
                          <a:solidFill>
                            <a:srgbClr val="000000"/>
                          </a:solidFill>
                          <a:effectLst/>
                          <a:latin typeface="Times New Roman" panose="02020603050405020304" pitchFamily="18" charset="0"/>
                          <a:ea typeface="Times New Roman" panose="02020603050405020304" pitchFamily="18" charset="0"/>
                        </a:rPr>
                        <a:t>.</a:t>
                      </a:r>
                    </a:p>
                    <a:p>
                      <a:pPr algn="just"/>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Thường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có</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cả</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chục</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người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chèo</a:t>
                      </a:r>
                      <a:r>
                        <a:rPr lang="en-US" sz="3000" dirty="0">
                          <a:solidFill>
                            <a:srgbClr val="000000"/>
                          </a:solidFill>
                          <a:effectLst/>
                          <a:latin typeface="Times New Roman" panose="02020603050405020304" pitchFamily="18" charset="0"/>
                          <a:ea typeface="Times New Roman" panose="02020603050405020304" pitchFamily="18" charset="0"/>
                        </a:rPr>
                        <a:t> </a:t>
                      </a:r>
                    </a:p>
                    <a:p>
                      <a:pPr algn="just"/>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Dùng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tàu</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kéo</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ghe</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chài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dùng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cho</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người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buôn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bán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xa</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dài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ngày</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dùng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chở</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lúa</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gạo</a:t>
                      </a:r>
                      <a:r>
                        <a:rPr lang="en-US" sz="3000" dirty="0">
                          <a:solidFill>
                            <a:srgbClr val="000000"/>
                          </a:solidFill>
                          <a:effectLst/>
                          <a:latin typeface="Times New Roman" panose="02020603050405020304" pitchFamily="18" charset="0"/>
                          <a:ea typeface="Times New Roman" panose="02020603050405020304" pitchFamily="18" charset="0"/>
                        </a:rPr>
                        <a:t>, than </a:t>
                      </a:r>
                      <a:r>
                        <a:rPr lang="en-US" sz="3000" dirty="0" err="1">
                          <a:solidFill>
                            <a:srgbClr val="000000"/>
                          </a:solidFill>
                          <a:effectLst/>
                          <a:latin typeface="Times New Roman" panose="02020603050405020304" pitchFamily="18" charset="0"/>
                          <a:ea typeface="Times New Roman" panose="02020603050405020304" pitchFamily="18" charset="0"/>
                        </a:rPr>
                        <a:t>củi</a:t>
                      </a:r>
                      <a:r>
                        <a:rPr lang="en-US" sz="3000" dirty="0">
                          <a:solidFill>
                            <a:srgbClr val="000000"/>
                          </a:solidFill>
                          <a:effectLst/>
                          <a:latin typeface="Times New Roman" panose="02020603050405020304" pitchFamily="18" charset="0"/>
                          <a:ea typeface="Times New Roman" panose="02020603050405020304" pitchFamily="18" charset="0"/>
                        </a:rPr>
                        <a:t>.</a:t>
                      </a:r>
                    </a:p>
                    <a:p>
                      <a:pPr algn="just"/>
                      <a:r>
                        <a:rPr lang="en-US" sz="3000" dirty="0">
                          <a:solidFill>
                            <a:srgbClr val="000000"/>
                          </a:solidFill>
                          <a:effectLst/>
                          <a:latin typeface="Times New Roman" panose="02020603050405020304" pitchFamily="18" charset="0"/>
                          <a:ea typeface="Times New Roman" panose="02020603050405020304" pitchFamily="18" charset="0"/>
                        </a:rPr>
                        <a:t>-&gt; to </a:t>
                      </a:r>
                      <a:r>
                        <a:rPr lang="en-US" sz="3000" dirty="0" err="1">
                          <a:solidFill>
                            <a:srgbClr val="000000"/>
                          </a:solidFill>
                          <a:effectLst/>
                          <a:latin typeface="Times New Roman" panose="02020603050405020304" pitchFamily="18" charset="0"/>
                          <a:ea typeface="Times New Roman" panose="02020603050405020304" pitchFamily="18" charset="0"/>
                        </a:rPr>
                        <a:t>và</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chở</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được</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nhiều</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nhất</a:t>
                      </a:r>
                      <a:endParaRPr lang="en-US" sz="3000" dirty="0">
                        <a:solidFill>
                          <a:srgbClr val="000000"/>
                        </a:solidFill>
                        <a:effectLst/>
                        <a:latin typeface="Times New Roman" panose="02020603050405020304" pitchFamily="18" charset="0"/>
                        <a:ea typeface="Times New Roman" panose="02020603050405020304" pitchFamily="18" charset="0"/>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1809774447"/>
                  </a:ext>
                </a:extLst>
              </a:tr>
              <a:tr h="295019">
                <a:tc>
                  <a:txBody>
                    <a:bodyPr/>
                    <a:lstStyle/>
                    <a:p>
                      <a:r>
                        <a:rPr lang="en-US" sz="3000">
                          <a:solidFill>
                            <a:srgbClr val="000000"/>
                          </a:solidFill>
                          <a:effectLst/>
                          <a:latin typeface="Times New Roman" panose="02020603050405020304" pitchFamily="18" charset="0"/>
                          <a:ea typeface="Times New Roman" panose="02020603050405020304" pitchFamily="18" charset="0"/>
                        </a:rPr>
                        <a:t>Ghe cào tôm</a:t>
                      </a: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Đầu</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mũi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lài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và</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khá</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phẳng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có</a:t>
                      </a:r>
                      <a:r>
                        <a:rPr lang="en-US" sz="3000" dirty="0">
                          <a:solidFill>
                            <a:srgbClr val="000000"/>
                          </a:solidFill>
                          <a:effectLst/>
                          <a:latin typeface="Times New Roman" panose="02020603050405020304" pitchFamily="18" charset="0"/>
                          <a:ea typeface="Times New Roman" panose="02020603050405020304" pitchFamily="18" charset="0"/>
                        </a:rPr>
                        <a:t> bánh </a:t>
                      </a:r>
                      <a:r>
                        <a:rPr lang="en-US" sz="3000" dirty="0" err="1">
                          <a:solidFill>
                            <a:srgbClr val="000000"/>
                          </a:solidFill>
                          <a:effectLst/>
                          <a:latin typeface="Times New Roman" panose="02020603050405020304" pitchFamily="18" charset="0"/>
                          <a:ea typeface="Times New Roman" panose="02020603050405020304" pitchFamily="18" charset="0"/>
                        </a:rPr>
                        <a:t>lái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gặp</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bên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hông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dáng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nhỏ</a:t>
                      </a:r>
                      <a:r>
                        <a:rPr lang="en-US" sz="3000" dirty="0">
                          <a:solidFill>
                            <a:srgbClr val="000000"/>
                          </a:solidFill>
                          <a:effectLst/>
                          <a:latin typeface="Times New Roman" panose="02020603050405020304" pitchFamily="18" charset="0"/>
                          <a:ea typeface="Times New Roman" panose="02020603050405020304" pitchFamily="18" charset="0"/>
                        </a:rPr>
                        <a:t>. </a:t>
                      </a:r>
                    </a:p>
                    <a:p>
                      <a:pPr algn="just"/>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Thường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dùng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cào</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tôm</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vào</a:t>
                      </a:r>
                      <a:r>
                        <a:rPr lang="en-US" sz="3000" dirty="0">
                          <a:solidFill>
                            <a:srgbClr val="000000"/>
                          </a:solidFill>
                          <a:effectLst/>
                          <a:latin typeface="Times New Roman" panose="02020603050405020304" pitchFamily="18" charset="0"/>
                          <a:ea typeface="Times New Roman" panose="02020603050405020304" pitchFamily="18" charset="0"/>
                        </a:rPr>
                        <a:t> ban </a:t>
                      </a:r>
                      <a:r>
                        <a:rPr lang="en-US" sz="3000" dirty="0" err="1">
                          <a:solidFill>
                            <a:srgbClr val="000000"/>
                          </a:solidFill>
                          <a:effectLst/>
                          <a:latin typeface="Times New Roman" panose="02020603050405020304" pitchFamily="18" charset="0"/>
                          <a:ea typeface="Times New Roman" panose="02020603050405020304" pitchFamily="18" charset="0"/>
                        </a:rPr>
                        <a:t>đêm</a:t>
                      </a:r>
                      <a:r>
                        <a:rPr lang="en-US" sz="3000" dirty="0">
                          <a:solidFill>
                            <a:srgbClr val="000000"/>
                          </a:solidFill>
                          <a:effectLst/>
                          <a:latin typeface="Times New Roman" panose="02020603050405020304" pitchFamily="18" charset="0"/>
                          <a:ea typeface="Times New Roman" panose="02020603050405020304" pitchFamily="18" charset="0"/>
                        </a:rPr>
                        <a:t>.</a:t>
                      </a: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2188173716"/>
                  </a:ext>
                </a:extLst>
              </a:tr>
              <a:tr h="286179">
                <a:tc gridSpan="2">
                  <a:txBody>
                    <a:bodyPr/>
                    <a:lstStyle/>
                    <a:p>
                      <a:pPr algn="just">
                        <a:lnSpc>
                          <a:spcPct val="150000"/>
                        </a:lnSpc>
                      </a:pPr>
                      <a:endParaRPr lang="en-US" sz="3000" dirty="0">
                        <a:solidFill>
                          <a:srgbClr val="000000"/>
                        </a:solidFill>
                        <a:effectLst/>
                        <a:latin typeface="Times New Roman" panose="02020603050405020304" pitchFamily="18" charset="0"/>
                        <a:ea typeface="Times New Roman" panose="02020603050405020304" pitchFamily="18" charset="0"/>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endParaRPr lang="en-US"/>
                    </a:p>
                  </a:txBody>
                  <a:tcPr/>
                </a:tc>
                <a:extLst>
                  <a:ext uri="{0D108BD9-81ED-4DB2-BD59-A6C34878D82A}">
                    <a16:rowId xmlns:a16="http://schemas.microsoft.com/office/drawing/2014/main" xmlns="" val="3102495434"/>
                  </a:ext>
                </a:extLst>
              </a:tr>
            </a:tbl>
          </a:graphicData>
        </a:graphic>
      </p:graphicFrame>
    </p:spTree>
    <p:extLst>
      <p:ext uri="{BB962C8B-B14F-4D97-AF65-F5344CB8AC3E}">
        <p14:creationId xmlns:p14="http://schemas.microsoft.com/office/powerpoint/2010/main" val="36412169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811828D-DFCB-97A7-7BEE-882384285982}"/>
              </a:ext>
            </a:extLst>
          </p:cNvPr>
          <p:cNvPicPr>
            <a:picLocks noChangeAspect="1"/>
          </p:cNvPicPr>
          <p:nvPr/>
        </p:nvPicPr>
        <p:blipFill>
          <a:blip r:embed="rId2"/>
          <a:stretch>
            <a:fillRect/>
          </a:stretch>
        </p:blipFill>
        <p:spPr>
          <a:xfrm>
            <a:off x="18287" y="0"/>
            <a:ext cx="12155425" cy="6858000"/>
          </a:xfrm>
          <a:prstGeom prst="rect">
            <a:avLst/>
          </a:prstGeom>
        </p:spPr>
      </p:pic>
      <p:sp>
        <p:nvSpPr>
          <p:cNvPr id="5" name="TextBox 4">
            <a:extLst>
              <a:ext uri="{FF2B5EF4-FFF2-40B4-BE49-F238E27FC236}">
                <a16:creationId xmlns:a16="http://schemas.microsoft.com/office/drawing/2014/main" xmlns="" id="{DC5FEA13-7E14-D62E-8701-23677E8A9C33}"/>
              </a:ext>
            </a:extLst>
          </p:cNvPr>
          <p:cNvSpPr txBox="1"/>
          <p:nvPr/>
        </p:nvSpPr>
        <p:spPr>
          <a:xfrm>
            <a:off x="3061982" y="184770"/>
            <a:ext cx="399211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PHIẾU</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HỌC TẬP</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 name="Table 1">
            <a:extLst>
              <a:ext uri="{FF2B5EF4-FFF2-40B4-BE49-F238E27FC236}">
                <a16:creationId xmlns:a16="http://schemas.microsoft.com/office/drawing/2014/main" xmlns="" id="{B367E55E-3C2C-F29C-D534-F63E83D43642}"/>
              </a:ext>
            </a:extLst>
          </p:cNvPr>
          <p:cNvGraphicFramePr>
            <a:graphicFrameLocks noGrp="1"/>
          </p:cNvGraphicFramePr>
          <p:nvPr>
            <p:extLst>
              <p:ext uri="{D42A27DB-BD31-4B8C-83A1-F6EECF244321}">
                <p14:modId xmlns:p14="http://schemas.microsoft.com/office/powerpoint/2010/main" val="2727790542"/>
              </p:ext>
            </p:extLst>
          </p:nvPr>
        </p:nvGraphicFramePr>
        <p:xfrm>
          <a:off x="436228" y="789372"/>
          <a:ext cx="11182524" cy="4511040"/>
        </p:xfrm>
        <a:graphic>
          <a:graphicData uri="http://schemas.openxmlformats.org/drawingml/2006/table">
            <a:tbl>
              <a:tblPr firstRow="1" firstCol="1" bandRow="1"/>
              <a:tblGrid>
                <a:gridCol w="2382473">
                  <a:extLst>
                    <a:ext uri="{9D8B030D-6E8A-4147-A177-3AD203B41FA5}">
                      <a16:colId xmlns:a16="http://schemas.microsoft.com/office/drawing/2014/main" xmlns="" val="3499966172"/>
                    </a:ext>
                  </a:extLst>
                </a:gridCol>
                <a:gridCol w="8800051">
                  <a:extLst>
                    <a:ext uri="{9D8B030D-6E8A-4147-A177-3AD203B41FA5}">
                      <a16:colId xmlns:a16="http://schemas.microsoft.com/office/drawing/2014/main" xmlns="" val="2835728808"/>
                    </a:ext>
                  </a:extLst>
                </a:gridCol>
              </a:tblGrid>
              <a:tr h="64913">
                <a:tc gridSpan="2">
                  <a:txBody>
                    <a:bodyPr/>
                    <a:lstStyle/>
                    <a:p>
                      <a:pPr algn="ctr">
                        <a:lnSpc>
                          <a:spcPct val="150000"/>
                        </a:lnSpc>
                      </a:pP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Ghe</a:t>
                      </a:r>
                      <a:r>
                        <a:rPr lang="en-US" sz="2800" b="1" dirty="0">
                          <a:solidFill>
                            <a:srgbClr val="000000"/>
                          </a:solidFill>
                          <a:effectLst/>
                          <a:latin typeface="Times New Roman" panose="02020603050405020304" pitchFamily="18" charset="0"/>
                          <a:ea typeface="Times New Roman" panose="02020603050405020304" pitchFamily="18" charset="0"/>
                        </a:rPr>
                        <a:t> Nam </a:t>
                      </a:r>
                      <a:r>
                        <a:rPr lang="en-US" sz="2800" b="1" dirty="0" err="1">
                          <a:solidFill>
                            <a:srgbClr val="000000"/>
                          </a:solidFill>
                          <a:effectLst/>
                          <a:latin typeface="Times New Roman" panose="02020603050405020304" pitchFamily="18" charset="0"/>
                          <a:ea typeface="Times New Roman" panose="02020603050405020304" pitchFamily="18" charset="0"/>
                        </a:rPr>
                        <a:t>Bộ</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endParaRPr lang="en-US"/>
                    </a:p>
                  </a:txBody>
                  <a:tcPr/>
                </a:tc>
                <a:extLst>
                  <a:ext uri="{0D108BD9-81ED-4DB2-BD59-A6C34878D82A}">
                    <a16:rowId xmlns:a16="http://schemas.microsoft.com/office/drawing/2014/main" xmlns="" val="1518738360"/>
                  </a:ext>
                </a:extLst>
              </a:tr>
              <a:tr h="786719">
                <a:tc>
                  <a:txBody>
                    <a:bodyPr/>
                    <a:lstStyle/>
                    <a:p>
                      <a:r>
                        <a:rPr lang="en-US" sz="2800" dirty="0" err="1">
                          <a:solidFill>
                            <a:srgbClr val="000000"/>
                          </a:solidFill>
                          <a:effectLst/>
                          <a:latin typeface="Times New Roman" panose="02020603050405020304" pitchFamily="18" charset="0"/>
                          <a:ea typeface="Times New Roman" panose="02020603050405020304" pitchFamily="18" charset="0"/>
                        </a:rPr>
                        <a:t>Ghe</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ngo</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loại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ghe</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màu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sắc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tộc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Khơme</a:t>
                      </a:r>
                      <a:r>
                        <a:rPr lang="en-US" sz="2800" dirty="0">
                          <a:solidFill>
                            <a:srgbClr val="000000"/>
                          </a:solidFill>
                          <a:effectLst/>
                          <a:latin typeface="Times New Roman" panose="02020603050405020304" pitchFamily="18" charset="0"/>
                          <a:ea typeface="Times New Roman" panose="02020603050405020304" pitchFamily="18" charset="0"/>
                        </a:rPr>
                        <a:t>.</a:t>
                      </a:r>
                    </a:p>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thường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dùng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đua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lễ</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hội</a:t>
                      </a:r>
                      <a:r>
                        <a:rPr lang="en-US" sz="2800" dirty="0">
                          <a:solidFill>
                            <a:srgbClr val="000000"/>
                          </a:solidFill>
                          <a:effectLst/>
                          <a:latin typeface="Times New Roman" panose="02020603050405020304" pitchFamily="18" charset="0"/>
                          <a:ea typeface="Times New Roman" panose="02020603050405020304" pitchFamily="18" charset="0"/>
                        </a:rPr>
                        <a:t>. </a:t>
                      </a:r>
                    </a:p>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Ghe</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dài</a:t>
                      </a:r>
                      <a:r>
                        <a:rPr lang="en-US" sz="2800" dirty="0">
                          <a:solidFill>
                            <a:srgbClr val="000000"/>
                          </a:solidFill>
                          <a:effectLst/>
                          <a:latin typeface="Times New Roman" panose="02020603050405020304" pitchFamily="18" charset="0"/>
                          <a:ea typeface="Times New Roman" panose="02020603050405020304" pitchFamily="18" charset="0"/>
                        </a:rPr>
                        <a:t> 10m </a:t>
                      </a:r>
                      <a:r>
                        <a:rPr lang="en-US" sz="2800" dirty="0" err="1">
                          <a:solidFill>
                            <a:srgbClr val="000000"/>
                          </a:solidFill>
                          <a:effectLst/>
                          <a:latin typeface="Times New Roman" panose="02020603050405020304" pitchFamily="18" charset="0"/>
                          <a:ea typeface="Times New Roman" panose="02020603050405020304" pitchFamily="18" charset="0"/>
                        </a:rPr>
                        <a:t>trở</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mui</a:t>
                      </a:r>
                      <a:r>
                        <a:rPr lang="en-US" sz="2800" dirty="0">
                          <a:solidFill>
                            <a:srgbClr val="000000"/>
                          </a:solidFill>
                          <a:effectLst/>
                          <a:latin typeface="Times New Roman" panose="02020603050405020304" pitchFamily="18" charset="0"/>
                          <a:ea typeface="Times New Roman" panose="02020603050405020304" pitchFamily="18" charset="0"/>
                        </a:rPr>
                        <a:t>, ở </a:t>
                      </a:r>
                      <a:r>
                        <a:rPr lang="en-US" sz="2800" dirty="0" err="1">
                          <a:solidFill>
                            <a:srgbClr val="000000"/>
                          </a:solidFill>
                          <a:effectLst/>
                          <a:latin typeface="Times New Roman" panose="02020603050405020304" pitchFamily="18" charset="0"/>
                          <a:ea typeface="Times New Roman" panose="02020603050405020304" pitchFamily="18" charset="0"/>
                        </a:rPr>
                        <a:t>đầu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mũi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chạm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rồng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rắn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phụng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hoặc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voi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sư</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tử</a:t>
                      </a:r>
                      <a:r>
                        <a:rPr lang="en-US" sz="2800" dirty="0">
                          <a:solidFill>
                            <a:srgbClr val="000000"/>
                          </a:solidFill>
                          <a:effectLst/>
                          <a:latin typeface="Times New Roman" panose="02020603050405020304" pitchFamily="18" charset="0"/>
                          <a:ea typeface="Times New Roman" panose="02020603050405020304" pitchFamily="18" charset="0"/>
                        </a:rPr>
                        <a:t>, ó </a:t>
                      </a:r>
                      <a:r>
                        <a:rPr lang="en-US" sz="2800" dirty="0" err="1">
                          <a:solidFill>
                            <a:srgbClr val="000000"/>
                          </a:solidFill>
                          <a:effectLst/>
                          <a:latin typeface="Times New Roman" panose="02020603050405020304" pitchFamily="18" charset="0"/>
                          <a:ea typeface="Times New Roman" panose="02020603050405020304" pitchFamily="18" charset="0"/>
                        </a:rPr>
                        <a:t>biển</a:t>
                      </a:r>
                      <a:r>
                        <a:rPr lang="en-US" sz="2800" dirty="0">
                          <a:solidFill>
                            <a:srgbClr val="000000"/>
                          </a:solidFill>
                          <a:effectLst/>
                          <a:latin typeface="Times New Roman" panose="02020603050405020304" pitchFamily="18" charset="0"/>
                          <a:ea typeface="Times New Roman" panose="02020603050405020304" pitchFamily="18" charset="0"/>
                        </a:rPr>
                        <a:t>. </a:t>
                      </a:r>
                    </a:p>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Mỗi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chiếc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chở</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20 </a:t>
                      </a:r>
                      <a:r>
                        <a:rPr lang="en-US" sz="2800" dirty="0" err="1">
                          <a:solidFill>
                            <a:srgbClr val="000000"/>
                          </a:solidFill>
                          <a:effectLst/>
                          <a:latin typeface="Times New Roman" panose="02020603050405020304" pitchFamily="18" charset="0"/>
                          <a:ea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rPr>
                        <a:t> 40 </a:t>
                      </a:r>
                      <a:r>
                        <a:rPr lang="en-US" sz="2800" dirty="0" err="1">
                          <a:solidFill>
                            <a:srgbClr val="000000"/>
                          </a:solidFill>
                          <a:effectLst/>
                          <a:latin typeface="Times New Roman" panose="02020603050405020304" pitchFamily="18" charset="0"/>
                          <a:ea typeface="Times New Roman" panose="02020603050405020304" pitchFamily="18" charset="0"/>
                        </a:rPr>
                        <a:t>tay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chèo</a:t>
                      </a:r>
                      <a:r>
                        <a:rPr lang="en-US" sz="2800" dirty="0">
                          <a:solidFill>
                            <a:srgbClr val="000000"/>
                          </a:solidFill>
                          <a:effectLst/>
                          <a:latin typeface="Times New Roman" panose="02020603050405020304" pitchFamily="18" charset="0"/>
                          <a:ea typeface="Times New Roman" panose="02020603050405020304" pitchFamily="18" charset="0"/>
                        </a:rPr>
                        <a:t>.</a:t>
                      </a: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2713162828"/>
                  </a:ext>
                </a:extLst>
              </a:tr>
              <a:tr h="393360">
                <a:tc>
                  <a:txBody>
                    <a:bodyPr/>
                    <a:lstStyle/>
                    <a:p>
                      <a:r>
                        <a:rPr lang="en-US" sz="2800" dirty="0" err="1">
                          <a:solidFill>
                            <a:srgbClr val="000000"/>
                          </a:solidFill>
                          <a:effectLst/>
                          <a:latin typeface="Times New Roman" panose="02020603050405020304" pitchFamily="18" charset="0"/>
                          <a:ea typeface="Times New Roman" panose="02020603050405020304" pitchFamily="18" charset="0"/>
                        </a:rPr>
                        <a:t>Ghe</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hầu</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Sang </a:t>
                      </a:r>
                      <a:r>
                        <a:rPr lang="en-US" sz="2800" dirty="0" err="1">
                          <a:solidFill>
                            <a:srgbClr val="000000"/>
                          </a:solidFill>
                          <a:effectLst/>
                          <a:latin typeface="Times New Roman" panose="02020603050405020304" pitchFamily="18" charset="0"/>
                          <a:ea typeface="Times New Roman" panose="02020603050405020304" pitchFamily="18" charset="0"/>
                        </a:rPr>
                        <a:t>hơn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ghe</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điệu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dành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cai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tổng</a:t>
                      </a:r>
                      <a:r>
                        <a:rPr lang="en-US" sz="2800" dirty="0">
                          <a:solidFill>
                            <a:srgbClr val="000000"/>
                          </a:solidFill>
                          <a:effectLst/>
                          <a:latin typeface="Times New Roman" panose="02020603050405020304" pitchFamily="18" charset="0"/>
                          <a:ea typeface="Times New Roman" panose="02020603050405020304" pitchFamily="18" charset="0"/>
                        </a:rPr>
                        <a:t>, tri </a:t>
                      </a:r>
                      <a:r>
                        <a:rPr lang="en-US" sz="2800" dirty="0" err="1">
                          <a:solidFill>
                            <a:srgbClr val="000000"/>
                          </a:solidFill>
                          <a:effectLst/>
                          <a:latin typeface="Times New Roman" panose="02020603050405020304" pitchFamily="18" charset="0"/>
                          <a:ea typeface="Times New Roman" panose="02020603050405020304" pitchFamily="18" charset="0"/>
                        </a:rPr>
                        <a:t>phủ</a:t>
                      </a:r>
                      <a:r>
                        <a:rPr lang="en-US" sz="2800" dirty="0">
                          <a:solidFill>
                            <a:srgbClr val="000000"/>
                          </a:solidFill>
                          <a:effectLst/>
                          <a:latin typeface="Times New Roman" panose="02020603050405020304" pitchFamily="18" charset="0"/>
                          <a:ea typeface="Times New Roman" panose="02020603050405020304" pitchFamily="18" charset="0"/>
                        </a:rPr>
                        <a:t>, tri </a:t>
                      </a:r>
                      <a:r>
                        <a:rPr lang="en-US" sz="2800" dirty="0" err="1">
                          <a:solidFill>
                            <a:srgbClr val="000000"/>
                          </a:solidFill>
                          <a:effectLst/>
                          <a:latin typeface="Times New Roman" panose="02020603050405020304" pitchFamily="18" charset="0"/>
                          <a:ea typeface="Times New Roman" panose="02020603050405020304" pitchFamily="18" charset="0"/>
                        </a:rPr>
                        <a:t>huyện</a:t>
                      </a:r>
                      <a:r>
                        <a:rPr lang="en-US" sz="2800" dirty="0">
                          <a:solidFill>
                            <a:srgbClr val="000000"/>
                          </a:solidFill>
                          <a:effectLst/>
                          <a:latin typeface="Times New Roman" panose="02020603050405020304" pitchFamily="18" charset="0"/>
                          <a:ea typeface="Times New Roman" panose="02020603050405020304" pitchFamily="18" charset="0"/>
                        </a:rPr>
                        <a:t>. </a:t>
                      </a:r>
                    </a:p>
                    <a:p>
                      <a:pPr algn="just"/>
                      <a:r>
                        <a:rPr lang="en-US" sz="2800" dirty="0">
                          <a:solidFill>
                            <a:srgbClr val="000000"/>
                          </a:solidFill>
                          <a:effectLst/>
                          <a:latin typeface="Times New Roman" panose="02020603050405020304" pitchFamily="18" charset="0"/>
                          <a:ea typeface="Times New Roman" panose="02020603050405020304" pitchFamily="18" charset="0"/>
                        </a:rPr>
                        <a:t>- Ban </a:t>
                      </a:r>
                      <a:r>
                        <a:rPr lang="en-US" sz="2800" dirty="0" err="1">
                          <a:solidFill>
                            <a:srgbClr val="000000"/>
                          </a:solidFill>
                          <a:effectLst/>
                          <a:latin typeface="Times New Roman" panose="02020603050405020304" pitchFamily="18" charset="0"/>
                          <a:ea typeface="Times New Roman" panose="02020603050405020304" pitchFamily="18" charset="0"/>
                        </a:rPr>
                        <a:t>đêm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ghe</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thắp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báo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hiệu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ghe</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rPr>
                        <a:t>.</a:t>
                      </a: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3990760028"/>
                  </a:ext>
                </a:extLst>
              </a:tr>
              <a:tr h="286179">
                <a:tc gridSpan="2">
                  <a:txBody>
                    <a:bodyPr/>
                    <a:lstStyle/>
                    <a:p>
                      <a:pPr algn="just">
                        <a:lnSpc>
                          <a:spcPct val="150000"/>
                        </a:lnSpc>
                      </a:pPr>
                      <a:endParaRPr lang="en-US" sz="2000" dirty="0">
                        <a:solidFill>
                          <a:srgbClr val="000000"/>
                        </a:solidFill>
                        <a:effectLst/>
                        <a:latin typeface="Times New Roman" panose="02020603050405020304" pitchFamily="18" charset="0"/>
                        <a:ea typeface="Times New Roman" panose="02020603050405020304" pitchFamily="18" charset="0"/>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endParaRPr lang="en-US"/>
                    </a:p>
                  </a:txBody>
                  <a:tcPr/>
                </a:tc>
                <a:extLst>
                  <a:ext uri="{0D108BD9-81ED-4DB2-BD59-A6C34878D82A}">
                    <a16:rowId xmlns:a16="http://schemas.microsoft.com/office/drawing/2014/main" xmlns="" val="3102495434"/>
                  </a:ext>
                </a:extLst>
              </a:tr>
            </a:tbl>
          </a:graphicData>
        </a:graphic>
      </p:graphicFrame>
    </p:spTree>
    <p:extLst>
      <p:ext uri="{BB962C8B-B14F-4D97-AF65-F5344CB8AC3E}">
        <p14:creationId xmlns:p14="http://schemas.microsoft.com/office/powerpoint/2010/main" val="10154874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DC5FEA13-7E14-D62E-8701-23677E8A9C33}"/>
              </a:ext>
            </a:extLst>
          </p:cNvPr>
          <p:cNvSpPr txBox="1"/>
          <p:nvPr/>
        </p:nvSpPr>
        <p:spPr>
          <a:xfrm>
            <a:off x="3421700" y="142825"/>
            <a:ext cx="5901487" cy="1015663"/>
          </a:xfrm>
          <a:prstGeom prst="rect">
            <a:avLst/>
          </a:prstGeom>
          <a:noFill/>
        </p:spPr>
        <p:txBody>
          <a:bodyPr wrap="none" rtlCol="0">
            <a:spAutoFit/>
          </a:bodyPr>
          <a:lstStyle/>
          <a:p>
            <a:pPr lvl="0">
              <a:defRPr/>
            </a:pPr>
            <a:r>
              <a:rPr lang="en-US" sz="6000" dirty="0">
                <a:solidFill>
                  <a:prstClr val="black"/>
                </a:solidFill>
                <a:latin typeface="Times New Roman" panose="02020603050405020304" pitchFamily="18" charset="0"/>
                <a:cs typeface="Times New Roman" panose="02020603050405020304" pitchFamily="18" charset="0"/>
              </a:rPr>
              <a:t>PHIẾU HỌC TẬP</a:t>
            </a:r>
          </a:p>
        </p:txBody>
      </p:sp>
      <p:graphicFrame>
        <p:nvGraphicFramePr>
          <p:cNvPr id="2" name="Table 1">
            <a:extLst>
              <a:ext uri="{FF2B5EF4-FFF2-40B4-BE49-F238E27FC236}">
                <a16:creationId xmlns:a16="http://schemas.microsoft.com/office/drawing/2014/main" xmlns="" id="{B367E55E-3C2C-F29C-D534-F63E83D43642}"/>
              </a:ext>
            </a:extLst>
          </p:cNvPr>
          <p:cNvGraphicFramePr>
            <a:graphicFrameLocks noGrp="1"/>
          </p:cNvGraphicFramePr>
          <p:nvPr>
            <p:extLst>
              <p:ext uri="{D42A27DB-BD31-4B8C-83A1-F6EECF244321}">
                <p14:modId xmlns:p14="http://schemas.microsoft.com/office/powerpoint/2010/main" val="3239450406"/>
              </p:ext>
            </p:extLst>
          </p:nvPr>
        </p:nvGraphicFramePr>
        <p:xfrm>
          <a:off x="1218416" y="1089389"/>
          <a:ext cx="10308057" cy="5364480"/>
        </p:xfrm>
        <a:graphic>
          <a:graphicData uri="http://schemas.openxmlformats.org/drawingml/2006/table">
            <a:tbl>
              <a:tblPr firstRow="1" firstCol="1" bandRow="1"/>
              <a:tblGrid>
                <a:gridCol w="2849821">
                  <a:extLst>
                    <a:ext uri="{9D8B030D-6E8A-4147-A177-3AD203B41FA5}">
                      <a16:colId xmlns:a16="http://schemas.microsoft.com/office/drawing/2014/main" xmlns="" val="3499966172"/>
                    </a:ext>
                  </a:extLst>
                </a:gridCol>
                <a:gridCol w="7458236">
                  <a:extLst>
                    <a:ext uri="{9D8B030D-6E8A-4147-A177-3AD203B41FA5}">
                      <a16:colId xmlns:a16="http://schemas.microsoft.com/office/drawing/2014/main" xmlns="" val="2835728808"/>
                    </a:ext>
                  </a:extLst>
                </a:gridCol>
              </a:tblGrid>
              <a:tr h="64913">
                <a:tc gridSpan="2">
                  <a:txBody>
                    <a:bodyPr/>
                    <a:lstStyle/>
                    <a:p>
                      <a:pPr algn="ctr">
                        <a:lnSpc>
                          <a:spcPct val="150000"/>
                        </a:lnSpc>
                      </a:pP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Ghe</a:t>
                      </a:r>
                      <a:r>
                        <a:rPr lang="en-US" sz="3200" b="1" dirty="0">
                          <a:solidFill>
                            <a:srgbClr val="000000"/>
                          </a:solidFill>
                          <a:effectLst/>
                          <a:latin typeface="Times New Roman" panose="02020603050405020304" pitchFamily="18" charset="0"/>
                          <a:ea typeface="Times New Roman" panose="02020603050405020304" pitchFamily="18" charset="0"/>
                        </a:rPr>
                        <a:t> Nam </a:t>
                      </a:r>
                      <a:r>
                        <a:rPr lang="en-US" sz="3200" b="1" dirty="0" err="1">
                          <a:solidFill>
                            <a:srgbClr val="000000"/>
                          </a:solidFill>
                          <a:effectLst/>
                          <a:latin typeface="Times New Roman" panose="02020603050405020304" pitchFamily="18" charset="0"/>
                          <a:ea typeface="Times New Roman" panose="02020603050405020304" pitchFamily="18" charset="0"/>
                        </a:rPr>
                        <a:t>Bộ</a:t>
                      </a:r>
                      <a:endParaRPr lang="en-US" sz="3200" dirty="0">
                        <a:solidFill>
                          <a:srgbClr val="000000"/>
                        </a:solidFill>
                        <a:effectLst/>
                        <a:latin typeface="Times New Roman" panose="02020603050405020304" pitchFamily="18" charset="0"/>
                        <a:ea typeface="Times New Roman" panose="02020603050405020304" pitchFamily="18" charset="0"/>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endParaRPr lang="en-US"/>
                    </a:p>
                  </a:txBody>
                  <a:tcPr/>
                </a:tc>
                <a:extLst>
                  <a:ext uri="{0D108BD9-81ED-4DB2-BD59-A6C34878D82A}">
                    <a16:rowId xmlns:a16="http://schemas.microsoft.com/office/drawing/2014/main" xmlns="" val="1518738360"/>
                  </a:ext>
                </a:extLst>
              </a:tr>
              <a:tr h="442529">
                <a:tc>
                  <a:txBody>
                    <a:bodyPr/>
                    <a:lstStyle/>
                    <a:p>
                      <a:pPr algn="just"/>
                      <a:r>
                        <a:rPr lang="en-US" sz="3200">
                          <a:solidFill>
                            <a:srgbClr val="000000"/>
                          </a:solidFill>
                          <a:effectLst/>
                          <a:latin typeface="Times New Roman" panose="02020603050405020304" pitchFamily="18" charset="0"/>
                          <a:ea typeface="Times New Roman" panose="02020603050405020304" pitchFamily="18" charset="0"/>
                        </a:rPr>
                        <a:t>Ngoài ra, ở mỗi địa phương cũng có những loại ghe phù hợp với điều kiện sông nước và nhu cầu sản xuất, đi lại trong vùng.</a:t>
                      </a: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a:r>
                        <a:rPr lang="en-US" sz="3200" dirty="0" err="1">
                          <a:solidFill>
                            <a:srgbClr val="000000"/>
                          </a:solidFill>
                          <a:effectLst/>
                          <a:latin typeface="Times New Roman" panose="02020603050405020304" pitchFamily="18" charset="0"/>
                          <a:ea typeface="Times New Roman" panose="02020603050405020304" pitchFamily="18" charset="0"/>
                        </a:rPr>
                        <a:t>Ghe</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câu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Phú</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Quốc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ghe</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cửa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Rịa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Ghe</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lưới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rùng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Phước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Hải</a:t>
                      </a:r>
                      <a:r>
                        <a:rPr lang="en-US" sz="3200" dirty="0">
                          <a:solidFill>
                            <a:srgbClr val="000000"/>
                          </a:solidFill>
                          <a:effectLst/>
                          <a:latin typeface="Times New Roman" panose="02020603050405020304" pitchFamily="18" charset="0"/>
                          <a:ea typeface="Times New Roman" panose="02020603050405020304" pitchFamily="18" charset="0"/>
                        </a:rPr>
                        <a:t>….</a:t>
                      </a: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4186556390"/>
                  </a:ext>
                </a:extLst>
              </a:tr>
              <a:tr h="286179">
                <a:tc gridSpan="2">
                  <a:txBody>
                    <a:bodyPr/>
                    <a:lstStyle/>
                    <a:p>
                      <a:pPr algn="just">
                        <a:lnSpc>
                          <a:spcPct val="150000"/>
                        </a:lnSpc>
                      </a:pPr>
                      <a:endParaRPr lang="en-US" sz="3200" dirty="0">
                        <a:solidFill>
                          <a:srgbClr val="000000"/>
                        </a:solidFill>
                        <a:effectLst/>
                        <a:latin typeface="Times New Roman" panose="02020603050405020304" pitchFamily="18" charset="0"/>
                        <a:ea typeface="Times New Roman" panose="02020603050405020304" pitchFamily="18" charset="0"/>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endParaRPr lang="en-US"/>
                    </a:p>
                  </a:txBody>
                  <a:tcPr/>
                </a:tc>
                <a:extLst>
                  <a:ext uri="{0D108BD9-81ED-4DB2-BD59-A6C34878D82A}">
                    <a16:rowId xmlns:a16="http://schemas.microsoft.com/office/drawing/2014/main" xmlns="" val="3102495434"/>
                  </a:ext>
                </a:extLst>
              </a:tr>
            </a:tbl>
          </a:graphicData>
        </a:graphic>
      </p:graphicFrame>
    </p:spTree>
    <p:extLst>
      <p:ext uri="{BB962C8B-B14F-4D97-AF65-F5344CB8AC3E}">
        <p14:creationId xmlns:p14="http://schemas.microsoft.com/office/powerpoint/2010/main" val="15539473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1BE53DB-85A2-8321-ED97-BE27D9F1381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xmlns="" id="{DC5FEA13-7E14-D62E-8701-23677E8A9C33}"/>
              </a:ext>
            </a:extLst>
          </p:cNvPr>
          <p:cNvSpPr txBox="1"/>
          <p:nvPr/>
        </p:nvSpPr>
        <p:spPr>
          <a:xfrm>
            <a:off x="3061982" y="184770"/>
            <a:ext cx="501451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Ghe</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endPar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xmlns="" id="{643B9CA5-94A3-25E2-81AF-5E13A32EBD07}"/>
              </a:ext>
            </a:extLst>
          </p:cNvPr>
          <p:cNvSpPr txBox="1"/>
          <p:nvPr/>
        </p:nvSpPr>
        <p:spPr>
          <a:xfrm>
            <a:off x="727746" y="1200433"/>
            <a:ext cx="11296474" cy="742511"/>
          </a:xfrm>
          <a:prstGeom prst="rect">
            <a:avLst/>
          </a:prstGeom>
          <a:noFill/>
        </p:spPr>
        <p:txBody>
          <a:bodyPr wrap="square">
            <a:spAutoFit/>
          </a:bodyPr>
          <a:lstStyle/>
          <a:p>
            <a:pPr algn="just">
              <a:lnSpc>
                <a:spcPct val="150000"/>
              </a:lnSpc>
            </a:pPr>
            <a:r>
              <a:rPr lang="en-US" sz="3200" dirty="0">
                <a:effectLst/>
                <a:latin typeface="Times New Roman" panose="02020603050405020304" pitchFamily="18" charset="0"/>
                <a:ea typeface="Times New Roman" panose="02020603050405020304" pitchFamily="18" charset="0"/>
                <a:sym typeface="Wingdings" panose="05000000000000000000" pitchFamily="2" charset="2"/>
              </a:rPr>
              <a:t>-</a:t>
            </a:r>
            <a:r>
              <a:rPr lang="en-US" sz="3200" dirty="0">
                <a:latin typeface="Times New Roman" panose="02020603050405020304" pitchFamily="18" charset="0"/>
                <a:ea typeface="Times New Roman" panose="02020603050405020304" pitchFamily="18" charset="0"/>
                <a:sym typeface="Wingdings" panose="05000000000000000000" pitchFamily="2" charset="2"/>
              </a:rPr>
              <a:t> </a:t>
            </a:r>
            <a:r>
              <a:rPr lang="en-US" sz="3200" dirty="0" err="1">
                <a:latin typeface="Times New Roman" panose="02020603050405020304" pitchFamily="18" charset="0"/>
                <a:ea typeface="Times New Roman" panose="02020603050405020304" pitchFamily="18" charset="0"/>
                <a:sym typeface="Wingdings" panose="05000000000000000000" pitchFamily="2" charset="2"/>
              </a:rPr>
              <a:t>Đối</a:t>
            </a:r>
            <a:r>
              <a:rPr lang="en-US" sz="3200" dirty="0">
                <a:latin typeface="Times New Roman" panose="02020603050405020304" pitchFamily="18" charset="0"/>
                <a:ea typeface="Times New Roman" panose="02020603050405020304" pitchFamily="18" charset="0"/>
                <a:sym typeface="Wingdings" panose="05000000000000000000" pitchFamily="2" charset="2"/>
              </a:rPr>
              <a:t> </a:t>
            </a:r>
            <a:r>
              <a:rPr lang="en-US" sz="3200" dirty="0" err="1">
                <a:latin typeface="Times New Roman" panose="02020603050405020304" pitchFamily="18" charset="0"/>
                <a:ea typeface="Times New Roman" panose="02020603050405020304" pitchFamily="18" charset="0"/>
                <a:sym typeface="Wingdings" panose="05000000000000000000" pitchFamily="2" charset="2"/>
              </a:rPr>
              <a:t>tượng</a:t>
            </a:r>
            <a:r>
              <a:rPr lang="en-US" sz="3200" dirty="0">
                <a:latin typeface="Times New Roman" panose="02020603050405020304" pitchFamily="18" charset="0"/>
                <a:ea typeface="Times New Roman" panose="02020603050405020304" pitchFamily="18" charset="0"/>
                <a:sym typeface="Wingdings" panose="05000000000000000000" pitchFamily="2" charset="2"/>
              </a:rPr>
              <a:t>: </a:t>
            </a:r>
            <a:r>
              <a:rPr lang="en-US" sz="3200" dirty="0" err="1">
                <a:effectLst/>
                <a:latin typeface="Times New Roman" panose="02020603050405020304" pitchFamily="18" charset="0"/>
                <a:ea typeface="Times New Roman" panose="02020603050405020304" pitchFamily="18" charset="0"/>
              </a:rPr>
              <a:t>giới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thiệu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về</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ghe</a:t>
            </a:r>
            <a:r>
              <a:rPr lang="en-US" sz="3200" dirty="0">
                <a:effectLst/>
                <a:latin typeface="Times New Roman" panose="02020603050405020304" pitchFamily="18" charset="0"/>
                <a:ea typeface="Times New Roman" panose="02020603050405020304" pitchFamily="18" charset="0"/>
              </a:rPr>
              <a:t>.</a:t>
            </a:r>
          </a:p>
        </p:txBody>
      </p:sp>
      <p:sp>
        <p:nvSpPr>
          <p:cNvPr id="9" name="TextBox 8">
            <a:extLst>
              <a:ext uri="{FF2B5EF4-FFF2-40B4-BE49-F238E27FC236}">
                <a16:creationId xmlns:a16="http://schemas.microsoft.com/office/drawing/2014/main" xmlns="" id="{35B6EBFA-FAF5-9EDA-2E2D-DB4807778881}"/>
              </a:ext>
            </a:extLst>
          </p:cNvPr>
          <p:cNvSpPr txBox="1"/>
          <p:nvPr/>
        </p:nvSpPr>
        <p:spPr>
          <a:xfrm>
            <a:off x="652245" y="1803387"/>
            <a:ext cx="11296474" cy="742511"/>
          </a:xfrm>
          <a:prstGeom prst="rect">
            <a:avLst/>
          </a:prstGeom>
          <a:noFill/>
        </p:spPr>
        <p:txBody>
          <a:bodyPr wrap="square">
            <a:spAutoFit/>
          </a:bodyPr>
          <a:lstStyle/>
          <a:p>
            <a:pPr algn="just">
              <a:lnSpc>
                <a:spcPct val="150000"/>
              </a:lnSpc>
            </a:pPr>
            <a:r>
              <a:rPr lang="en-US" sz="3200" dirty="0">
                <a:effectLst/>
                <a:latin typeface="Times New Roman" panose="02020603050405020304" pitchFamily="18" charset="0"/>
                <a:ea typeface="Times New Roman" panose="02020603050405020304" pitchFamily="18" charset="0"/>
                <a:sym typeface="Wingdings" panose="05000000000000000000" pitchFamily="2" charset="2"/>
              </a:rPr>
              <a:t>-</a:t>
            </a:r>
            <a:r>
              <a:rPr lang="en-US" sz="3200"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Nghệ</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thuật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Liệt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kê</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miêu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tả</a:t>
            </a:r>
            <a:r>
              <a:rPr lang="en-US" sz="3200" dirty="0">
                <a:effectLst/>
                <a:latin typeface="Times New Roman" panose="02020603050405020304" pitchFamily="18" charset="0"/>
                <a:ea typeface="Times New Roman" panose="02020603050405020304" pitchFamily="18" charset="0"/>
              </a:rPr>
              <a:t>.</a:t>
            </a:r>
          </a:p>
        </p:txBody>
      </p:sp>
      <p:sp>
        <p:nvSpPr>
          <p:cNvPr id="11" name="TextBox 10">
            <a:extLst>
              <a:ext uri="{FF2B5EF4-FFF2-40B4-BE49-F238E27FC236}">
                <a16:creationId xmlns:a16="http://schemas.microsoft.com/office/drawing/2014/main" xmlns="" id="{F0DD31BD-3637-7AD3-0D28-5FC02B1C1178}"/>
              </a:ext>
            </a:extLst>
          </p:cNvPr>
          <p:cNvSpPr txBox="1"/>
          <p:nvPr/>
        </p:nvSpPr>
        <p:spPr>
          <a:xfrm>
            <a:off x="571498" y="4600172"/>
            <a:ext cx="766124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triển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khai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tin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theo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loại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ABC92E6E-7DD5-E0FC-BFF0-C928ABBF7E25}"/>
              </a:ext>
            </a:extLst>
          </p:cNvPr>
          <p:cNvSpPr txBox="1"/>
          <p:nvPr/>
        </p:nvSpPr>
        <p:spPr>
          <a:xfrm>
            <a:off x="652245" y="2671299"/>
            <a:ext cx="766124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Tài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liệu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tham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khảo</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xmlns="" id="{F5CEC7C6-360B-64AA-7C08-5203283300D5}"/>
              </a:ext>
            </a:extLst>
          </p:cNvPr>
          <p:cNvSpPr txBox="1"/>
          <p:nvPr/>
        </p:nvSpPr>
        <p:spPr>
          <a:xfrm>
            <a:off x="571498" y="3389514"/>
            <a:ext cx="76612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Khẳng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định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nội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dung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có</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sở</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nghiên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cứu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xmlns="" id="{85C957F2-0D86-1B2C-584D-1AEFA05040CA}"/>
              </a:ext>
            </a:extLst>
          </p:cNvPr>
          <p:cNvPicPr>
            <a:picLocks noChangeAspect="1"/>
          </p:cNvPicPr>
          <p:nvPr/>
        </p:nvPicPr>
        <p:blipFill>
          <a:blip r:embed="rId3"/>
          <a:stretch>
            <a:fillRect/>
          </a:stretch>
        </p:blipFill>
        <p:spPr>
          <a:xfrm>
            <a:off x="8388990" y="1031762"/>
            <a:ext cx="3347208" cy="4202967"/>
          </a:xfrm>
          <a:prstGeom prst="rect">
            <a:avLst/>
          </a:prstGeom>
        </p:spPr>
      </p:pic>
    </p:spTree>
    <p:extLst>
      <p:ext uri="{BB962C8B-B14F-4D97-AF65-F5344CB8AC3E}">
        <p14:creationId xmlns:p14="http://schemas.microsoft.com/office/powerpoint/2010/main" val="10471126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1" grpId="0"/>
      <p:bldP spid="12" grpId="0"/>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CBDEC44D-A415-E595-A343-9251C3C9F70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1028701" y="981075"/>
            <a:ext cx="10467974" cy="5124449"/>
          </a:xfrm>
          <a:prstGeom prst="rect">
            <a:avLst/>
          </a:prstGeom>
        </p:spPr>
      </p:pic>
      <p:sp>
        <p:nvSpPr>
          <p:cNvPr id="10" name="TextBox 9">
            <a:extLst>
              <a:ext uri="{FF2B5EF4-FFF2-40B4-BE49-F238E27FC236}">
                <a16:creationId xmlns:a16="http://schemas.microsoft.com/office/drawing/2014/main" xmlns="" id="{4FC55218-5511-DCAE-B843-AD174A35C518}"/>
              </a:ext>
            </a:extLst>
          </p:cNvPr>
          <p:cNvSpPr txBox="1"/>
          <p:nvPr/>
        </p:nvSpPr>
        <p:spPr>
          <a:xfrm>
            <a:off x="2247900" y="1650473"/>
            <a:ext cx="7652433" cy="3170099"/>
          </a:xfrm>
          <a:prstGeom prst="rect">
            <a:avLst/>
          </a:prstGeom>
          <a:noFill/>
        </p:spPr>
        <p:txBody>
          <a:bodyPr wrap="square" rtlCol="0">
            <a:spAutoFit/>
          </a:bodyPr>
          <a:lstStyle/>
          <a:p>
            <a:pPr lvl="0" algn="just">
              <a:defRPr/>
            </a:pPr>
            <a:r>
              <a:rPr lang="vi-VN" sz="4000" b="1" i="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Người viết đã chọn cách nào để triển khai ý tưởng và thông tin trong văn bản? Chỉ ra những biểu hiện cụ thể và hiệu quả của cách triển khai ấy.</a:t>
            </a:r>
            <a:endParaRPr kumimoji="0" lang="en-US" sz="4000" b="1" i="1"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818628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1" presetID="3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5BBAEE7-7764-7F2A-5FA6-6E1A4FDA3045}"/>
              </a:ext>
            </a:extLst>
          </p:cNvPr>
          <p:cNvSpPr txBox="1"/>
          <p:nvPr/>
        </p:nvSpPr>
        <p:spPr>
          <a:xfrm>
            <a:off x="2288092" y="568583"/>
            <a:ext cx="7048724" cy="923330"/>
          </a:xfrm>
          <a:prstGeom prst="rect">
            <a:avLst/>
          </a:prstGeom>
          <a:noFill/>
        </p:spPr>
        <p:txBody>
          <a:bodyPr wrap="none" rtlCol="0">
            <a:spAutoFit/>
          </a:bodyPr>
          <a:lstStyle/>
          <a:p>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Đây</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là</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phương</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tiện</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gì</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a:t>
            </a:r>
            <a:endParaRPr lang="en-US" sz="5400" dirty="0">
              <a:solidFill>
                <a:srgbClr val="FF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69D6A117-EB9D-A39E-A03A-04249B497F1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804" b="96729" l="1277" r="97447">
                        <a14:foregroundMark x1="8511" y1="52804" x2="8511" y2="52804"/>
                        <a14:foregroundMark x1="8085" y1="54206" x2="8085" y2="54206"/>
                        <a14:foregroundMark x1="6809" y1="59346" x2="6809" y2="61215"/>
                        <a14:foregroundMark x1="5957" y1="66355" x2="5957" y2="66355"/>
                        <a14:foregroundMark x1="5957" y1="68224" x2="5957" y2="68224"/>
                        <a14:foregroundMark x1="1277" y1="57944" x2="1277" y2="57944"/>
                        <a14:foregroundMark x1="16596" y1="91121" x2="16596" y2="91121"/>
                        <a14:foregroundMark x1="16596" y1="91589" x2="16596" y2="91589"/>
                        <a14:foregroundMark x1="8511" y1="85981" x2="8511" y2="85981"/>
                        <a14:foregroundMark x1="15319" y1="89252" x2="15319" y2="89252"/>
                        <a14:foregroundMark x1="29362" y1="90187" x2="29362" y2="90187"/>
                        <a14:foregroundMark x1="14894" y1="63084" x2="14894" y2="63084"/>
                        <a14:foregroundMark x1="15745" y1="66355" x2="16170" y2="68224"/>
                        <a14:foregroundMark x1="24681" y1="97196" x2="24681" y2="97196"/>
                        <a14:foregroundMark x1="24681" y1="97196" x2="24681" y2="97196"/>
                        <a14:foregroundMark x1="48511" y1="5607" x2="48511" y2="5607"/>
                        <a14:foregroundMark x1="49362" y1="12150" x2="49787" y2="13084"/>
                        <a14:foregroundMark x1="52340" y1="14486" x2="53191" y2="15421"/>
                        <a14:foregroundMark x1="55745" y1="17757" x2="55745" y2="17757"/>
                        <a14:foregroundMark x1="56170" y1="16355" x2="56170" y2="16355"/>
                        <a14:foregroundMark x1="55745" y1="14486" x2="55745" y2="14486"/>
                        <a14:foregroundMark x1="54468" y1="12150" x2="54468" y2="12150"/>
                        <a14:foregroundMark x1="52766" y1="9813" x2="52766" y2="9813"/>
                        <a14:foregroundMark x1="48511" y1="7944" x2="47660" y2="7944"/>
                        <a14:foregroundMark x1="41277" y1="6542" x2="40426" y2="6542"/>
                        <a14:foregroundMark x1="34894" y1="6542" x2="34894" y2="6542"/>
                        <a14:foregroundMark x1="34468" y1="7009" x2="34468" y2="7009"/>
                        <a14:foregroundMark x1="37447" y1="4206" x2="37447" y2="4206"/>
                        <a14:foregroundMark x1="38298" y1="4206" x2="39149" y2="4206"/>
                        <a14:foregroundMark x1="40851" y1="3271" x2="40851" y2="3271"/>
                        <a14:foregroundMark x1="62128" y1="22430" x2="63404" y2="23832"/>
                        <a14:foregroundMark x1="65532" y1="25701" x2="67660" y2="27103"/>
                        <a14:foregroundMark x1="69787" y1="28505" x2="72340" y2="30841"/>
                        <a14:foregroundMark x1="77872" y1="38785" x2="77872" y2="38785"/>
                        <a14:foregroundMark x1="79574" y1="42523" x2="79574" y2="42523"/>
                        <a14:foregroundMark x1="81702" y1="45327" x2="82553" y2="46729"/>
                        <a14:foregroundMark x1="84255" y1="48131" x2="86809" y2="49533"/>
                        <a14:foregroundMark x1="88511" y1="50935" x2="89362" y2="52336"/>
                        <a14:foregroundMark x1="90213" y1="52804" x2="96596" y2="59346"/>
                        <a14:foregroundMark x1="97447" y1="62617" x2="97447" y2="62617"/>
                        <a14:foregroundMark x1="97447" y1="71028" x2="97447" y2="71028"/>
                        <a14:foregroundMark x1="97021" y1="71028" x2="96170" y2="69626"/>
                      </a14:backgroundRemoval>
                    </a14:imgEffect>
                  </a14:imgLayer>
                </a14:imgProps>
              </a:ext>
            </a:extLst>
          </a:blip>
          <a:stretch>
            <a:fillRect/>
          </a:stretch>
        </p:blipFill>
        <p:spPr>
          <a:xfrm>
            <a:off x="3390900" y="1533272"/>
            <a:ext cx="5636419" cy="2711619"/>
          </a:xfrm>
          <a:prstGeom prst="rect">
            <a:avLst/>
          </a:prstGeom>
        </p:spPr>
      </p:pic>
      <p:sp>
        <p:nvSpPr>
          <p:cNvPr id="5" name="TextBox 4">
            <a:extLst>
              <a:ext uri="{FF2B5EF4-FFF2-40B4-BE49-F238E27FC236}">
                <a16:creationId xmlns:a16="http://schemas.microsoft.com/office/drawing/2014/main" xmlns="" id="{2765CB3C-122A-76A9-BCC1-1B2E1EFF6785}"/>
              </a:ext>
            </a:extLst>
          </p:cNvPr>
          <p:cNvSpPr txBox="1"/>
          <p:nvPr/>
        </p:nvSpPr>
        <p:spPr>
          <a:xfrm>
            <a:off x="4734987" y="4603731"/>
            <a:ext cx="2948243" cy="923330"/>
          </a:xfrm>
          <a:prstGeom prst="rect">
            <a:avLst/>
          </a:prstGeom>
          <a:noFill/>
        </p:spPr>
        <p:txBody>
          <a:bodyPr wrap="none" rtlCol="0">
            <a:spAutoFit/>
          </a:bodyPr>
          <a:lstStyle/>
          <a:p>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Tàu</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thuỷ</a:t>
            </a:r>
            <a:endParaRPr lang="en-US" sz="5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891865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446EA37-7512-A92F-B405-05D54F5658E6}"/>
              </a:ext>
            </a:extLst>
          </p:cNvPr>
          <p:cNvPicPr>
            <a:picLocks noChangeAspect="1"/>
          </p:cNvPicPr>
          <p:nvPr/>
        </p:nvPicPr>
        <p:blipFill>
          <a:blip r:embed="rId2"/>
          <a:stretch>
            <a:fillRect/>
          </a:stretch>
        </p:blipFill>
        <p:spPr>
          <a:xfrm>
            <a:off x="18287" y="0"/>
            <a:ext cx="12155425" cy="6858000"/>
          </a:xfrm>
          <a:prstGeom prst="rect">
            <a:avLst/>
          </a:prstGeom>
        </p:spPr>
      </p:pic>
      <p:sp>
        <p:nvSpPr>
          <p:cNvPr id="5" name="TextBox 4">
            <a:extLst>
              <a:ext uri="{FF2B5EF4-FFF2-40B4-BE49-F238E27FC236}">
                <a16:creationId xmlns:a16="http://schemas.microsoft.com/office/drawing/2014/main" xmlns="" id="{DC5FEA13-7E14-D62E-8701-23677E8A9C33}"/>
              </a:ext>
            </a:extLst>
          </p:cNvPr>
          <p:cNvSpPr txBox="1"/>
          <p:nvPr/>
        </p:nvSpPr>
        <p:spPr>
          <a:xfrm>
            <a:off x="3061982" y="184770"/>
            <a:ext cx="501451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Ghe</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endPar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xmlns="" id="{643B9CA5-94A3-25E2-81AF-5E13A32EBD07}"/>
              </a:ext>
            </a:extLst>
          </p:cNvPr>
          <p:cNvSpPr txBox="1"/>
          <p:nvPr/>
        </p:nvSpPr>
        <p:spPr>
          <a:xfrm>
            <a:off x="727746" y="1200433"/>
            <a:ext cx="7434742" cy="1077218"/>
          </a:xfrm>
          <a:prstGeom prst="rect">
            <a:avLst/>
          </a:prstGeom>
          <a:noFill/>
        </p:spPr>
        <p:txBody>
          <a:bodyPr wrap="square">
            <a:spAutoFit/>
          </a:bodyPr>
          <a:lstStyle/>
          <a:p>
            <a:pPr algn="just"/>
            <a:r>
              <a:rPr lang="en-US" sz="3200" dirty="0">
                <a:effectLst/>
                <a:latin typeface="Times New Roman" panose="02020603050405020304" pitchFamily="18" charset="0"/>
                <a:ea typeface="Times New Roman" panose="02020603050405020304" pitchFamily="18" charset="0"/>
                <a:sym typeface="Wingdings" panose="05000000000000000000" pitchFamily="2" charset="2"/>
              </a:rPr>
              <a:t>-</a:t>
            </a:r>
            <a:r>
              <a:rPr lang="en-US" sz="3200" dirty="0">
                <a:latin typeface="Times New Roman" panose="02020603050405020304" pitchFamily="18" charset="0"/>
                <a:ea typeface="Times New Roman" panose="02020603050405020304" pitchFamily="18" charset="0"/>
                <a:sym typeface="Wingdings" panose="05000000000000000000" pitchFamily="2" charset="2"/>
              </a:rPr>
              <a:t> </a:t>
            </a:r>
            <a:r>
              <a:rPr lang="vi-VN" sz="3200" dirty="0">
                <a:effectLst/>
                <a:latin typeface="Times New Roman" panose="02020603050405020304" pitchFamily="18" charset="0"/>
                <a:ea typeface="Times New Roman" panose="02020603050405020304" pitchFamily="18" charset="0"/>
              </a:rPr>
              <a:t>Chọn cách thuyết minh, giới thiệu để triển khai ý tưởng và thông tin trong văn bản</a:t>
            </a:r>
            <a:r>
              <a:rPr lang="en-US" sz="3200" dirty="0">
                <a:effectLst/>
                <a:latin typeface="Times New Roman" panose="02020603050405020304" pitchFamily="18" charset="0"/>
                <a:ea typeface="Times New Roman" panose="02020603050405020304" pitchFamily="18" charset="0"/>
              </a:rPr>
              <a:t>.</a:t>
            </a:r>
          </a:p>
        </p:txBody>
      </p:sp>
      <p:sp>
        <p:nvSpPr>
          <p:cNvPr id="9" name="TextBox 8">
            <a:extLst>
              <a:ext uri="{FF2B5EF4-FFF2-40B4-BE49-F238E27FC236}">
                <a16:creationId xmlns:a16="http://schemas.microsoft.com/office/drawing/2014/main" xmlns="" id="{35B6EBFA-FAF5-9EDA-2E2D-DB4807778881}"/>
              </a:ext>
            </a:extLst>
          </p:cNvPr>
          <p:cNvSpPr txBox="1"/>
          <p:nvPr/>
        </p:nvSpPr>
        <p:spPr>
          <a:xfrm>
            <a:off x="680558" y="3490006"/>
            <a:ext cx="7921304" cy="1569660"/>
          </a:xfrm>
          <a:prstGeom prst="rect">
            <a:avLst/>
          </a:prstGeom>
          <a:noFill/>
        </p:spPr>
        <p:txBody>
          <a:bodyPr wrap="square">
            <a:spAutoFit/>
          </a:bodyPr>
          <a:lstStyle/>
          <a:p>
            <a:pPr algn="just"/>
            <a:r>
              <a:rPr lang="en-US" sz="3200" dirty="0">
                <a:effectLst/>
                <a:latin typeface="Times New Roman" panose="02020603050405020304" pitchFamily="18" charset="0"/>
                <a:ea typeface="Times New Roman" panose="02020603050405020304" pitchFamily="18" charset="0"/>
                <a:sym typeface="Wingdings" panose="05000000000000000000" pitchFamily="2" charset="2"/>
              </a:rPr>
              <a: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Thuyết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minh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về</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công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dụng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sự</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hiệu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quả</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từng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loại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ghe</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xuồng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đối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với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đời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sống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nhân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dân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vùng</a:t>
            </a:r>
            <a:r>
              <a:rPr lang="en-US" sz="3200" dirty="0">
                <a:effectLst/>
                <a:latin typeface="Times New Roman" panose="02020603050405020304" pitchFamily="18" charset="0"/>
                <a:ea typeface="Times New Roman" panose="02020603050405020304" pitchFamily="18" charset="0"/>
              </a:rPr>
              <a:t> Nam </a:t>
            </a:r>
            <a:r>
              <a:rPr lang="en-US" sz="3200" dirty="0" err="1">
                <a:effectLst/>
                <a:latin typeface="Times New Roman" panose="02020603050405020304" pitchFamily="18" charset="0"/>
                <a:ea typeface="Times New Roman" panose="02020603050405020304" pitchFamily="18" charset="0"/>
              </a:rPr>
              <a:t>Bộ</a:t>
            </a:r>
            <a:r>
              <a:rPr lang="en-US" sz="3200" dirty="0">
                <a:effectLst/>
                <a:latin typeface="Times New Roman" panose="02020603050405020304" pitchFamily="18" charset="0"/>
                <a:ea typeface="Times New Roman" panose="02020603050405020304" pitchFamily="18" charset="0"/>
              </a:rPr>
              <a:t>.</a:t>
            </a:r>
          </a:p>
        </p:txBody>
      </p:sp>
      <p:sp>
        <p:nvSpPr>
          <p:cNvPr id="11" name="TextBox 10">
            <a:extLst>
              <a:ext uri="{FF2B5EF4-FFF2-40B4-BE49-F238E27FC236}">
                <a16:creationId xmlns:a16="http://schemas.microsoft.com/office/drawing/2014/main" xmlns="" id="{F0DD31BD-3637-7AD3-0D28-5FC02B1C1178}"/>
              </a:ext>
            </a:extLst>
          </p:cNvPr>
          <p:cNvSpPr txBox="1"/>
          <p:nvPr/>
        </p:nvSpPr>
        <p:spPr>
          <a:xfrm>
            <a:off x="680558" y="2289573"/>
            <a:ext cx="7661245"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Giới thiệu cho người đọc hình dung được hình dáng, cách chế tạo các loại ghe, xuồng.</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6C40B873-DA42-6BC5-3EE4-4E2B03ED6257}"/>
              </a:ext>
            </a:extLst>
          </p:cNvPr>
          <p:cNvPicPr>
            <a:picLocks noChangeAspect="1"/>
          </p:cNvPicPr>
          <p:nvPr/>
        </p:nvPicPr>
        <p:blipFill>
          <a:blip r:embed="rId3"/>
          <a:stretch>
            <a:fillRect/>
          </a:stretch>
        </p:blipFill>
        <p:spPr>
          <a:xfrm>
            <a:off x="8642024" y="777561"/>
            <a:ext cx="3070440" cy="4524282"/>
          </a:xfrm>
          <a:prstGeom prst="rect">
            <a:avLst/>
          </a:prstGeom>
        </p:spPr>
      </p:pic>
    </p:spTree>
    <p:extLst>
      <p:ext uri="{BB962C8B-B14F-4D97-AF65-F5344CB8AC3E}">
        <p14:creationId xmlns:p14="http://schemas.microsoft.com/office/powerpoint/2010/main" val="36710059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2F2F89F-AAAC-2CE2-45BF-6510771C505D}"/>
              </a:ext>
            </a:extLst>
          </p:cNvPr>
          <p:cNvPicPr>
            <a:picLocks noChangeAspect="1"/>
          </p:cNvPicPr>
          <p:nvPr/>
        </p:nvPicPr>
        <p:blipFill>
          <a:blip r:embed="rId2"/>
          <a:stretch>
            <a:fillRect/>
          </a:stretch>
        </p:blipFill>
        <p:spPr>
          <a:xfrm>
            <a:off x="18287" y="0"/>
            <a:ext cx="12155425" cy="6858000"/>
          </a:xfrm>
          <a:prstGeom prst="rect">
            <a:avLst/>
          </a:prstGeom>
        </p:spPr>
      </p:pic>
      <p:sp>
        <p:nvSpPr>
          <p:cNvPr id="10" name="TextBox 9">
            <a:extLst>
              <a:ext uri="{FF2B5EF4-FFF2-40B4-BE49-F238E27FC236}">
                <a16:creationId xmlns:a16="http://schemas.microsoft.com/office/drawing/2014/main" xmlns="" id="{4FC55218-5511-DCAE-B843-AD174A35C518}"/>
              </a:ext>
            </a:extLst>
          </p:cNvPr>
          <p:cNvSpPr txBox="1"/>
          <p:nvPr/>
        </p:nvSpPr>
        <p:spPr>
          <a:xfrm>
            <a:off x="1753299" y="480782"/>
            <a:ext cx="823167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3.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Giá</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trị</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của</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ghe</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xuồng</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Nam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Bộ</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xmlns="" id="{1FEF1CE6-EE75-45FC-76EF-712734422DC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1905666" y="2496669"/>
            <a:ext cx="8521849" cy="3825381"/>
          </a:xfrm>
          <a:prstGeom prst="rect">
            <a:avLst/>
          </a:prstGeom>
        </p:spPr>
      </p:pic>
      <p:sp>
        <p:nvSpPr>
          <p:cNvPr id="6" name="TextBox 5">
            <a:extLst>
              <a:ext uri="{FF2B5EF4-FFF2-40B4-BE49-F238E27FC236}">
                <a16:creationId xmlns:a16="http://schemas.microsoft.com/office/drawing/2014/main" xmlns="" id="{24069A0C-C1AC-E926-981E-4728931E26B1}"/>
              </a:ext>
            </a:extLst>
          </p:cNvPr>
          <p:cNvSpPr txBox="1"/>
          <p:nvPr/>
        </p:nvSpPr>
        <p:spPr>
          <a:xfrm>
            <a:off x="3159466" y="3578362"/>
            <a:ext cx="6014248"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SGK.</a:t>
            </a:r>
          </a:p>
        </p:txBody>
      </p:sp>
    </p:spTree>
    <p:extLst>
      <p:ext uri="{BB962C8B-B14F-4D97-AF65-F5344CB8AC3E}">
        <p14:creationId xmlns:p14="http://schemas.microsoft.com/office/powerpoint/2010/main" val="37912526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6684140-771C-7FE0-F9AD-48AA247C240F}"/>
              </a:ext>
            </a:extLst>
          </p:cNvPr>
          <p:cNvPicPr>
            <a:picLocks noChangeAspect="1"/>
          </p:cNvPicPr>
          <p:nvPr/>
        </p:nvPicPr>
        <p:blipFill>
          <a:blip r:embed="rId2"/>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xmlns="" id="{4FC55218-5511-DCAE-B843-AD174A35C518}"/>
              </a:ext>
            </a:extLst>
          </p:cNvPr>
          <p:cNvSpPr txBox="1"/>
          <p:nvPr/>
        </p:nvSpPr>
        <p:spPr>
          <a:xfrm>
            <a:off x="1753299" y="480782"/>
            <a:ext cx="823167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3.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Giá</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trị</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của</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ghe</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xuồng</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Nam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Bộ</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xmlns="" id="{1FEF1CE6-EE75-45FC-76EF-712734422DC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1835075" y="2030136"/>
            <a:ext cx="9188059" cy="5427677"/>
          </a:xfrm>
          <a:prstGeom prst="rect">
            <a:avLst/>
          </a:prstGeom>
        </p:spPr>
      </p:pic>
      <p:sp>
        <p:nvSpPr>
          <p:cNvPr id="6" name="TextBox 5">
            <a:extLst>
              <a:ext uri="{FF2B5EF4-FFF2-40B4-BE49-F238E27FC236}">
                <a16:creationId xmlns:a16="http://schemas.microsoft.com/office/drawing/2014/main" xmlns="" id="{24069A0C-C1AC-E926-981E-4728931E26B1}"/>
              </a:ext>
            </a:extLst>
          </p:cNvPr>
          <p:cNvSpPr txBox="1"/>
          <p:nvPr/>
        </p:nvSpPr>
        <p:spPr>
          <a:xfrm>
            <a:off x="3022112" y="2653728"/>
            <a:ext cx="6962862" cy="3785652"/>
          </a:xfrm>
          <a:prstGeom prst="rect">
            <a:avLst/>
          </a:prstGeom>
          <a:noFill/>
        </p:spPr>
        <p:txBody>
          <a:bodyPr wrap="square">
            <a:spAutoFit/>
          </a:bodyPr>
          <a:lstStyle/>
          <a:p>
            <a:pPr lvl="0" algn="just">
              <a:defRPr/>
            </a:pPr>
            <a:r>
              <a:rPr lang="vi-VN" sz="4800" b="1" dirty="0">
                <a:solidFill>
                  <a:prstClr val="black"/>
                </a:solidFill>
                <a:latin typeface="Times New Roman" panose="02020603050405020304" pitchFamily="18" charset="0"/>
                <a:cs typeface="Times New Roman" panose="02020603050405020304" pitchFamily="18" charset="0"/>
              </a:rPr>
              <a:t>Qua văn bản, em có nhận xét gì về ghe, xuồng nói riêng và các phương tiện đi lại ở Nam Bộ nói chung?</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407508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7E4E2F3-5FC7-CD6B-BEDB-630BE43FB9C5}"/>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E1B54DF1-6772-D16B-9338-966AB66B5C39}"/>
              </a:ext>
            </a:extLst>
          </p:cNvPr>
          <p:cNvPicPr>
            <a:picLocks noChangeAspect="1"/>
          </p:cNvPicPr>
          <p:nvPr/>
        </p:nvPicPr>
        <p:blipFill>
          <a:blip r:embed="rId3"/>
          <a:stretch>
            <a:fillRect/>
          </a:stretch>
        </p:blipFill>
        <p:spPr>
          <a:xfrm>
            <a:off x="1551963" y="67112"/>
            <a:ext cx="8783274" cy="6857999"/>
          </a:xfrm>
          <a:prstGeom prst="rect">
            <a:avLst/>
          </a:prstGeom>
        </p:spPr>
      </p:pic>
    </p:spTree>
    <p:extLst>
      <p:ext uri="{BB962C8B-B14F-4D97-AF65-F5344CB8AC3E}">
        <p14:creationId xmlns:p14="http://schemas.microsoft.com/office/powerpoint/2010/main" val="366587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4FC55218-5511-DCAE-B843-AD174A35C518}"/>
              </a:ext>
            </a:extLst>
          </p:cNvPr>
          <p:cNvSpPr txBox="1"/>
          <p:nvPr/>
        </p:nvSpPr>
        <p:spPr>
          <a:xfrm>
            <a:off x="2001824" y="269356"/>
            <a:ext cx="716348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3.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Giá</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trị</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của</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ghe</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xuồng</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Nam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Bộ</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xmlns="" id="{1FEF1CE6-EE75-45FC-76EF-712734422DC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1" y="1342056"/>
            <a:ext cx="5071128" cy="3294399"/>
          </a:xfrm>
          <a:prstGeom prst="rect">
            <a:avLst/>
          </a:prstGeom>
        </p:spPr>
      </p:pic>
      <p:sp>
        <p:nvSpPr>
          <p:cNvPr id="6" name="TextBox 5">
            <a:extLst>
              <a:ext uri="{FF2B5EF4-FFF2-40B4-BE49-F238E27FC236}">
                <a16:creationId xmlns:a16="http://schemas.microsoft.com/office/drawing/2014/main" xmlns="" id="{24069A0C-C1AC-E926-981E-4728931E26B1}"/>
              </a:ext>
            </a:extLst>
          </p:cNvPr>
          <p:cNvSpPr txBox="1"/>
          <p:nvPr/>
        </p:nvSpPr>
        <p:spPr>
          <a:xfrm>
            <a:off x="549459" y="1809429"/>
            <a:ext cx="4049807" cy="2062103"/>
          </a:xfrm>
          <a:prstGeom prst="rect">
            <a:avLst/>
          </a:prstGeom>
          <a:noFill/>
        </p:spPr>
        <p:txBody>
          <a:bodyPr wrap="square">
            <a:spAutoFit/>
          </a:bodyPr>
          <a:lstStyle/>
          <a:p>
            <a:pPr lvl="0" algn="just">
              <a:defRPr/>
            </a:pPr>
            <a:r>
              <a:rPr lang="vi-VN" sz="3200" b="1" dirty="0">
                <a:solidFill>
                  <a:prstClr val="black"/>
                </a:solidFill>
                <a:latin typeface="Times New Roman" panose="02020603050405020304" pitchFamily="18" charset="0"/>
                <a:cs typeface="Times New Roman" panose="02020603050405020304" pitchFamily="18" charset="0"/>
              </a:rPr>
              <a:t>Là công cụ được người dân lao động sáng tạo bằng trí óc thông minh.</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5A95FF0C-4D8C-0A45-D880-1DD2F61C304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6096000" y="1342056"/>
            <a:ext cx="5444455" cy="3031625"/>
          </a:xfrm>
          <a:prstGeom prst="rect">
            <a:avLst/>
          </a:prstGeom>
        </p:spPr>
      </p:pic>
      <p:sp>
        <p:nvSpPr>
          <p:cNvPr id="8" name="TextBox 7">
            <a:extLst>
              <a:ext uri="{FF2B5EF4-FFF2-40B4-BE49-F238E27FC236}">
                <a16:creationId xmlns:a16="http://schemas.microsoft.com/office/drawing/2014/main" xmlns="" id="{6401127D-CEE6-AFF7-2247-9959D16D2FE3}"/>
              </a:ext>
            </a:extLst>
          </p:cNvPr>
          <p:cNvSpPr txBox="1"/>
          <p:nvPr/>
        </p:nvSpPr>
        <p:spPr>
          <a:xfrm>
            <a:off x="6793323" y="1757554"/>
            <a:ext cx="4049807" cy="2062103"/>
          </a:xfrm>
          <a:prstGeom prst="rect">
            <a:avLst/>
          </a:prstGeom>
          <a:noFill/>
        </p:spPr>
        <p:txBody>
          <a:bodyPr wrap="square">
            <a:spAutoFit/>
          </a:bodyPr>
          <a:lstStyle/>
          <a:p>
            <a:pPr lvl="0" algn="just">
              <a:defRPr/>
            </a:pPr>
            <a:r>
              <a:rPr lang="vi-VN" sz="3200" b="1" dirty="0">
                <a:solidFill>
                  <a:prstClr val="black"/>
                </a:solidFill>
                <a:latin typeface="Times New Roman" panose="02020603050405020304" pitchFamily="18" charset="0"/>
                <a:cs typeface="Times New Roman" panose="02020603050405020304" pitchFamily="18" charset="0"/>
              </a:rPr>
              <a:t>Là công cụ có công dụng lớn đối với đời sống của bà con nhân dân.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AE7EB79B-BE53-61A0-C122-B56EC493ED1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3800213" y="4338905"/>
            <a:ext cx="5303598" cy="2769179"/>
          </a:xfrm>
          <a:prstGeom prst="rect">
            <a:avLst/>
          </a:prstGeom>
        </p:spPr>
      </p:pic>
      <p:sp>
        <p:nvSpPr>
          <p:cNvPr id="11" name="TextBox 10">
            <a:extLst>
              <a:ext uri="{FF2B5EF4-FFF2-40B4-BE49-F238E27FC236}">
                <a16:creationId xmlns:a16="http://schemas.microsoft.com/office/drawing/2014/main" xmlns="" id="{C5B4690F-8D10-16B8-7E6C-B347ABC81D97}"/>
              </a:ext>
            </a:extLst>
          </p:cNvPr>
          <p:cNvSpPr txBox="1"/>
          <p:nvPr/>
        </p:nvSpPr>
        <p:spPr>
          <a:xfrm>
            <a:off x="4357878" y="4947459"/>
            <a:ext cx="4049807" cy="1077218"/>
          </a:xfrm>
          <a:prstGeom prst="rect">
            <a:avLst/>
          </a:prstGeom>
          <a:noFill/>
        </p:spPr>
        <p:txBody>
          <a:bodyPr wrap="square">
            <a:spAutoFit/>
          </a:bodyPr>
          <a:lstStyle/>
          <a:p>
            <a:pPr lvl="0" algn="just">
              <a:defRPr/>
            </a:pPr>
            <a:r>
              <a:rPr lang="vi-VN" sz="3200" b="1" dirty="0">
                <a:solidFill>
                  <a:prstClr val="black"/>
                </a:solidFill>
                <a:latin typeface="Times New Roman" panose="02020603050405020304" pitchFamily="18" charset="0"/>
                <a:cs typeface="Times New Roman" panose="02020603050405020304" pitchFamily="18" charset="0"/>
              </a:rPr>
              <a:t>Mang theo giá trị văn hóa của vùng, miền..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43224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 calcmode="lin" valueType="num">
                                      <p:cBhvr>
                                        <p:cTn id="31" dur="1000" fill="hold"/>
                                        <p:tgtEl>
                                          <p:spTgt spid="7"/>
                                        </p:tgtEl>
                                        <p:attrNameLst>
                                          <p:attrName>style.rotation</p:attrName>
                                        </p:attrNameLst>
                                      </p:cBhvr>
                                      <p:tavLst>
                                        <p:tav tm="0">
                                          <p:val>
                                            <p:fltVal val="90"/>
                                          </p:val>
                                        </p:tav>
                                        <p:tav tm="100000">
                                          <p:val>
                                            <p:fltVal val="0"/>
                                          </p:val>
                                        </p:tav>
                                      </p:tavLst>
                                    </p:anim>
                                    <p:animEffect transition="in" filter="fade">
                                      <p:cBhvr>
                                        <p:cTn id="32" dur="1000"/>
                                        <p:tgtEl>
                                          <p:spTgt spid="7"/>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style.rotation</p:attrName>
                                        </p:attrNameLst>
                                      </p:cBhvr>
                                      <p:tavLst>
                                        <p:tav tm="0">
                                          <p:val>
                                            <p:fltVal val="90"/>
                                          </p:val>
                                        </p:tav>
                                        <p:tav tm="100000">
                                          <p:val>
                                            <p:fltVal val="0"/>
                                          </p:val>
                                        </p:tav>
                                      </p:tavLst>
                                    </p:anim>
                                    <p:animEffect transition="in" filter="fade">
                                      <p:cBhvr>
                                        <p:cTn id="38" dur="10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ppt_w</p:attrName>
                                        </p:attrNameLst>
                                      </p:cBhvr>
                                      <p:tavLst>
                                        <p:tav tm="0">
                                          <p:val>
                                            <p:fltVal val="0"/>
                                          </p:val>
                                        </p:tav>
                                        <p:tav tm="100000">
                                          <p:val>
                                            <p:strVal val="#ppt_w"/>
                                          </p:val>
                                        </p:tav>
                                      </p:tavLst>
                                    </p:anim>
                                    <p:anim calcmode="lin" valueType="num">
                                      <p:cBhvr>
                                        <p:cTn id="44" dur="1000" fill="hold"/>
                                        <p:tgtEl>
                                          <p:spTgt spid="9"/>
                                        </p:tgtEl>
                                        <p:attrNameLst>
                                          <p:attrName>ppt_h</p:attrName>
                                        </p:attrNameLst>
                                      </p:cBhvr>
                                      <p:tavLst>
                                        <p:tav tm="0">
                                          <p:val>
                                            <p:fltVal val="0"/>
                                          </p:val>
                                        </p:tav>
                                        <p:tav tm="100000">
                                          <p:val>
                                            <p:strVal val="#ppt_h"/>
                                          </p:val>
                                        </p:tav>
                                      </p:tavLst>
                                    </p:anim>
                                    <p:anim calcmode="lin" valueType="num">
                                      <p:cBhvr>
                                        <p:cTn id="45" dur="1000" fill="hold"/>
                                        <p:tgtEl>
                                          <p:spTgt spid="9"/>
                                        </p:tgtEl>
                                        <p:attrNameLst>
                                          <p:attrName>style.rotation</p:attrName>
                                        </p:attrNameLst>
                                      </p:cBhvr>
                                      <p:tavLst>
                                        <p:tav tm="0">
                                          <p:val>
                                            <p:fltVal val="90"/>
                                          </p:val>
                                        </p:tav>
                                        <p:tav tm="100000">
                                          <p:val>
                                            <p:fltVal val="0"/>
                                          </p:val>
                                        </p:tav>
                                      </p:tavLst>
                                    </p:anim>
                                    <p:animEffect transition="in" filter="fade">
                                      <p:cBhvr>
                                        <p:cTn id="46" dur="1000"/>
                                        <p:tgtEl>
                                          <p:spTgt spid="9"/>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fltVal val="0"/>
                                          </p:val>
                                        </p:tav>
                                        <p:tav tm="100000">
                                          <p:val>
                                            <p:strVal val="#ppt_w"/>
                                          </p:val>
                                        </p:tav>
                                      </p:tavLst>
                                    </p:anim>
                                    <p:anim calcmode="lin" valueType="num">
                                      <p:cBhvr>
                                        <p:cTn id="50" dur="1000" fill="hold"/>
                                        <p:tgtEl>
                                          <p:spTgt spid="11"/>
                                        </p:tgtEl>
                                        <p:attrNameLst>
                                          <p:attrName>ppt_h</p:attrName>
                                        </p:attrNameLst>
                                      </p:cBhvr>
                                      <p:tavLst>
                                        <p:tav tm="0">
                                          <p:val>
                                            <p:fltVal val="0"/>
                                          </p:val>
                                        </p:tav>
                                        <p:tav tm="100000">
                                          <p:val>
                                            <p:strVal val="#ppt_h"/>
                                          </p:val>
                                        </p:tav>
                                      </p:tavLst>
                                    </p:anim>
                                    <p:anim calcmode="lin" valueType="num">
                                      <p:cBhvr>
                                        <p:cTn id="51" dur="1000" fill="hold"/>
                                        <p:tgtEl>
                                          <p:spTgt spid="11"/>
                                        </p:tgtEl>
                                        <p:attrNameLst>
                                          <p:attrName>style.rotation</p:attrName>
                                        </p:attrNameLst>
                                      </p:cBhvr>
                                      <p:tavLst>
                                        <p:tav tm="0">
                                          <p:val>
                                            <p:fltVal val="90"/>
                                          </p:val>
                                        </p:tav>
                                        <p:tav tm="100000">
                                          <p:val>
                                            <p:fltVal val="0"/>
                                          </p:val>
                                        </p:tav>
                                      </p:tavLst>
                                    </p:anim>
                                    <p:animEffect transition="in" filter="fade">
                                      <p:cBhvr>
                                        <p:cTn id="5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8" grpId="0"/>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6684140-771C-7FE0-F9AD-48AA247C240F}"/>
              </a:ext>
            </a:extLst>
          </p:cNvPr>
          <p:cNvPicPr>
            <a:picLocks noChangeAspect="1"/>
          </p:cNvPicPr>
          <p:nvPr/>
        </p:nvPicPr>
        <p:blipFill>
          <a:blip r:embed="rId2"/>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xmlns="" id="{4FC55218-5511-DCAE-B843-AD174A35C518}"/>
              </a:ext>
            </a:extLst>
          </p:cNvPr>
          <p:cNvSpPr txBox="1"/>
          <p:nvPr/>
        </p:nvSpPr>
        <p:spPr>
          <a:xfrm>
            <a:off x="1753299" y="480782"/>
            <a:ext cx="823167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3.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Giá</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trị</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của</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ghe</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xuồng</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Nam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Bộ</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xmlns="" id="{1FEF1CE6-EE75-45FC-76EF-712734422DC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1835075" y="2030136"/>
            <a:ext cx="9188059" cy="5427677"/>
          </a:xfrm>
          <a:prstGeom prst="rect">
            <a:avLst/>
          </a:prstGeom>
        </p:spPr>
      </p:pic>
      <p:sp>
        <p:nvSpPr>
          <p:cNvPr id="6" name="TextBox 5">
            <a:extLst>
              <a:ext uri="{FF2B5EF4-FFF2-40B4-BE49-F238E27FC236}">
                <a16:creationId xmlns:a16="http://schemas.microsoft.com/office/drawing/2014/main" xmlns="" id="{24069A0C-C1AC-E926-981E-4728931E26B1}"/>
              </a:ext>
            </a:extLst>
          </p:cNvPr>
          <p:cNvSpPr txBox="1"/>
          <p:nvPr/>
        </p:nvSpPr>
        <p:spPr>
          <a:xfrm>
            <a:off x="2947673" y="2846675"/>
            <a:ext cx="6962862" cy="3170099"/>
          </a:xfrm>
          <a:prstGeom prst="rect">
            <a:avLst/>
          </a:prstGeom>
          <a:noFill/>
        </p:spPr>
        <p:txBody>
          <a:bodyPr wrap="square">
            <a:spAutoFit/>
          </a:bodyPr>
          <a:lstStyle/>
          <a:p>
            <a:pPr lvl="0" algn="just">
              <a:defRPr/>
            </a:pPr>
            <a:r>
              <a:rPr lang="vi-VN" sz="4000" b="1" dirty="0">
                <a:solidFill>
                  <a:prstClr val="black"/>
                </a:solidFill>
                <a:latin typeface="Times New Roman" panose="02020603050405020304" pitchFamily="18" charset="0"/>
                <a:cs typeface="Times New Roman" panose="02020603050405020304" pitchFamily="18" charset="0"/>
              </a:rPr>
              <a:t>Tìm hiểu thêm từ nhiều nguồn thông tin khác nhau để nêu một số nét thay đổi về phương tiện đi lại, vận chuyển hiện nay của vùng sông nước Nam Bộ? </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41036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4FC55218-5511-DCAE-B843-AD174A35C518}"/>
              </a:ext>
            </a:extLst>
          </p:cNvPr>
          <p:cNvSpPr txBox="1"/>
          <p:nvPr/>
        </p:nvSpPr>
        <p:spPr>
          <a:xfrm>
            <a:off x="2001824" y="269356"/>
            <a:ext cx="716348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3.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Giá</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trị</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của</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ghe</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xuồng</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Nam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Bộ</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xmlns="" id="{1FEF1CE6-EE75-45FC-76EF-712734422DC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0" y="1608677"/>
            <a:ext cx="5192784" cy="3733283"/>
          </a:xfrm>
          <a:prstGeom prst="rect">
            <a:avLst/>
          </a:prstGeom>
        </p:spPr>
      </p:pic>
      <p:sp>
        <p:nvSpPr>
          <p:cNvPr id="6" name="TextBox 5">
            <a:extLst>
              <a:ext uri="{FF2B5EF4-FFF2-40B4-BE49-F238E27FC236}">
                <a16:creationId xmlns:a16="http://schemas.microsoft.com/office/drawing/2014/main" xmlns="" id="{24069A0C-C1AC-E926-981E-4728931E26B1}"/>
              </a:ext>
            </a:extLst>
          </p:cNvPr>
          <p:cNvSpPr txBox="1"/>
          <p:nvPr/>
        </p:nvSpPr>
        <p:spPr>
          <a:xfrm>
            <a:off x="549458" y="2076050"/>
            <a:ext cx="4049807"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Sử dụng các phương tiện hiện đại có sức chở hàng, chở người lớn như tàu thủy, thuyền, phà…</a:t>
            </a:r>
          </a:p>
        </p:txBody>
      </p:sp>
      <p:pic>
        <p:nvPicPr>
          <p:cNvPr id="7" name="Picture 6">
            <a:extLst>
              <a:ext uri="{FF2B5EF4-FFF2-40B4-BE49-F238E27FC236}">
                <a16:creationId xmlns:a16="http://schemas.microsoft.com/office/drawing/2014/main" xmlns="" id="{5A95FF0C-4D8C-0A45-D880-1DD2F61C304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5869497" y="2340616"/>
            <a:ext cx="5444455" cy="3892674"/>
          </a:xfrm>
          <a:prstGeom prst="rect">
            <a:avLst/>
          </a:prstGeom>
        </p:spPr>
      </p:pic>
      <p:sp>
        <p:nvSpPr>
          <p:cNvPr id="8" name="TextBox 7">
            <a:extLst>
              <a:ext uri="{FF2B5EF4-FFF2-40B4-BE49-F238E27FC236}">
                <a16:creationId xmlns:a16="http://schemas.microsoft.com/office/drawing/2014/main" xmlns="" id="{6401127D-CEE6-AFF7-2247-9959D16D2FE3}"/>
              </a:ext>
            </a:extLst>
          </p:cNvPr>
          <p:cNvSpPr txBox="1"/>
          <p:nvPr/>
        </p:nvSpPr>
        <p:spPr>
          <a:xfrm>
            <a:off x="6556314" y="2871733"/>
            <a:ext cx="4049807"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Các ghe, xuồng được cải tiến nhiều hơn, có thể được đầu tư gắn máy để giảm sức của con người.</a:t>
            </a:r>
          </a:p>
        </p:txBody>
      </p:sp>
    </p:spTree>
    <p:extLst>
      <p:ext uri="{BB962C8B-B14F-4D97-AF65-F5344CB8AC3E}">
        <p14:creationId xmlns:p14="http://schemas.microsoft.com/office/powerpoint/2010/main" val="28893353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 calcmode="lin" valueType="num">
                                      <p:cBhvr>
                                        <p:cTn id="31" dur="1000" fill="hold"/>
                                        <p:tgtEl>
                                          <p:spTgt spid="7"/>
                                        </p:tgtEl>
                                        <p:attrNameLst>
                                          <p:attrName>style.rotation</p:attrName>
                                        </p:attrNameLst>
                                      </p:cBhvr>
                                      <p:tavLst>
                                        <p:tav tm="0">
                                          <p:val>
                                            <p:fltVal val="90"/>
                                          </p:val>
                                        </p:tav>
                                        <p:tav tm="100000">
                                          <p:val>
                                            <p:fltVal val="0"/>
                                          </p:val>
                                        </p:tav>
                                      </p:tavLst>
                                    </p:anim>
                                    <p:animEffect transition="in" filter="fade">
                                      <p:cBhvr>
                                        <p:cTn id="32" dur="1000"/>
                                        <p:tgtEl>
                                          <p:spTgt spid="7"/>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style.rotation</p:attrName>
                                        </p:attrNameLst>
                                      </p:cBhvr>
                                      <p:tavLst>
                                        <p:tav tm="0">
                                          <p:val>
                                            <p:fltVal val="90"/>
                                          </p:val>
                                        </p:tav>
                                        <p:tav tm="100000">
                                          <p:val>
                                            <p:fltVal val="0"/>
                                          </p:val>
                                        </p:tav>
                                      </p:tavLst>
                                    </p:anim>
                                    <p:animEffect transition="in" filter="fade">
                                      <p:cBhvr>
                                        <p:cTn id="3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4FC55218-5511-DCAE-B843-AD174A35C518}"/>
              </a:ext>
            </a:extLst>
          </p:cNvPr>
          <p:cNvSpPr txBox="1"/>
          <p:nvPr/>
        </p:nvSpPr>
        <p:spPr>
          <a:xfrm>
            <a:off x="2726423" y="2413337"/>
            <a:ext cx="730014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III. TỔNG</a:t>
            </a:r>
            <a:r>
              <a:rPr kumimoji="0" lang="en-US" sz="60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KẾT</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815394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FEF1CE6-EE75-45FC-76EF-712734422DC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2114025" y="1000387"/>
            <a:ext cx="7771002" cy="4590577"/>
          </a:xfrm>
          <a:prstGeom prst="rect">
            <a:avLst/>
          </a:prstGeom>
        </p:spPr>
      </p:pic>
      <p:sp>
        <p:nvSpPr>
          <p:cNvPr id="6" name="TextBox 5">
            <a:extLst>
              <a:ext uri="{FF2B5EF4-FFF2-40B4-BE49-F238E27FC236}">
                <a16:creationId xmlns:a16="http://schemas.microsoft.com/office/drawing/2014/main" xmlns="" id="{24069A0C-C1AC-E926-981E-4728931E26B1}"/>
              </a:ext>
            </a:extLst>
          </p:cNvPr>
          <p:cNvSpPr txBox="1"/>
          <p:nvPr/>
        </p:nvSpPr>
        <p:spPr>
          <a:xfrm>
            <a:off x="3579644" y="1766592"/>
            <a:ext cx="4406676"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Nêu những biện pháp nghệ thuật được sử dụng trong văn bản?</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39978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4FC55218-5511-DCAE-B843-AD174A35C518}"/>
              </a:ext>
            </a:extLst>
          </p:cNvPr>
          <p:cNvSpPr txBox="1"/>
          <p:nvPr/>
        </p:nvSpPr>
        <p:spPr>
          <a:xfrm>
            <a:off x="2001824" y="512591"/>
            <a:ext cx="7163482" cy="769441"/>
          </a:xfrm>
          <a:prstGeom prst="rect">
            <a:avLst/>
          </a:prstGeom>
          <a:noFill/>
        </p:spPr>
        <p:txBody>
          <a:bodyPr wrap="square" rtlCol="0">
            <a:spAutoFit/>
          </a:bodyPr>
          <a:lstStyle/>
          <a:p>
            <a:pPr lvl="0" algn="ctr">
              <a:defRPr/>
            </a:pPr>
            <a:r>
              <a:rPr lang="en-US" sz="4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1. </a:t>
            </a:r>
            <a:r>
              <a:rPr lang="en-US" sz="4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Nghệ</a:t>
            </a:r>
            <a:r>
              <a:rPr lang="en-US" sz="4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a:t>
            </a:r>
            <a:r>
              <a:rPr lang="en-US" sz="4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thuật</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xmlns="" id="{1FEF1CE6-EE75-45FC-76EF-712734422DC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1" y="1608677"/>
            <a:ext cx="3942826" cy="2510317"/>
          </a:xfrm>
          <a:prstGeom prst="rect">
            <a:avLst/>
          </a:prstGeom>
        </p:spPr>
      </p:pic>
      <p:sp>
        <p:nvSpPr>
          <p:cNvPr id="6" name="TextBox 5">
            <a:extLst>
              <a:ext uri="{FF2B5EF4-FFF2-40B4-BE49-F238E27FC236}">
                <a16:creationId xmlns:a16="http://schemas.microsoft.com/office/drawing/2014/main" xmlns="" id="{24069A0C-C1AC-E926-981E-4728931E26B1}"/>
              </a:ext>
            </a:extLst>
          </p:cNvPr>
          <p:cNvSpPr txBox="1"/>
          <p:nvPr/>
        </p:nvSpPr>
        <p:spPr>
          <a:xfrm>
            <a:off x="549458" y="2076050"/>
            <a:ext cx="3166865" cy="1077218"/>
          </a:xfrm>
          <a:prstGeom prst="rect">
            <a:avLst/>
          </a:prstGeom>
          <a:noFill/>
        </p:spPr>
        <p:txBody>
          <a:bodyPr wrap="square">
            <a:spAutoFit/>
          </a:bodyPr>
          <a:lstStyle/>
          <a:p>
            <a:pPr lvl="0" algn="just">
              <a:defRPr/>
            </a:pPr>
            <a:r>
              <a:rPr lang="vi-VN" sz="3200" b="1" dirty="0">
                <a:solidFill>
                  <a:prstClr val="black"/>
                </a:solidFill>
                <a:latin typeface="Times New Roman" panose="02020603050405020304" pitchFamily="18" charset="0"/>
                <a:cs typeface="Times New Roman" panose="02020603050405020304" pitchFamily="18" charset="0"/>
              </a:rPr>
              <a:t>Sử dụng ngôn ngữ giản dị</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xmlns="" id="{5A95FF0C-4D8C-0A45-D880-1DD2F61C304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4560815" y="1450722"/>
            <a:ext cx="3828176" cy="2737068"/>
          </a:xfrm>
          <a:prstGeom prst="rect">
            <a:avLst/>
          </a:prstGeom>
        </p:spPr>
      </p:pic>
      <p:sp>
        <p:nvSpPr>
          <p:cNvPr id="8" name="TextBox 7">
            <a:extLst>
              <a:ext uri="{FF2B5EF4-FFF2-40B4-BE49-F238E27FC236}">
                <a16:creationId xmlns:a16="http://schemas.microsoft.com/office/drawing/2014/main" xmlns="" id="{6401127D-CEE6-AFF7-2247-9959D16D2FE3}"/>
              </a:ext>
            </a:extLst>
          </p:cNvPr>
          <p:cNvSpPr txBox="1"/>
          <p:nvPr/>
        </p:nvSpPr>
        <p:spPr>
          <a:xfrm>
            <a:off x="5247632" y="1981839"/>
            <a:ext cx="2772244" cy="1077218"/>
          </a:xfrm>
          <a:prstGeom prst="rect">
            <a:avLst/>
          </a:prstGeom>
          <a:noFill/>
        </p:spPr>
        <p:txBody>
          <a:bodyPr wrap="square">
            <a:spAutoFit/>
          </a:bodyPr>
          <a:lstStyle/>
          <a:p>
            <a:pPr lvl="0" algn="just">
              <a:defRPr/>
            </a:pPr>
            <a:r>
              <a:rPr lang="vi-VN" sz="3200" b="1" dirty="0">
                <a:solidFill>
                  <a:prstClr val="black"/>
                </a:solidFill>
                <a:latin typeface="Times New Roman" panose="02020603050405020304" pitchFamily="18" charset="0"/>
                <a:cs typeface="Times New Roman" panose="02020603050405020304" pitchFamily="18" charset="0"/>
              </a:rPr>
              <a:t>Miêu tả đặc sắc đối tượng.</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xmlns="" id="{FB34B7AE-C82B-D376-7850-7C4ABBDFC8D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7197754" y="3775046"/>
            <a:ext cx="4907560" cy="2737068"/>
          </a:xfrm>
          <a:prstGeom prst="rect">
            <a:avLst/>
          </a:prstGeom>
        </p:spPr>
      </p:pic>
      <p:sp>
        <p:nvSpPr>
          <p:cNvPr id="11" name="TextBox 10">
            <a:extLst>
              <a:ext uri="{FF2B5EF4-FFF2-40B4-BE49-F238E27FC236}">
                <a16:creationId xmlns:a16="http://schemas.microsoft.com/office/drawing/2014/main" xmlns="" id="{7279901A-39C0-6D3C-B1C0-138583926048}"/>
              </a:ext>
            </a:extLst>
          </p:cNvPr>
          <p:cNvSpPr txBox="1"/>
          <p:nvPr/>
        </p:nvSpPr>
        <p:spPr>
          <a:xfrm>
            <a:off x="7881774" y="4026026"/>
            <a:ext cx="3401417" cy="2062103"/>
          </a:xfrm>
          <a:prstGeom prst="rect">
            <a:avLst/>
          </a:prstGeom>
          <a:noFill/>
        </p:spPr>
        <p:txBody>
          <a:bodyPr wrap="square">
            <a:spAutoFit/>
          </a:bodyPr>
          <a:lstStyle/>
          <a:p>
            <a:pPr lvl="0" algn="just">
              <a:defRPr/>
            </a:pPr>
            <a:r>
              <a:rPr lang="vi-VN" sz="3200" b="1" dirty="0">
                <a:solidFill>
                  <a:prstClr val="black"/>
                </a:solidFill>
                <a:latin typeface="Times New Roman" panose="02020603050405020304" pitchFamily="18" charset="0"/>
                <a:cs typeface="Times New Roman" panose="02020603050405020304" pitchFamily="18" charset="0"/>
              </a:rPr>
              <a:t>Liệt kê: nhấn mạnh sự phong phú và đa dạng của đối tượng.</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868019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 calcmode="lin" valueType="num">
                                      <p:cBhvr>
                                        <p:cTn id="31" dur="1000" fill="hold"/>
                                        <p:tgtEl>
                                          <p:spTgt spid="7"/>
                                        </p:tgtEl>
                                        <p:attrNameLst>
                                          <p:attrName>style.rotation</p:attrName>
                                        </p:attrNameLst>
                                      </p:cBhvr>
                                      <p:tavLst>
                                        <p:tav tm="0">
                                          <p:val>
                                            <p:fltVal val="90"/>
                                          </p:val>
                                        </p:tav>
                                        <p:tav tm="100000">
                                          <p:val>
                                            <p:fltVal val="0"/>
                                          </p:val>
                                        </p:tav>
                                      </p:tavLst>
                                    </p:anim>
                                    <p:animEffect transition="in" filter="fade">
                                      <p:cBhvr>
                                        <p:cTn id="32" dur="1000"/>
                                        <p:tgtEl>
                                          <p:spTgt spid="7"/>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style.rotation</p:attrName>
                                        </p:attrNameLst>
                                      </p:cBhvr>
                                      <p:tavLst>
                                        <p:tav tm="0">
                                          <p:val>
                                            <p:fltVal val="90"/>
                                          </p:val>
                                        </p:tav>
                                        <p:tav tm="100000">
                                          <p:val>
                                            <p:fltVal val="0"/>
                                          </p:val>
                                        </p:tav>
                                      </p:tavLst>
                                    </p:anim>
                                    <p:animEffect transition="in" filter="fade">
                                      <p:cBhvr>
                                        <p:cTn id="38" dur="10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ppt_w</p:attrName>
                                        </p:attrNameLst>
                                      </p:cBhvr>
                                      <p:tavLst>
                                        <p:tav tm="0">
                                          <p:val>
                                            <p:fltVal val="0"/>
                                          </p:val>
                                        </p:tav>
                                        <p:tav tm="100000">
                                          <p:val>
                                            <p:strVal val="#ppt_w"/>
                                          </p:val>
                                        </p:tav>
                                      </p:tavLst>
                                    </p:anim>
                                    <p:anim calcmode="lin" valueType="num">
                                      <p:cBhvr>
                                        <p:cTn id="44" dur="1000" fill="hold"/>
                                        <p:tgtEl>
                                          <p:spTgt spid="9"/>
                                        </p:tgtEl>
                                        <p:attrNameLst>
                                          <p:attrName>ppt_h</p:attrName>
                                        </p:attrNameLst>
                                      </p:cBhvr>
                                      <p:tavLst>
                                        <p:tav tm="0">
                                          <p:val>
                                            <p:fltVal val="0"/>
                                          </p:val>
                                        </p:tav>
                                        <p:tav tm="100000">
                                          <p:val>
                                            <p:strVal val="#ppt_h"/>
                                          </p:val>
                                        </p:tav>
                                      </p:tavLst>
                                    </p:anim>
                                    <p:anim calcmode="lin" valueType="num">
                                      <p:cBhvr>
                                        <p:cTn id="45" dur="1000" fill="hold"/>
                                        <p:tgtEl>
                                          <p:spTgt spid="9"/>
                                        </p:tgtEl>
                                        <p:attrNameLst>
                                          <p:attrName>style.rotation</p:attrName>
                                        </p:attrNameLst>
                                      </p:cBhvr>
                                      <p:tavLst>
                                        <p:tav tm="0">
                                          <p:val>
                                            <p:fltVal val="90"/>
                                          </p:val>
                                        </p:tav>
                                        <p:tav tm="100000">
                                          <p:val>
                                            <p:fltVal val="0"/>
                                          </p:val>
                                        </p:tav>
                                      </p:tavLst>
                                    </p:anim>
                                    <p:animEffect transition="in" filter="fade">
                                      <p:cBhvr>
                                        <p:cTn id="46" dur="1000"/>
                                        <p:tgtEl>
                                          <p:spTgt spid="9"/>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fltVal val="0"/>
                                          </p:val>
                                        </p:tav>
                                        <p:tav tm="100000">
                                          <p:val>
                                            <p:strVal val="#ppt_w"/>
                                          </p:val>
                                        </p:tav>
                                      </p:tavLst>
                                    </p:anim>
                                    <p:anim calcmode="lin" valueType="num">
                                      <p:cBhvr>
                                        <p:cTn id="50" dur="1000" fill="hold"/>
                                        <p:tgtEl>
                                          <p:spTgt spid="11"/>
                                        </p:tgtEl>
                                        <p:attrNameLst>
                                          <p:attrName>ppt_h</p:attrName>
                                        </p:attrNameLst>
                                      </p:cBhvr>
                                      <p:tavLst>
                                        <p:tav tm="0">
                                          <p:val>
                                            <p:fltVal val="0"/>
                                          </p:val>
                                        </p:tav>
                                        <p:tav tm="100000">
                                          <p:val>
                                            <p:strVal val="#ppt_h"/>
                                          </p:val>
                                        </p:tav>
                                      </p:tavLst>
                                    </p:anim>
                                    <p:anim calcmode="lin" valueType="num">
                                      <p:cBhvr>
                                        <p:cTn id="51" dur="1000" fill="hold"/>
                                        <p:tgtEl>
                                          <p:spTgt spid="11"/>
                                        </p:tgtEl>
                                        <p:attrNameLst>
                                          <p:attrName>style.rotation</p:attrName>
                                        </p:attrNameLst>
                                      </p:cBhvr>
                                      <p:tavLst>
                                        <p:tav tm="0">
                                          <p:val>
                                            <p:fltVal val="90"/>
                                          </p:val>
                                        </p:tav>
                                        <p:tav tm="100000">
                                          <p:val>
                                            <p:fltVal val="0"/>
                                          </p:val>
                                        </p:tav>
                                      </p:tavLst>
                                    </p:anim>
                                    <p:animEffect transition="in" filter="fade">
                                      <p:cBhvr>
                                        <p:cTn id="5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8"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5BBAEE7-7764-7F2A-5FA6-6E1A4FDA3045}"/>
              </a:ext>
            </a:extLst>
          </p:cNvPr>
          <p:cNvSpPr txBox="1"/>
          <p:nvPr/>
        </p:nvSpPr>
        <p:spPr>
          <a:xfrm>
            <a:off x="2278567" y="435233"/>
            <a:ext cx="7048724" cy="923330"/>
          </a:xfrm>
          <a:prstGeom prst="rect">
            <a:avLst/>
          </a:prstGeom>
          <a:noFill/>
        </p:spPr>
        <p:txBody>
          <a:bodyPr wrap="none" rtlCol="0">
            <a:spAutoFit/>
          </a:bodyPr>
          <a:lstStyle/>
          <a:p>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Đây</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là</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phương</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tiện</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gì</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a:t>
            </a:r>
            <a:endParaRPr lang="en-US" sz="5400" dirty="0">
              <a:solidFill>
                <a:srgbClr val="FF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37ECCC18-2E76-DAB1-17D2-12AB19B3DC15}"/>
              </a:ext>
            </a:extLst>
          </p:cNvPr>
          <p:cNvPicPr>
            <a:picLocks noChangeAspect="1"/>
          </p:cNvPicPr>
          <p:nvPr/>
        </p:nvPicPr>
        <p:blipFill>
          <a:blip r:embed="rId4"/>
          <a:stretch>
            <a:fillRect/>
          </a:stretch>
        </p:blipFill>
        <p:spPr>
          <a:xfrm>
            <a:off x="3681433" y="1491913"/>
            <a:ext cx="4543383" cy="2590800"/>
          </a:xfrm>
          <a:prstGeom prst="rect">
            <a:avLst/>
          </a:prstGeom>
        </p:spPr>
      </p:pic>
      <p:sp>
        <p:nvSpPr>
          <p:cNvPr id="5" name="TextBox 4">
            <a:extLst>
              <a:ext uri="{FF2B5EF4-FFF2-40B4-BE49-F238E27FC236}">
                <a16:creationId xmlns:a16="http://schemas.microsoft.com/office/drawing/2014/main" xmlns="" id="{AF51318A-D65D-7BED-0FD5-88B90D2B4C7E}"/>
              </a:ext>
            </a:extLst>
          </p:cNvPr>
          <p:cNvSpPr txBox="1"/>
          <p:nvPr/>
        </p:nvSpPr>
        <p:spPr>
          <a:xfrm>
            <a:off x="5274092" y="4232196"/>
            <a:ext cx="1358064" cy="923330"/>
          </a:xfrm>
          <a:prstGeom prst="rect">
            <a:avLst/>
          </a:prstGeom>
          <a:noFill/>
        </p:spPr>
        <p:txBody>
          <a:bodyPr wrap="none" rtlCol="0">
            <a:spAutoFit/>
          </a:bodyPr>
          <a:lstStyle/>
          <a:p>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Phà</a:t>
            </a:r>
            <a:endParaRPr lang="en-US" sz="5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269771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FEF1CE6-EE75-45FC-76EF-712734422DC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2249988" y="941664"/>
            <a:ext cx="7373241" cy="4355607"/>
          </a:xfrm>
          <a:prstGeom prst="rect">
            <a:avLst/>
          </a:prstGeom>
        </p:spPr>
      </p:pic>
      <p:sp>
        <p:nvSpPr>
          <p:cNvPr id="6" name="TextBox 5">
            <a:extLst>
              <a:ext uri="{FF2B5EF4-FFF2-40B4-BE49-F238E27FC236}">
                <a16:creationId xmlns:a16="http://schemas.microsoft.com/office/drawing/2014/main" xmlns="" id="{24069A0C-C1AC-E926-981E-4728931E26B1}"/>
              </a:ext>
            </a:extLst>
          </p:cNvPr>
          <p:cNvSpPr txBox="1"/>
          <p:nvPr/>
        </p:nvSpPr>
        <p:spPr>
          <a:xfrm>
            <a:off x="3579644" y="1766592"/>
            <a:ext cx="4406676" cy="1938992"/>
          </a:xfrm>
          <a:prstGeom prst="rect">
            <a:avLst/>
          </a:prstGeom>
          <a:noFill/>
        </p:spPr>
        <p:txBody>
          <a:bodyPr wrap="square">
            <a:spAutoFit/>
          </a:bodyPr>
          <a:lstStyle/>
          <a:p>
            <a:pPr lvl="0" algn="just">
              <a:defRPr/>
            </a:pPr>
            <a:r>
              <a:rPr lang="vi-VN" sz="4000" b="1" dirty="0">
                <a:solidFill>
                  <a:prstClr val="black"/>
                </a:solidFill>
                <a:latin typeface="Times New Roman" panose="02020603050405020304" pitchFamily="18" charset="0"/>
                <a:cs typeface="Times New Roman" panose="02020603050405020304" pitchFamily="18" charset="0"/>
              </a:rPr>
              <a:t>Nội dung chính của văn bản “Ghe xuồng Nam Bộ”?</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890998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7592D30-C68F-7572-B526-B843D80BED61}"/>
              </a:ext>
            </a:extLst>
          </p:cNvPr>
          <p:cNvPicPr>
            <a:picLocks noChangeAspect="1"/>
          </p:cNvPicPr>
          <p:nvPr/>
        </p:nvPicPr>
        <p:blipFill>
          <a:blip r:embed="rId2"/>
          <a:stretch>
            <a:fillRect/>
          </a:stretch>
        </p:blipFill>
        <p:spPr>
          <a:xfrm>
            <a:off x="18287" y="0"/>
            <a:ext cx="12155425" cy="6858000"/>
          </a:xfrm>
          <a:prstGeom prst="rect">
            <a:avLst/>
          </a:prstGeom>
        </p:spPr>
      </p:pic>
      <p:sp>
        <p:nvSpPr>
          <p:cNvPr id="10" name="TextBox 9">
            <a:extLst>
              <a:ext uri="{FF2B5EF4-FFF2-40B4-BE49-F238E27FC236}">
                <a16:creationId xmlns:a16="http://schemas.microsoft.com/office/drawing/2014/main" xmlns="" id="{4FC55218-5511-DCAE-B843-AD174A35C518}"/>
              </a:ext>
            </a:extLst>
          </p:cNvPr>
          <p:cNvSpPr txBox="1"/>
          <p:nvPr/>
        </p:nvSpPr>
        <p:spPr>
          <a:xfrm>
            <a:off x="2001824" y="512591"/>
            <a:ext cx="7163482" cy="769441"/>
          </a:xfrm>
          <a:prstGeom prst="rect">
            <a:avLst/>
          </a:prstGeom>
          <a:noFill/>
        </p:spPr>
        <p:txBody>
          <a:bodyPr wrap="square" rtlCol="0">
            <a:spAutoFit/>
          </a:bodyPr>
          <a:lstStyle/>
          <a:p>
            <a:pPr lvl="0" algn="ctr">
              <a:defRPr/>
            </a:pPr>
            <a:r>
              <a:rPr lang="en-US" sz="4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2. </a:t>
            </a:r>
            <a:r>
              <a:rPr lang="en-US" sz="4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Nội</a:t>
            </a:r>
            <a:r>
              <a:rPr lang="en-US" sz="4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dung</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xmlns="" id="{1FEF1CE6-EE75-45FC-76EF-712734422DC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1" y="1608677"/>
            <a:ext cx="5108894" cy="3785444"/>
          </a:xfrm>
          <a:prstGeom prst="rect">
            <a:avLst/>
          </a:prstGeom>
        </p:spPr>
      </p:pic>
      <p:sp>
        <p:nvSpPr>
          <p:cNvPr id="6" name="TextBox 5">
            <a:extLst>
              <a:ext uri="{FF2B5EF4-FFF2-40B4-BE49-F238E27FC236}">
                <a16:creationId xmlns:a16="http://schemas.microsoft.com/office/drawing/2014/main" xmlns="" id="{24069A0C-C1AC-E926-981E-4728931E26B1}"/>
              </a:ext>
            </a:extLst>
          </p:cNvPr>
          <p:cNvSpPr txBox="1"/>
          <p:nvPr/>
        </p:nvSpPr>
        <p:spPr>
          <a:xfrm>
            <a:off x="689984" y="2294163"/>
            <a:ext cx="3728927" cy="2062103"/>
          </a:xfrm>
          <a:prstGeom prst="rect">
            <a:avLst/>
          </a:prstGeom>
          <a:noFill/>
        </p:spPr>
        <p:txBody>
          <a:bodyPr wrap="square">
            <a:spAutoFit/>
          </a:bodyPr>
          <a:lstStyle/>
          <a:p>
            <a:pPr lvl="0" algn="just">
              <a:defRPr/>
            </a:pPr>
            <a:r>
              <a:rPr lang="vi-VN" sz="3200" b="1" dirty="0">
                <a:solidFill>
                  <a:prstClr val="black"/>
                </a:solidFill>
                <a:latin typeface="Times New Roman" panose="02020603050405020304" pitchFamily="18" charset="0"/>
                <a:cs typeface="Times New Roman" panose="02020603050405020304" pitchFamily="18" charset="0"/>
              </a:rPr>
              <a:t>Cung cấp tri thức về phương tiện giáo thông đặc trưng của vùng Nam Bộ.</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xmlns="" id="{5A95FF0C-4D8C-0A45-D880-1DD2F61C304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5622024" y="1794623"/>
            <a:ext cx="5707310" cy="4186728"/>
          </a:xfrm>
          <a:prstGeom prst="rect">
            <a:avLst/>
          </a:prstGeom>
        </p:spPr>
      </p:pic>
      <p:sp>
        <p:nvSpPr>
          <p:cNvPr id="8" name="TextBox 7">
            <a:extLst>
              <a:ext uri="{FF2B5EF4-FFF2-40B4-BE49-F238E27FC236}">
                <a16:creationId xmlns:a16="http://schemas.microsoft.com/office/drawing/2014/main" xmlns="" id="{6401127D-CEE6-AFF7-2247-9959D16D2FE3}"/>
              </a:ext>
            </a:extLst>
          </p:cNvPr>
          <p:cNvSpPr txBox="1"/>
          <p:nvPr/>
        </p:nvSpPr>
        <p:spPr>
          <a:xfrm>
            <a:off x="6423754" y="2460011"/>
            <a:ext cx="4133053" cy="2554545"/>
          </a:xfrm>
          <a:prstGeom prst="rect">
            <a:avLst/>
          </a:prstGeom>
          <a:noFill/>
        </p:spPr>
        <p:txBody>
          <a:bodyPr wrap="square">
            <a:spAutoFit/>
          </a:bodyPr>
          <a:lstStyle/>
          <a:p>
            <a:pPr lvl="0" algn="just">
              <a:defRPr/>
            </a:pPr>
            <a:r>
              <a:rPr lang="vi-VN" sz="3200" b="1" dirty="0">
                <a:solidFill>
                  <a:prstClr val="black"/>
                </a:solidFill>
                <a:latin typeface="Times New Roman" panose="02020603050405020304" pitchFamily="18" charset="0"/>
                <a:cs typeface="Times New Roman" panose="02020603050405020304" pitchFamily="18" charset="0"/>
              </a:rPr>
              <a:t>Qua đó ca ngợi giá trị của ghe , xuồng trong cuộc sống của người dân vùng sông nước Nam Bộ.</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402588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 calcmode="lin" valueType="num">
                                      <p:cBhvr>
                                        <p:cTn id="31" dur="1000" fill="hold"/>
                                        <p:tgtEl>
                                          <p:spTgt spid="7"/>
                                        </p:tgtEl>
                                        <p:attrNameLst>
                                          <p:attrName>style.rotation</p:attrName>
                                        </p:attrNameLst>
                                      </p:cBhvr>
                                      <p:tavLst>
                                        <p:tav tm="0">
                                          <p:val>
                                            <p:fltVal val="90"/>
                                          </p:val>
                                        </p:tav>
                                        <p:tav tm="100000">
                                          <p:val>
                                            <p:fltVal val="0"/>
                                          </p:val>
                                        </p:tav>
                                      </p:tavLst>
                                    </p:anim>
                                    <p:animEffect transition="in" filter="fade">
                                      <p:cBhvr>
                                        <p:cTn id="32" dur="1000"/>
                                        <p:tgtEl>
                                          <p:spTgt spid="7"/>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style.rotation</p:attrName>
                                        </p:attrNameLst>
                                      </p:cBhvr>
                                      <p:tavLst>
                                        <p:tav tm="0">
                                          <p:val>
                                            <p:fltVal val="90"/>
                                          </p:val>
                                        </p:tav>
                                        <p:tav tm="100000">
                                          <p:val>
                                            <p:fltVal val="0"/>
                                          </p:val>
                                        </p:tav>
                                      </p:tavLst>
                                    </p:anim>
                                    <p:animEffect transition="in" filter="fade">
                                      <p:cBhvr>
                                        <p:cTn id="3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CF73D8B-621D-F17E-8209-4F3FC24C050A}"/>
              </a:ext>
            </a:extLst>
          </p:cNvPr>
          <p:cNvPicPr>
            <a:picLocks noChangeAspect="1"/>
          </p:cNvPicPr>
          <p:nvPr/>
        </p:nvPicPr>
        <p:blipFill>
          <a:blip r:embed="rId2"/>
          <a:stretch>
            <a:fillRect/>
          </a:stretch>
        </p:blipFill>
        <p:spPr>
          <a:xfrm>
            <a:off x="18287" y="0"/>
            <a:ext cx="12155425" cy="6858000"/>
          </a:xfrm>
          <a:prstGeom prst="rect">
            <a:avLst/>
          </a:prstGeom>
        </p:spPr>
      </p:pic>
      <p:pic>
        <p:nvPicPr>
          <p:cNvPr id="5" name="Picture 4">
            <a:extLst>
              <a:ext uri="{FF2B5EF4-FFF2-40B4-BE49-F238E27FC236}">
                <a16:creationId xmlns:a16="http://schemas.microsoft.com/office/drawing/2014/main" xmlns="" id="{1FEF1CE6-EE75-45FC-76EF-712734422DC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2275155" y="933275"/>
            <a:ext cx="8437586" cy="4355607"/>
          </a:xfrm>
          <a:prstGeom prst="rect">
            <a:avLst/>
          </a:prstGeom>
        </p:spPr>
      </p:pic>
      <p:sp>
        <p:nvSpPr>
          <p:cNvPr id="6" name="TextBox 5">
            <a:extLst>
              <a:ext uri="{FF2B5EF4-FFF2-40B4-BE49-F238E27FC236}">
                <a16:creationId xmlns:a16="http://schemas.microsoft.com/office/drawing/2014/main" xmlns="" id="{24069A0C-C1AC-E926-981E-4728931E26B1}"/>
              </a:ext>
            </a:extLst>
          </p:cNvPr>
          <p:cNvSpPr txBox="1"/>
          <p:nvPr/>
        </p:nvSpPr>
        <p:spPr>
          <a:xfrm>
            <a:off x="3472684" y="1447810"/>
            <a:ext cx="6042528"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Sau khi học xong văn bản “Ghe xuồng Nam Bộ”, em học tập được điều gì về cách lựa chọn đối tượng, về triển khai? </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536453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95389A6-1603-63E2-B53E-E3E924E53B35}"/>
              </a:ext>
            </a:extLst>
          </p:cNvPr>
          <p:cNvPicPr>
            <a:picLocks noChangeAspect="1"/>
          </p:cNvPicPr>
          <p:nvPr/>
        </p:nvPicPr>
        <p:blipFill>
          <a:blip r:embed="rId2"/>
          <a:stretch>
            <a:fillRect/>
          </a:stretch>
        </p:blipFill>
        <p:spPr>
          <a:xfrm>
            <a:off x="18287" y="0"/>
            <a:ext cx="12155425" cy="6858000"/>
          </a:xfrm>
          <a:prstGeom prst="rect">
            <a:avLst/>
          </a:prstGeom>
        </p:spPr>
      </p:pic>
      <p:sp>
        <p:nvSpPr>
          <p:cNvPr id="10" name="TextBox 9">
            <a:extLst>
              <a:ext uri="{FF2B5EF4-FFF2-40B4-BE49-F238E27FC236}">
                <a16:creationId xmlns:a16="http://schemas.microsoft.com/office/drawing/2014/main" xmlns="" id="{4FC55218-5511-DCAE-B843-AD174A35C518}"/>
              </a:ext>
            </a:extLst>
          </p:cNvPr>
          <p:cNvSpPr txBox="1"/>
          <p:nvPr/>
        </p:nvSpPr>
        <p:spPr>
          <a:xfrm>
            <a:off x="2001824" y="512591"/>
            <a:ext cx="7276400" cy="1446550"/>
          </a:xfrm>
          <a:prstGeom prst="rect">
            <a:avLst/>
          </a:prstGeom>
          <a:noFill/>
        </p:spPr>
        <p:txBody>
          <a:bodyPr wrap="square" rtlCol="0">
            <a:spAutoFit/>
          </a:bodyPr>
          <a:lstStyle/>
          <a:p>
            <a:pPr lvl="0" algn="ctr">
              <a:defRPr/>
            </a:pPr>
            <a:r>
              <a:rPr lang="en-US" sz="4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a. </a:t>
            </a:r>
            <a:r>
              <a:rPr lang="vi-VN" sz="4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Về cách lựa chọn đối tượng khi thông tin</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xmlns="" id="{1FEF1CE6-EE75-45FC-76EF-712734422DC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2986482" y="1955103"/>
            <a:ext cx="6686024" cy="3631965"/>
          </a:xfrm>
          <a:prstGeom prst="rect">
            <a:avLst/>
          </a:prstGeom>
        </p:spPr>
      </p:pic>
      <p:sp>
        <p:nvSpPr>
          <p:cNvPr id="6" name="TextBox 5">
            <a:extLst>
              <a:ext uri="{FF2B5EF4-FFF2-40B4-BE49-F238E27FC236}">
                <a16:creationId xmlns:a16="http://schemas.microsoft.com/office/drawing/2014/main" xmlns="" id="{24069A0C-C1AC-E926-981E-4728931E26B1}"/>
              </a:ext>
            </a:extLst>
          </p:cNvPr>
          <p:cNvSpPr txBox="1"/>
          <p:nvPr/>
        </p:nvSpPr>
        <p:spPr>
          <a:xfrm>
            <a:off x="3615186" y="2511504"/>
            <a:ext cx="5370193" cy="2062103"/>
          </a:xfrm>
          <a:prstGeom prst="rect">
            <a:avLst/>
          </a:prstGeom>
          <a:noFill/>
        </p:spPr>
        <p:txBody>
          <a:bodyPr wrap="square">
            <a:spAutoFit/>
          </a:bodyPr>
          <a:lstStyle/>
          <a:p>
            <a:pPr lvl="0" algn="just">
              <a:defRPr/>
            </a:pPr>
            <a:r>
              <a:rPr lang="vi-VN" sz="3200" b="1" dirty="0">
                <a:solidFill>
                  <a:prstClr val="black"/>
                </a:solidFill>
                <a:latin typeface="Times New Roman" panose="02020603050405020304" pitchFamily="18" charset="0"/>
                <a:cs typeface="Times New Roman" panose="02020603050405020304" pitchFamily="18" charset="0"/>
              </a:rPr>
              <a:t>Đối tượng đặc trưng của vùng miền, gần gũi với cuộc sống của người dân vùng miền đó.</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535115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60A6780-1E6C-35FD-EBC8-E42702796151}"/>
              </a:ext>
            </a:extLst>
          </p:cNvPr>
          <p:cNvPicPr>
            <a:picLocks noChangeAspect="1"/>
          </p:cNvPicPr>
          <p:nvPr/>
        </p:nvPicPr>
        <p:blipFill>
          <a:blip r:embed="rId2"/>
          <a:stretch>
            <a:fillRect/>
          </a:stretch>
        </p:blipFill>
        <p:spPr>
          <a:xfrm>
            <a:off x="18287" y="0"/>
            <a:ext cx="12155425" cy="6858000"/>
          </a:xfrm>
          <a:prstGeom prst="rect">
            <a:avLst/>
          </a:prstGeom>
        </p:spPr>
      </p:pic>
      <p:sp>
        <p:nvSpPr>
          <p:cNvPr id="10" name="TextBox 9">
            <a:extLst>
              <a:ext uri="{FF2B5EF4-FFF2-40B4-BE49-F238E27FC236}">
                <a16:creationId xmlns:a16="http://schemas.microsoft.com/office/drawing/2014/main" xmlns="" id="{4FC55218-5511-DCAE-B843-AD174A35C518}"/>
              </a:ext>
            </a:extLst>
          </p:cNvPr>
          <p:cNvSpPr txBox="1"/>
          <p:nvPr/>
        </p:nvSpPr>
        <p:spPr>
          <a:xfrm>
            <a:off x="2060547" y="592831"/>
            <a:ext cx="7276400" cy="769441"/>
          </a:xfrm>
          <a:prstGeom prst="rect">
            <a:avLst/>
          </a:prstGeom>
          <a:noFill/>
        </p:spPr>
        <p:txBody>
          <a:bodyPr wrap="square" rtlCol="0">
            <a:spAutoFit/>
          </a:bodyPr>
          <a:lstStyle/>
          <a:p>
            <a:pPr lvl="0" algn="ctr">
              <a:defRPr/>
            </a:pPr>
            <a:r>
              <a:rPr lang="en-US" sz="4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b. </a:t>
            </a:r>
            <a:r>
              <a:rPr lang="vi-VN" sz="4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Về cách </a:t>
            </a:r>
            <a:r>
              <a:rPr lang="en-US" sz="4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triển</a:t>
            </a:r>
            <a:r>
              <a:rPr lang="en-US" sz="4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a:t>
            </a:r>
            <a:r>
              <a:rPr lang="en-US" sz="4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khai</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xmlns="" id="{1FEF1CE6-EE75-45FC-76EF-712734422DC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973125" y="1362272"/>
            <a:ext cx="6123962" cy="3631965"/>
          </a:xfrm>
          <a:prstGeom prst="rect">
            <a:avLst/>
          </a:prstGeom>
        </p:spPr>
      </p:pic>
      <p:sp>
        <p:nvSpPr>
          <p:cNvPr id="6" name="TextBox 5">
            <a:extLst>
              <a:ext uri="{FF2B5EF4-FFF2-40B4-BE49-F238E27FC236}">
                <a16:creationId xmlns:a16="http://schemas.microsoft.com/office/drawing/2014/main" xmlns="" id="{24069A0C-C1AC-E926-981E-4728931E26B1}"/>
              </a:ext>
            </a:extLst>
          </p:cNvPr>
          <p:cNvSpPr txBox="1"/>
          <p:nvPr/>
        </p:nvSpPr>
        <p:spPr>
          <a:xfrm>
            <a:off x="1677330" y="2020723"/>
            <a:ext cx="4572469" cy="1754326"/>
          </a:xfrm>
          <a:prstGeom prst="rect">
            <a:avLst/>
          </a:prstGeom>
          <a:noFill/>
        </p:spPr>
        <p:txBody>
          <a:bodyPr wrap="square">
            <a:spAutoFit/>
          </a:bodyPr>
          <a:lstStyle/>
          <a:p>
            <a:pPr lvl="0" algn="just">
              <a:defRPr/>
            </a:pPr>
            <a:r>
              <a:rPr lang="vi-VN" sz="3600" b="1" dirty="0">
                <a:solidFill>
                  <a:prstClr val="black"/>
                </a:solidFill>
                <a:latin typeface="Times New Roman" panose="02020603050405020304" pitchFamily="18" charset="0"/>
                <a:cs typeface="Times New Roman" panose="02020603050405020304" pitchFamily="18" charset="0"/>
              </a:rPr>
              <a:t>Triển khai văn bản theo trật tự phân loại đối tượng. </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6F433233-FD8D-83AC-3B70-933A8C5532E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5553514" y="3065238"/>
            <a:ext cx="6123962" cy="3631965"/>
          </a:xfrm>
          <a:prstGeom prst="rect">
            <a:avLst/>
          </a:prstGeom>
        </p:spPr>
      </p:pic>
      <p:sp>
        <p:nvSpPr>
          <p:cNvPr id="8" name="TextBox 7">
            <a:extLst>
              <a:ext uri="{FF2B5EF4-FFF2-40B4-BE49-F238E27FC236}">
                <a16:creationId xmlns:a16="http://schemas.microsoft.com/office/drawing/2014/main" xmlns="" id="{BC765319-AD12-2AE1-7EE3-54FA4DB2BD65}"/>
              </a:ext>
            </a:extLst>
          </p:cNvPr>
          <p:cNvSpPr txBox="1"/>
          <p:nvPr/>
        </p:nvSpPr>
        <p:spPr>
          <a:xfrm>
            <a:off x="6257719" y="3723689"/>
            <a:ext cx="4572469" cy="1754326"/>
          </a:xfrm>
          <a:prstGeom prst="rect">
            <a:avLst/>
          </a:prstGeom>
          <a:noFill/>
        </p:spPr>
        <p:txBody>
          <a:bodyPr wrap="square">
            <a:spAutoFit/>
          </a:bodyPr>
          <a:lstStyle/>
          <a:p>
            <a:pPr lvl="0" algn="just">
              <a:defRPr/>
            </a:pPr>
            <a:r>
              <a:rPr lang="vi-VN" sz="3600" b="1" dirty="0">
                <a:solidFill>
                  <a:prstClr val="black"/>
                </a:solidFill>
                <a:latin typeface="Times New Roman" panose="02020603050405020304" pitchFamily="18" charset="0"/>
                <a:cs typeface="Times New Roman" panose="02020603050405020304" pitchFamily="18" charset="0"/>
              </a:rPr>
              <a:t>-&gt; Giúp cho bài viết logic, rõ ràng người đọc đễ tiếp cận hơn.</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51497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 calcmode="lin" valueType="num">
                                      <p:cBhvr>
                                        <p:cTn id="31" dur="1000" fill="hold"/>
                                        <p:tgtEl>
                                          <p:spTgt spid="7"/>
                                        </p:tgtEl>
                                        <p:attrNameLst>
                                          <p:attrName>style.rotation</p:attrName>
                                        </p:attrNameLst>
                                      </p:cBhvr>
                                      <p:tavLst>
                                        <p:tav tm="0">
                                          <p:val>
                                            <p:fltVal val="90"/>
                                          </p:val>
                                        </p:tav>
                                        <p:tav tm="100000">
                                          <p:val>
                                            <p:fltVal val="0"/>
                                          </p:val>
                                        </p:tav>
                                      </p:tavLst>
                                    </p:anim>
                                    <p:animEffect transition="in" filter="fade">
                                      <p:cBhvr>
                                        <p:cTn id="32" dur="1000"/>
                                        <p:tgtEl>
                                          <p:spTgt spid="7"/>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style.rotation</p:attrName>
                                        </p:attrNameLst>
                                      </p:cBhvr>
                                      <p:tavLst>
                                        <p:tav tm="0">
                                          <p:val>
                                            <p:fltVal val="90"/>
                                          </p:val>
                                        </p:tav>
                                        <p:tav tm="100000">
                                          <p:val>
                                            <p:fltVal val="0"/>
                                          </p:val>
                                        </p:tav>
                                      </p:tavLst>
                                    </p:anim>
                                    <p:animEffect transition="in" filter="fade">
                                      <p:cBhvr>
                                        <p:cTn id="3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4B38A5E-6486-D810-7B73-E03BD779C9F4}"/>
              </a:ext>
            </a:extLst>
          </p:cNvPr>
          <p:cNvPicPr>
            <a:picLocks noChangeAspect="1"/>
          </p:cNvPicPr>
          <p:nvPr/>
        </p:nvPicPr>
        <p:blipFill>
          <a:blip r:embed="rId2"/>
          <a:stretch>
            <a:fillRect/>
          </a:stretch>
        </p:blipFill>
        <p:spPr>
          <a:xfrm>
            <a:off x="18287" y="0"/>
            <a:ext cx="12155425" cy="6858000"/>
          </a:xfrm>
          <a:prstGeom prst="rect">
            <a:avLst/>
          </a:prstGeom>
        </p:spPr>
      </p:pic>
      <p:sp>
        <p:nvSpPr>
          <p:cNvPr id="10" name="TextBox 9">
            <a:extLst>
              <a:ext uri="{FF2B5EF4-FFF2-40B4-BE49-F238E27FC236}">
                <a16:creationId xmlns:a16="http://schemas.microsoft.com/office/drawing/2014/main" xmlns="" id="{4FC55218-5511-DCAE-B843-AD174A35C518}"/>
              </a:ext>
            </a:extLst>
          </p:cNvPr>
          <p:cNvSpPr txBox="1"/>
          <p:nvPr/>
        </p:nvSpPr>
        <p:spPr>
          <a:xfrm>
            <a:off x="2060547" y="592831"/>
            <a:ext cx="7276400" cy="1446550"/>
          </a:xfrm>
          <a:prstGeom prst="rect">
            <a:avLst/>
          </a:prstGeom>
          <a:noFill/>
        </p:spPr>
        <p:txBody>
          <a:bodyPr wrap="square" rtlCol="0">
            <a:spAutoFit/>
          </a:bodyPr>
          <a:lstStyle/>
          <a:p>
            <a:pPr lvl="0" algn="ctr">
              <a:defRPr/>
            </a:pPr>
            <a:r>
              <a:rPr lang="en-US" sz="4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c. </a:t>
            </a:r>
            <a:r>
              <a:rPr lang="vi-VN" sz="4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Về lựa chọn Cước chú và tài liệu tham khảo</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xmlns="" id="{1FEF1CE6-EE75-45FC-76EF-712734422DC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2667701" y="2167615"/>
            <a:ext cx="6123962" cy="3631965"/>
          </a:xfrm>
          <a:prstGeom prst="rect">
            <a:avLst/>
          </a:prstGeom>
        </p:spPr>
      </p:pic>
      <p:sp>
        <p:nvSpPr>
          <p:cNvPr id="6" name="TextBox 5">
            <a:extLst>
              <a:ext uri="{FF2B5EF4-FFF2-40B4-BE49-F238E27FC236}">
                <a16:creationId xmlns:a16="http://schemas.microsoft.com/office/drawing/2014/main" xmlns="" id="{24069A0C-C1AC-E926-981E-4728931E26B1}"/>
              </a:ext>
            </a:extLst>
          </p:cNvPr>
          <p:cNvSpPr txBox="1"/>
          <p:nvPr/>
        </p:nvSpPr>
        <p:spPr>
          <a:xfrm>
            <a:off x="3371906" y="2826066"/>
            <a:ext cx="4572469" cy="1754326"/>
          </a:xfrm>
          <a:prstGeom prst="rect">
            <a:avLst/>
          </a:prstGeom>
          <a:noFill/>
        </p:spPr>
        <p:txBody>
          <a:bodyPr wrap="square">
            <a:spAutoFit/>
          </a:bodyPr>
          <a:lstStyle/>
          <a:p>
            <a:pPr lvl="0" algn="just">
              <a:defRPr/>
            </a:pPr>
            <a:r>
              <a:rPr lang="vi-VN" sz="3600" b="1" dirty="0">
                <a:solidFill>
                  <a:prstClr val="black"/>
                </a:solidFill>
                <a:latin typeface="Times New Roman" panose="02020603050405020304" pitchFamily="18" charset="0"/>
                <a:cs typeface="Times New Roman" panose="02020603050405020304" pitchFamily="18" charset="0"/>
              </a:rPr>
              <a:t>Lựa chọn những cước chú và tài liệu tham khảo phù hợp. </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30743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4FC55218-5511-DCAE-B843-AD174A35C518}"/>
              </a:ext>
            </a:extLst>
          </p:cNvPr>
          <p:cNvSpPr txBox="1"/>
          <p:nvPr/>
        </p:nvSpPr>
        <p:spPr>
          <a:xfrm>
            <a:off x="2726423" y="2413337"/>
            <a:ext cx="730014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IV. LUYỆN</a:t>
            </a:r>
            <a:r>
              <a:rPr kumimoji="0" lang="en-US" sz="60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TẬP</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884199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FEF1CE6-EE75-45FC-76EF-712734422DC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2275155" y="933275"/>
            <a:ext cx="8437586" cy="4355607"/>
          </a:xfrm>
          <a:prstGeom prst="rect">
            <a:avLst/>
          </a:prstGeom>
        </p:spPr>
      </p:pic>
      <p:sp>
        <p:nvSpPr>
          <p:cNvPr id="6" name="TextBox 5">
            <a:extLst>
              <a:ext uri="{FF2B5EF4-FFF2-40B4-BE49-F238E27FC236}">
                <a16:creationId xmlns:a16="http://schemas.microsoft.com/office/drawing/2014/main" xmlns="" id="{24069A0C-C1AC-E926-981E-4728931E26B1}"/>
              </a:ext>
            </a:extLst>
          </p:cNvPr>
          <p:cNvSpPr txBox="1"/>
          <p:nvPr/>
        </p:nvSpPr>
        <p:spPr>
          <a:xfrm>
            <a:off x="3472684" y="1833704"/>
            <a:ext cx="6042528"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Viết đoạn văn (từ 5 – 12 dòng) tóm tắt văn bản “Ghe xuồng Nam Bộ”.</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312879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541B1D7-4254-6456-D99E-27BD77421ED9}"/>
              </a:ext>
            </a:extLst>
          </p:cNvPr>
          <p:cNvSpPr txBox="1"/>
          <p:nvPr/>
        </p:nvSpPr>
        <p:spPr>
          <a:xfrm>
            <a:off x="655739" y="340464"/>
            <a:ext cx="10880521" cy="5693866"/>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lvl="0" algn="just">
              <a:defRPr/>
            </a:pPr>
            <a:r>
              <a:rPr lang="en-US" sz="2800" b="1" dirty="0">
                <a:solidFill>
                  <a:prstClr val="black"/>
                </a:solidFill>
                <a:latin typeface="Times New Roman" panose="02020603050405020304" pitchFamily="18" charset="0"/>
                <a:cs typeface="Times New Roman" panose="02020603050405020304" pitchFamily="18" charset="0"/>
              </a:rPr>
              <a:t>      </a:t>
            </a:r>
            <a:r>
              <a:rPr lang="vi-VN" sz="2800" b="1" dirty="0">
                <a:solidFill>
                  <a:prstClr val="black"/>
                </a:solidFill>
                <a:latin typeface="Times New Roman" panose="02020603050405020304" pitchFamily="18" charset="0"/>
                <a:cs typeface="Times New Roman" panose="02020603050405020304" pitchFamily="18" charset="0"/>
              </a:rPr>
              <a:t>Ghe xuồng là phương tiện đi lại đặc trưng của vùng sông nước Nam Bộ. Xuồng là thuyền nhỏ không có mái che, thường đi kèm theo thuyền lớn hoặc tàu thuỷ. Các loại phổ biến như xuồng ba lá, xuồng năm lá, tam bản, xuồng vỏ gòn, xuồng độc mộc, xuồng  máy… Ghe dùng để vận chuyển hàng hóa thường là những chiếc ghe có kích thước lớn, sức chở nặng, đi được đường dài. Rất đa dạng với nhiều loại xuồng khác nhau và mục đích sử dụng khác nhau. Ngoài ra, ở mỗi địa phương cũng có những loại ghe phù hợp với điều kiện sông nước và nhu cầu sản xuất, đi lại trong vùng. Ghe xuồng ở Nam Bộ vừa là một loại phương tiện giao thông vô cùng hữu hiệu, vừa ẩn chứa bên trong những giá trị văn hóa vô cùng độc đáo. Dù sau này khoa học kĩ thuật phát triển thì ghe, xuồng vẫn giữ vị trí quan trọng ở mảnh đất này.</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241831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6684140-771C-7FE0-F9AD-48AA247C240F}"/>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xmlns="" id="{CBDEC44D-A415-E595-A343-9251C3C9F70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1028701" y="981075"/>
            <a:ext cx="10467974" cy="5124449"/>
          </a:xfrm>
          <a:prstGeom prst="rect">
            <a:avLst/>
          </a:prstGeom>
        </p:spPr>
      </p:pic>
      <p:sp>
        <p:nvSpPr>
          <p:cNvPr id="10" name="TextBox 9">
            <a:extLst>
              <a:ext uri="{FF2B5EF4-FFF2-40B4-BE49-F238E27FC236}">
                <a16:creationId xmlns:a16="http://schemas.microsoft.com/office/drawing/2014/main" xmlns="" id="{4FC55218-5511-DCAE-B843-AD174A35C518}"/>
              </a:ext>
            </a:extLst>
          </p:cNvPr>
          <p:cNvSpPr txBox="1"/>
          <p:nvPr/>
        </p:nvSpPr>
        <p:spPr>
          <a:xfrm>
            <a:off x="2247900" y="1650473"/>
            <a:ext cx="7652433" cy="31700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Em biết những phương tiện đi lại nào mang tính đặc trưng của người dân ở mỗi vùng miền trên đất nước ta? Trong số đó, em thích phương tiện nào nhất? Vì sao?</a:t>
            </a:r>
            <a:r>
              <a:rPr kumimoji="0" lang="en-US" sz="4000" b="1" i="1"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40936450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1" presetID="3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5BBAEE7-7764-7F2A-5FA6-6E1A4FDA3045}"/>
              </a:ext>
            </a:extLst>
          </p:cNvPr>
          <p:cNvSpPr txBox="1"/>
          <p:nvPr/>
        </p:nvSpPr>
        <p:spPr>
          <a:xfrm>
            <a:off x="2288092" y="568583"/>
            <a:ext cx="7048724" cy="923330"/>
          </a:xfrm>
          <a:prstGeom prst="rect">
            <a:avLst/>
          </a:prstGeom>
          <a:noFill/>
        </p:spPr>
        <p:txBody>
          <a:bodyPr wrap="none" rtlCol="0">
            <a:spAutoFit/>
          </a:bodyPr>
          <a:lstStyle/>
          <a:p>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Đây</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là</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phương</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tiện</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gì</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a:t>
            </a:r>
            <a:endParaRPr lang="en-US" sz="5400" dirty="0">
              <a:solidFill>
                <a:srgbClr val="FF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4A5273D5-3EF2-8FCF-9B65-7253A5C272D3}"/>
              </a:ext>
            </a:extLst>
          </p:cNvPr>
          <p:cNvPicPr>
            <a:picLocks noChangeAspect="1"/>
          </p:cNvPicPr>
          <p:nvPr/>
        </p:nvPicPr>
        <p:blipFill>
          <a:blip r:embed="rId4"/>
          <a:stretch>
            <a:fillRect/>
          </a:stretch>
        </p:blipFill>
        <p:spPr>
          <a:xfrm>
            <a:off x="3362325" y="1672888"/>
            <a:ext cx="5214937" cy="2756237"/>
          </a:xfrm>
          <a:prstGeom prst="rect">
            <a:avLst/>
          </a:prstGeom>
        </p:spPr>
      </p:pic>
      <p:sp>
        <p:nvSpPr>
          <p:cNvPr id="5" name="TextBox 4">
            <a:extLst>
              <a:ext uri="{FF2B5EF4-FFF2-40B4-BE49-F238E27FC236}">
                <a16:creationId xmlns:a16="http://schemas.microsoft.com/office/drawing/2014/main" xmlns="" id="{A1C0BC30-82AE-742F-3440-D2BA557CC5CA}"/>
              </a:ext>
            </a:extLst>
          </p:cNvPr>
          <p:cNvSpPr txBox="1"/>
          <p:nvPr/>
        </p:nvSpPr>
        <p:spPr>
          <a:xfrm>
            <a:off x="4069267" y="4429125"/>
            <a:ext cx="2710999" cy="923330"/>
          </a:xfrm>
          <a:prstGeom prst="rect">
            <a:avLst/>
          </a:prstGeom>
          <a:noFill/>
        </p:spPr>
        <p:txBody>
          <a:bodyPr wrap="none" rtlCol="0">
            <a:spAutoFit/>
          </a:bodyPr>
          <a:lstStyle/>
          <a:p>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Ghe</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ngo</a:t>
            </a:r>
            <a:endParaRPr lang="en-US" sz="5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762647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4FC55218-5511-DCAE-B843-AD174A35C518}"/>
              </a:ext>
            </a:extLst>
          </p:cNvPr>
          <p:cNvSpPr txBox="1"/>
          <p:nvPr/>
        </p:nvSpPr>
        <p:spPr>
          <a:xfrm>
            <a:off x="2726423" y="2413337"/>
            <a:ext cx="730014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V. VẬN</a:t>
            </a:r>
            <a:r>
              <a:rPr kumimoji="0" lang="en-US" sz="60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DỤNG</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155860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CBDEC44D-A415-E595-A343-9251C3C9F70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1028701" y="981074"/>
            <a:ext cx="10467974" cy="5124449"/>
          </a:xfrm>
          <a:prstGeom prst="rect">
            <a:avLst/>
          </a:prstGeom>
        </p:spPr>
      </p:pic>
      <p:sp>
        <p:nvSpPr>
          <p:cNvPr id="10" name="TextBox 9">
            <a:extLst>
              <a:ext uri="{FF2B5EF4-FFF2-40B4-BE49-F238E27FC236}">
                <a16:creationId xmlns:a16="http://schemas.microsoft.com/office/drawing/2014/main" xmlns="" id="{4FC55218-5511-DCAE-B843-AD174A35C518}"/>
              </a:ext>
            </a:extLst>
          </p:cNvPr>
          <p:cNvSpPr txBox="1"/>
          <p:nvPr/>
        </p:nvSpPr>
        <p:spPr>
          <a:xfrm>
            <a:off x="2566682" y="2153813"/>
            <a:ext cx="7652433"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Từ bài học, em rút ra cho mình bài học gì về giữ gìn văn hoá địa phương của các vùng miền?</a:t>
            </a:r>
            <a:endParaRPr kumimoji="0" lang="en-US" sz="4000" b="1" i="1"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44073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1" presetID="3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ăn hóa Ghe xuồng - Nét độc đáo trong văn hóa sinh hoạt người dân Miền Tây">
            <a:hlinkClick r:id="" action="ppaction://media"/>
            <a:extLst>
              <a:ext uri="{FF2B5EF4-FFF2-40B4-BE49-F238E27FC236}">
                <a16:creationId xmlns:a16="http://schemas.microsoft.com/office/drawing/2014/main" xmlns="" id="{853F1852-0DF8-BA6C-15A6-817B91ED88F8}"/>
              </a:ext>
            </a:extLst>
          </p:cNvPr>
          <p:cNvPicPr>
            <a:picLocks noChangeAspect="1"/>
          </p:cNvPicPr>
          <p:nvPr>
            <a:videoFile r:link="rId1"/>
            <p:extLst>
              <p:ext uri="{DAA4B4D4-6D71-4841-9C94-3DE7FCFB9230}">
                <p14:media xmlns:p14="http://schemas.microsoft.com/office/powerpoint/2010/main" r:embed="rId2">
                  <p14:trim end="613247.3741"/>
                </p14:media>
              </p:ext>
            </p:extLst>
          </p:nvPr>
        </p:nvPicPr>
        <p:blipFill>
          <a:blip r:embed="rId4"/>
          <a:stretch>
            <a:fillRect/>
          </a:stretch>
        </p:blipFill>
        <p:spPr>
          <a:xfrm>
            <a:off x="1459684" y="436228"/>
            <a:ext cx="9797351" cy="5809376"/>
          </a:xfrm>
          <a:prstGeom prst="rect">
            <a:avLst/>
          </a:prstGeom>
          <a:ln w="9525" cap="flat">
            <a:solidFill>
              <a:srgbClr val="383838"/>
            </a:solidFill>
          </a:ln>
          <a:effectLst>
            <a:outerShdw blurRad="152400" dist="317500" dir="6000000" sx="105000" sy="105000" algn="tl" rotWithShape="0">
              <a:srgbClr val="000000">
                <a:alpha val="30000"/>
              </a:srgbClr>
            </a:outerShdw>
          </a:effectLst>
          <a:scene3d>
            <a:camera prst="perspectiveRight" fov="2100000">
              <a:rot lat="0" lon="20400000" rev="0"/>
            </a:camera>
            <a:lightRig rig="threePt" dir="t"/>
          </a:scene3d>
          <a:sp3d extrusionH="889000" prstMaterial="matte">
            <a:extrusionClr>
              <a:srgbClr val="777777"/>
            </a:extrusionClr>
          </a:sp3d>
        </p:spPr>
      </p:pic>
    </p:spTree>
    <p:extLst>
      <p:ext uri="{BB962C8B-B14F-4D97-AF65-F5344CB8AC3E}">
        <p14:creationId xmlns:p14="http://schemas.microsoft.com/office/powerpoint/2010/main" val="39746595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4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255DEE3-6B2E-9505-9B2D-F9D323A95E83}"/>
              </a:ext>
            </a:extLst>
          </p:cNvPr>
          <p:cNvSpPr txBox="1"/>
          <p:nvPr/>
        </p:nvSpPr>
        <p:spPr>
          <a:xfrm>
            <a:off x="2933405" y="2828835"/>
            <a:ext cx="618663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HẸN</a:t>
            </a:r>
            <a:r>
              <a:rPr kumimoji="0" lang="en-US" sz="72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GẶP LẠI</a:t>
            </a:r>
            <a:endParaRPr kumimoji="0" lang="en-US" sz="7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109857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8.33333E-7 0 L 0.06706 0.04005 C 0.08099 0.04907 0.10195 0.05394 0.12396 0.05394 C 0.14896 0.05394 0.16901 0.04907 0.18294 0.04005 L 0.25 0 " pathEditMode="relative" rAng="0" ptsTypes="AAAAA">
                                      <p:cBhvr>
                                        <p:cTn id="6" dur="2000" fill="hold"/>
                                        <p:tgtEl>
                                          <p:spTgt spid="3"/>
                                        </p:tgtEl>
                                        <p:attrNameLst>
                                          <p:attrName>ppt_x</p:attrName>
                                          <p:attrName>ppt_y</p:attrName>
                                        </p:attrNameLst>
                                      </p:cBhvr>
                                      <p:rCtr x="12500" y="268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8.33333E-7 0 L -8.33333E-7 0.25 " pathEditMode="relative" rAng="0" ptsTypes="AA">
                                      <p:cBhvr>
                                        <p:cTn id="10" dur="2000" fill="hold"/>
                                        <p:tgtEl>
                                          <p:spTgt spid="3"/>
                                        </p:tgtEl>
                                        <p:attrNameLst>
                                          <p:attrName>ppt_x</p:attrName>
                                          <p:attrName>ppt_y</p:attrName>
                                        </p:attrNameLst>
                                      </p:cBhvr>
                                      <p:rCtr x="0" y="12500"/>
                                    </p:animMotion>
                                  </p:childTnLst>
                                </p:cTn>
                              </p:par>
                            </p:childTnLst>
                          </p:cTn>
                        </p:par>
                      </p:childTnLst>
                    </p:cTn>
                  </p:par>
                  <p:par>
                    <p:cTn id="11" fill="hold">
                      <p:stCondLst>
                        <p:cond delay="indefinite"/>
                      </p:stCondLst>
                      <p:childTnLst>
                        <p:par>
                          <p:cTn id="12" fill="hold">
                            <p:stCondLst>
                              <p:cond delay="0"/>
                            </p:stCondLst>
                            <p:childTnLst>
                              <p:par>
                                <p:cTn id="13" presetID="1" presetClass="path" presetSubtype="0" accel="50000" decel="50000" fill="hold" grpId="2" nodeType="clickEffect">
                                  <p:stCondLst>
                                    <p:cond delay="0"/>
                                  </p:stCondLst>
                                  <p:childTnLst>
                                    <p:animMotion origin="layout" path="M -8.33333E-7 0 C 0.06901 0 0.125 0.05602 0.125 0.125 C 0.125 0.19398 0.06901 0.25 -8.33333E-7 0.25 C -0.06901 0.25 -0.125 0.19398 -0.125 0.125 C -0.125 0.05602 -0.06901 0 -8.33333E-7 0 Z " pathEditMode="relative" rAng="0" ptsTypes="AAAAA">
                                      <p:cBhvr>
                                        <p:cTn id="14" dur="2000" fill="hold"/>
                                        <p:tgtEl>
                                          <p:spTgt spid="3"/>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51F9E05-A69F-DB3C-5780-669BE7D75ABD}"/>
              </a:ext>
            </a:extLst>
          </p:cNvPr>
          <p:cNvPicPr>
            <a:picLocks noChangeAspect="1"/>
          </p:cNvPicPr>
          <p:nvPr/>
        </p:nvPicPr>
        <p:blipFill>
          <a:blip r:embed="rId4"/>
          <a:stretch>
            <a:fillRect/>
          </a:stretch>
        </p:blipFill>
        <p:spPr>
          <a:xfrm>
            <a:off x="0" y="0"/>
            <a:ext cx="12192000" cy="6809232"/>
          </a:xfrm>
          <a:prstGeom prst="rect">
            <a:avLst/>
          </a:prstGeom>
        </p:spPr>
      </p:pic>
      <p:sp>
        <p:nvSpPr>
          <p:cNvPr id="3" name="TextBox 2">
            <a:extLst>
              <a:ext uri="{FF2B5EF4-FFF2-40B4-BE49-F238E27FC236}">
                <a16:creationId xmlns:a16="http://schemas.microsoft.com/office/drawing/2014/main" xmlns="" id="{95BBAEE7-7764-7F2A-5FA6-6E1A4FDA3045}"/>
              </a:ext>
            </a:extLst>
          </p:cNvPr>
          <p:cNvSpPr txBox="1"/>
          <p:nvPr/>
        </p:nvSpPr>
        <p:spPr>
          <a:xfrm>
            <a:off x="2288092" y="568583"/>
            <a:ext cx="704872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err="1">
                <a:ln w="9525" cmpd="sng">
                  <a:solidFill>
                    <a:srgbClr val="4472C4"/>
                  </a:solidFill>
                  <a:prstDash val="solid"/>
                </a:ln>
                <a:solidFill>
                  <a:srgbClr val="FF0000"/>
                </a:solidFill>
                <a:effectLst>
                  <a:glow rad="38100">
                    <a:srgbClr val="4472C4">
                      <a:alpha val="40000"/>
                    </a:srgbClr>
                  </a:glow>
                </a:effectLst>
                <a:uLnTx/>
                <a:uFillTx/>
                <a:latin typeface="Times New Roman" panose="02020603050405020304" pitchFamily="18" charset="0"/>
                <a:ea typeface="+mn-ea"/>
                <a:cs typeface="Times New Roman" panose="02020603050405020304" pitchFamily="18" charset="0"/>
              </a:rPr>
              <a:t>Đây</a:t>
            </a:r>
            <a:r>
              <a:rPr kumimoji="0" lang="en-US" sz="5400" b="1" i="0" u="none" strike="noStrike" kern="1200" cap="none" spc="50" normalizeH="0" baseline="0" noProof="0" dirty="0">
                <a:ln w="9525" cmpd="sng">
                  <a:solidFill>
                    <a:srgbClr val="4472C4"/>
                  </a:solidFill>
                  <a:prstDash val="solid"/>
                </a:ln>
                <a:solidFill>
                  <a:srgbClr val="FF0000"/>
                </a:solidFill>
                <a:effectLst>
                  <a:glow rad="38100">
                    <a:srgbClr val="4472C4">
                      <a:alpha val="40000"/>
                    </a:srgbClr>
                  </a:glo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50" normalizeH="0" baseline="0" noProof="0" dirty="0" err="1">
                <a:ln w="9525" cmpd="sng">
                  <a:solidFill>
                    <a:srgbClr val="4472C4"/>
                  </a:solidFill>
                  <a:prstDash val="solid"/>
                </a:ln>
                <a:solidFill>
                  <a:srgbClr val="FF0000"/>
                </a:solidFill>
                <a:effectLst>
                  <a:glow rad="38100">
                    <a:srgbClr val="4472C4">
                      <a:alpha val="40000"/>
                    </a:srgbClr>
                  </a:glow>
                </a:effectLst>
                <a:uLnTx/>
                <a:uFillTx/>
                <a:latin typeface="Times New Roman" panose="02020603050405020304" pitchFamily="18" charset="0"/>
                <a:ea typeface="+mn-ea"/>
                <a:cs typeface="Times New Roman" panose="02020603050405020304" pitchFamily="18" charset="0"/>
              </a:rPr>
              <a:t>là</a:t>
            </a:r>
            <a:r>
              <a:rPr kumimoji="0" lang="en-US" sz="5400" b="1" i="0" u="none" strike="noStrike" kern="1200" cap="none" spc="50" normalizeH="0" baseline="0" noProof="0" dirty="0">
                <a:ln w="9525" cmpd="sng">
                  <a:solidFill>
                    <a:srgbClr val="4472C4"/>
                  </a:solidFill>
                  <a:prstDash val="solid"/>
                </a:ln>
                <a:solidFill>
                  <a:srgbClr val="FF0000"/>
                </a:solidFill>
                <a:effectLst>
                  <a:glow rad="38100">
                    <a:srgbClr val="4472C4">
                      <a:alpha val="40000"/>
                    </a:srgbClr>
                  </a:glo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50" normalizeH="0" baseline="0" noProof="0" dirty="0" err="1">
                <a:ln w="9525" cmpd="sng">
                  <a:solidFill>
                    <a:srgbClr val="4472C4"/>
                  </a:solidFill>
                  <a:prstDash val="solid"/>
                </a:ln>
                <a:solidFill>
                  <a:srgbClr val="FF0000"/>
                </a:solidFill>
                <a:effectLst>
                  <a:glow rad="38100">
                    <a:srgbClr val="4472C4">
                      <a:alpha val="40000"/>
                    </a:srgbClr>
                  </a:glow>
                </a:effectLst>
                <a:uLnTx/>
                <a:uFillTx/>
                <a:latin typeface="Times New Roman" panose="02020603050405020304" pitchFamily="18" charset="0"/>
                <a:ea typeface="+mn-ea"/>
                <a:cs typeface="Times New Roman" panose="02020603050405020304" pitchFamily="18" charset="0"/>
              </a:rPr>
              <a:t>phương</a:t>
            </a:r>
            <a:r>
              <a:rPr kumimoji="0" lang="en-US" sz="5400" b="1" i="0" u="none" strike="noStrike" kern="1200" cap="none" spc="50" normalizeH="0" baseline="0" noProof="0" dirty="0">
                <a:ln w="9525" cmpd="sng">
                  <a:solidFill>
                    <a:srgbClr val="4472C4"/>
                  </a:solidFill>
                  <a:prstDash val="solid"/>
                </a:ln>
                <a:solidFill>
                  <a:srgbClr val="FF0000"/>
                </a:solidFill>
                <a:effectLst>
                  <a:glow rad="38100">
                    <a:srgbClr val="4472C4">
                      <a:alpha val="40000"/>
                    </a:srgbClr>
                  </a:glo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50" normalizeH="0" baseline="0" noProof="0" dirty="0" err="1">
                <a:ln w="9525" cmpd="sng">
                  <a:solidFill>
                    <a:srgbClr val="4472C4"/>
                  </a:solidFill>
                  <a:prstDash val="solid"/>
                </a:ln>
                <a:solidFill>
                  <a:srgbClr val="FF0000"/>
                </a:solidFill>
                <a:effectLst>
                  <a:glow rad="38100">
                    <a:srgbClr val="4472C4">
                      <a:alpha val="40000"/>
                    </a:srgbClr>
                  </a:glow>
                </a:effectLst>
                <a:uLnTx/>
                <a:uFillTx/>
                <a:latin typeface="Times New Roman" panose="02020603050405020304" pitchFamily="18" charset="0"/>
                <a:ea typeface="+mn-ea"/>
                <a:cs typeface="Times New Roman" panose="02020603050405020304" pitchFamily="18" charset="0"/>
              </a:rPr>
              <a:t>tiện</a:t>
            </a:r>
            <a:r>
              <a:rPr kumimoji="0" lang="en-US" sz="5400" b="1" i="0" u="none" strike="noStrike" kern="1200" cap="none" spc="50" normalizeH="0" baseline="0" noProof="0" dirty="0">
                <a:ln w="9525" cmpd="sng">
                  <a:solidFill>
                    <a:srgbClr val="4472C4"/>
                  </a:solidFill>
                  <a:prstDash val="solid"/>
                </a:ln>
                <a:solidFill>
                  <a:srgbClr val="FF0000"/>
                </a:solidFill>
                <a:effectLst>
                  <a:glow rad="38100">
                    <a:srgbClr val="4472C4">
                      <a:alpha val="40000"/>
                    </a:srgbClr>
                  </a:glo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50" normalizeH="0" baseline="0" noProof="0" dirty="0" err="1">
                <a:ln w="9525" cmpd="sng">
                  <a:solidFill>
                    <a:srgbClr val="4472C4"/>
                  </a:solidFill>
                  <a:prstDash val="solid"/>
                </a:ln>
                <a:solidFill>
                  <a:srgbClr val="FF0000"/>
                </a:solidFill>
                <a:effectLst>
                  <a:glow rad="38100">
                    <a:srgbClr val="4472C4">
                      <a:alpha val="40000"/>
                    </a:srgbClr>
                  </a:glow>
                </a:effectLst>
                <a:uLnTx/>
                <a:uFillTx/>
                <a:latin typeface="Times New Roman" panose="02020603050405020304" pitchFamily="18" charset="0"/>
                <a:ea typeface="+mn-ea"/>
                <a:cs typeface="Times New Roman" panose="02020603050405020304" pitchFamily="18" charset="0"/>
              </a:rPr>
              <a:t>gì</a:t>
            </a:r>
            <a:r>
              <a:rPr kumimoji="0" lang="en-US" sz="5400" b="1" i="0" u="none" strike="noStrike" kern="1200" cap="none" spc="50" normalizeH="0" baseline="0" noProof="0" dirty="0">
                <a:ln w="9525" cmpd="sng">
                  <a:solidFill>
                    <a:srgbClr val="4472C4"/>
                  </a:solidFill>
                  <a:prstDash val="solid"/>
                </a:ln>
                <a:solidFill>
                  <a:srgbClr val="FF0000"/>
                </a:solidFill>
                <a:effectLst>
                  <a:glow rad="38100">
                    <a:srgbClr val="4472C4">
                      <a:alpha val="40000"/>
                    </a:srgbClr>
                  </a:glow>
                </a:effectLst>
                <a:uLnTx/>
                <a:uFillTx/>
                <a:latin typeface="Times New Roman" panose="02020603050405020304" pitchFamily="18" charset="0"/>
                <a:ea typeface="+mn-ea"/>
                <a:cs typeface="Times New Roman" panose="02020603050405020304" pitchFamily="18" charset="0"/>
              </a:rPr>
              <a:t>?</a:t>
            </a:r>
            <a:endPar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xmlns="" id="{326478F9-9E46-31F2-191C-0B03DAACDC5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9917" r="91583">
                        <a14:foregroundMark x1="9917" y1="51833" x2="9917" y2="51833"/>
                        <a14:foregroundMark x1="66083" y1="55250" x2="66083" y2="55250"/>
                        <a14:foregroundMark x1="67000" y1="57583" x2="67000" y2="57583"/>
                        <a14:foregroundMark x1="60917" y1="58583" x2="60917" y2="58583"/>
                        <a14:foregroundMark x1="91583" y1="61250" x2="91583" y2="61250"/>
                        <a14:foregroundMark x1="90833" y1="61250" x2="90833" y2="61250"/>
                      </a14:backgroundRemoval>
                    </a14:imgEffect>
                  </a14:imgLayer>
                </a14:imgProps>
              </a:ext>
            </a:extLst>
          </a:blip>
          <a:stretch>
            <a:fillRect/>
          </a:stretch>
        </p:blipFill>
        <p:spPr>
          <a:xfrm>
            <a:off x="2559909" y="1325820"/>
            <a:ext cx="6160229" cy="3648075"/>
          </a:xfrm>
          <a:prstGeom prst="rect">
            <a:avLst/>
          </a:prstGeom>
        </p:spPr>
      </p:pic>
      <p:sp>
        <p:nvSpPr>
          <p:cNvPr id="5" name="TextBox 4">
            <a:extLst>
              <a:ext uri="{FF2B5EF4-FFF2-40B4-BE49-F238E27FC236}">
                <a16:creationId xmlns:a16="http://schemas.microsoft.com/office/drawing/2014/main" xmlns="" id="{FE51154E-4951-534E-0A75-7DAAC76A490A}"/>
              </a:ext>
            </a:extLst>
          </p:cNvPr>
          <p:cNvSpPr txBox="1"/>
          <p:nvPr/>
        </p:nvSpPr>
        <p:spPr>
          <a:xfrm>
            <a:off x="4439761" y="4050565"/>
            <a:ext cx="217880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err="1">
                <a:ln w="9525" cmpd="sng">
                  <a:solidFill>
                    <a:srgbClr val="4472C4"/>
                  </a:solidFill>
                  <a:prstDash val="solid"/>
                </a:ln>
                <a:solidFill>
                  <a:srgbClr val="FF0000"/>
                </a:solidFill>
                <a:effectLst>
                  <a:glow rad="38100">
                    <a:srgbClr val="4472C4">
                      <a:alpha val="40000"/>
                    </a:srgbClr>
                  </a:glow>
                </a:effectLst>
                <a:uLnTx/>
                <a:uFillTx/>
                <a:latin typeface="Times New Roman" panose="02020603050405020304" pitchFamily="18" charset="0"/>
                <a:ea typeface="+mn-ea"/>
                <a:cs typeface="Times New Roman" panose="02020603050405020304" pitchFamily="18" charset="0"/>
              </a:rPr>
              <a:t>Xuồng</a:t>
            </a:r>
            <a:endPar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xmlns="" id="{26065993-3C6C-60A7-464D-37F60307ECB5}"/>
              </a:ext>
            </a:extLst>
          </p:cNvPr>
          <p:cNvPicPr>
            <a:picLocks noChangeAspect="1"/>
          </p:cNvPicPr>
          <p:nvPr/>
        </p:nvPicPr>
        <p:blipFill>
          <a:blip r:embed="rId7"/>
          <a:stretch>
            <a:fillRect/>
          </a:stretch>
        </p:blipFill>
        <p:spPr>
          <a:xfrm>
            <a:off x="8484793" y="1843712"/>
            <a:ext cx="3181807" cy="2781300"/>
          </a:xfrm>
          <a:prstGeom prst="rect">
            <a:avLst/>
          </a:prstGeom>
        </p:spPr>
      </p:pic>
    </p:spTree>
    <p:extLst>
      <p:ext uri="{BB962C8B-B14F-4D97-AF65-F5344CB8AC3E}">
        <p14:creationId xmlns:p14="http://schemas.microsoft.com/office/powerpoint/2010/main" val="140050394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style.rotation</p:attrName>
                                        </p:attrNameLst>
                                      </p:cBhvr>
                                      <p:tavLst>
                                        <p:tav tm="0">
                                          <p:val>
                                            <p:fltVal val="90"/>
                                          </p:val>
                                        </p:tav>
                                        <p:tav tm="100000">
                                          <p:val>
                                            <p:fltVal val="0"/>
                                          </p:val>
                                        </p:tav>
                                      </p:tavLst>
                                    </p:anim>
                                    <p:animEffect transition="in" filter="fade">
                                      <p:cBhvr>
                                        <p:cTn id="25" dur="1000"/>
                                        <p:tgtEl>
                                          <p:spTgt spid="5"/>
                                        </p:tgtEl>
                                      </p:cBhvr>
                                    </p:animEffect>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par>
                                <p:cTn id="26" presetID="31"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ppt_w</p:attrName>
                                        </p:attrNameLst>
                                      </p:cBhvr>
                                      <p:tavLst>
                                        <p:tav tm="0">
                                          <p:val>
                                            <p:fltVal val="0"/>
                                          </p:val>
                                        </p:tav>
                                        <p:tav tm="100000">
                                          <p:val>
                                            <p:strVal val="#ppt_w"/>
                                          </p:val>
                                        </p:tav>
                                      </p:tavLst>
                                    </p:anim>
                                    <p:anim calcmode="lin" valueType="num">
                                      <p:cBhvr>
                                        <p:cTn id="29" dur="1000" fill="hold"/>
                                        <p:tgtEl>
                                          <p:spTgt spid="6"/>
                                        </p:tgtEl>
                                        <p:attrNameLst>
                                          <p:attrName>ppt_h</p:attrName>
                                        </p:attrNameLst>
                                      </p:cBhvr>
                                      <p:tavLst>
                                        <p:tav tm="0">
                                          <p:val>
                                            <p:fltVal val="0"/>
                                          </p:val>
                                        </p:tav>
                                        <p:tav tm="100000">
                                          <p:val>
                                            <p:strVal val="#ppt_h"/>
                                          </p:val>
                                        </p:tav>
                                      </p:tavLst>
                                    </p:anim>
                                    <p:anim calcmode="lin" valueType="num">
                                      <p:cBhvr>
                                        <p:cTn id="30" dur="1000" fill="hold"/>
                                        <p:tgtEl>
                                          <p:spTgt spid="6"/>
                                        </p:tgtEl>
                                        <p:attrNameLst>
                                          <p:attrName>style.rotation</p:attrName>
                                        </p:attrNameLst>
                                      </p:cBhvr>
                                      <p:tavLst>
                                        <p:tav tm="0">
                                          <p:val>
                                            <p:fltVal val="90"/>
                                          </p:val>
                                        </p:tav>
                                        <p:tav tm="100000">
                                          <p:val>
                                            <p:fltVal val="0"/>
                                          </p:val>
                                        </p:tav>
                                      </p:tavLst>
                                    </p:anim>
                                    <p:animEffect transition="in" filter="fade">
                                      <p:cBhvr>
                                        <p:cTn id="31" dur="10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6684140-771C-7FE0-F9AD-48AA247C240F}"/>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xmlns="" id="{CBDEC44D-A415-E595-A343-9251C3C9F70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1425531" y="981075"/>
            <a:ext cx="9853481" cy="5124449"/>
          </a:xfrm>
          <a:prstGeom prst="rect">
            <a:avLst/>
          </a:prstGeom>
        </p:spPr>
      </p:pic>
      <p:sp>
        <p:nvSpPr>
          <p:cNvPr id="10" name="TextBox 9">
            <a:extLst>
              <a:ext uri="{FF2B5EF4-FFF2-40B4-BE49-F238E27FC236}">
                <a16:creationId xmlns:a16="http://schemas.microsoft.com/office/drawing/2014/main" xmlns="" id="{4FC55218-5511-DCAE-B843-AD174A35C518}"/>
              </a:ext>
            </a:extLst>
          </p:cNvPr>
          <p:cNvSpPr txBox="1"/>
          <p:nvPr/>
        </p:nvSpPr>
        <p:spPr>
          <a:xfrm>
            <a:off x="2737533" y="1895475"/>
            <a:ext cx="7229475" cy="2585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Hãy</a:t>
            </a:r>
            <a:r>
              <a:rPr kumimoji="0" lang="en-US" sz="5400" b="1" i="1"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chia </a:t>
            </a:r>
            <a:r>
              <a:rPr kumimoji="0" lang="en-US" sz="5400" b="1" i="1"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sẻ</a:t>
            </a:r>
            <a:r>
              <a:rPr kumimoji="0" lang="en-US" sz="5400" b="1" i="1"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1"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hiểu</a:t>
            </a:r>
            <a:r>
              <a:rPr kumimoji="0" lang="en-US" sz="5400" b="1" i="1"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1"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biết</a:t>
            </a:r>
            <a:r>
              <a:rPr kumimoji="0" lang="en-US" sz="5400" b="1" i="1"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1"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của</a:t>
            </a:r>
            <a:r>
              <a:rPr kumimoji="0" lang="en-US" sz="5400" b="1" i="1"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1"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em</a:t>
            </a:r>
            <a:r>
              <a:rPr kumimoji="0" lang="en-US" sz="5400" b="1" i="1"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1"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về</a:t>
            </a:r>
            <a:r>
              <a:rPr kumimoji="0" lang="en-US" sz="5400" b="1" i="1"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1"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các</a:t>
            </a:r>
            <a:r>
              <a:rPr kumimoji="0" lang="en-US" sz="5400" b="1" i="1"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1"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phương</a:t>
            </a:r>
            <a:r>
              <a:rPr kumimoji="0" lang="en-US" sz="5400" b="1" i="1"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1"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tiện</a:t>
            </a:r>
            <a:r>
              <a:rPr kumimoji="0" lang="en-US" sz="5400" b="1" i="1"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1"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giao</a:t>
            </a:r>
            <a:r>
              <a:rPr kumimoji="0" lang="en-US" sz="5400" b="1" i="1"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1"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thông</a:t>
            </a:r>
            <a:r>
              <a:rPr kumimoji="0" lang="en-US" sz="5400" b="1" i="1"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1"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vừa</a:t>
            </a:r>
            <a:r>
              <a:rPr kumimoji="0" lang="en-US" sz="5400" b="1" i="1"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1"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rồi</a:t>
            </a:r>
            <a:r>
              <a:rPr kumimoji="0" lang="en-US" sz="5400" b="1" i="1"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endParaRPr kumimoji="0" lang="en-US" sz="5400" b="1" i="1"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sp>
        <p:nvSpPr>
          <p:cNvPr id="2" name="Rectangle: Rounded Corners 1">
            <a:extLst>
              <a:ext uri="{FF2B5EF4-FFF2-40B4-BE49-F238E27FC236}">
                <a16:creationId xmlns:a16="http://schemas.microsoft.com/office/drawing/2014/main" xmlns="" id="{7703B353-0320-0152-C418-AFC85641D668}"/>
              </a:ext>
            </a:extLst>
          </p:cNvPr>
          <p:cNvSpPr/>
          <p:nvPr/>
        </p:nvSpPr>
        <p:spPr>
          <a:xfrm>
            <a:off x="5601050" y="6431428"/>
            <a:ext cx="3920454" cy="42657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GV: Linh </a:t>
            </a:r>
            <a:r>
              <a:rPr lang="en-US" dirty="0" err="1">
                <a:latin typeface="Times New Roman" panose="02020603050405020304" pitchFamily="18" charset="0"/>
                <a:cs typeface="Times New Roman" panose="02020603050405020304" pitchFamily="18" charset="0"/>
              </a:rPr>
              <a:t>Phương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Pleiku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10</a:t>
            </a:r>
          </a:p>
        </p:txBody>
      </p:sp>
    </p:spTree>
    <p:extLst>
      <p:ext uri="{BB962C8B-B14F-4D97-AF65-F5344CB8AC3E}">
        <p14:creationId xmlns:p14="http://schemas.microsoft.com/office/powerpoint/2010/main" val="14268181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1" presetID="3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478</TotalTime>
  <Words>2967</Words>
  <Application>Microsoft Office PowerPoint</Application>
  <PresentationFormat>Custom</PresentationFormat>
  <Paragraphs>246</Paragraphs>
  <Slides>73</Slides>
  <Notes>5</Notes>
  <HiddenSlides>0</HiddenSlides>
  <MMClips>1</MMClip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31</cp:revision>
  <dcterms:created xsi:type="dcterms:W3CDTF">2022-06-09T14:47:27Z</dcterms:created>
  <dcterms:modified xsi:type="dcterms:W3CDTF">2025-05-16T08:09:02Z</dcterms:modified>
</cp:coreProperties>
</file>