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85" r:id="rId2"/>
    <p:sldId id="256" r:id="rId3"/>
    <p:sldId id="257" r:id="rId4"/>
    <p:sldId id="258" r:id="rId5"/>
    <p:sldId id="262" r:id="rId6"/>
    <p:sldId id="259" r:id="rId7"/>
    <p:sldId id="260" r:id="rId8"/>
    <p:sldId id="481" r:id="rId9"/>
    <p:sldId id="480" r:id="rId10"/>
    <p:sldId id="261" r:id="rId11"/>
    <p:sldId id="482" r:id="rId12"/>
    <p:sldId id="483" r:id="rId13"/>
    <p:sldId id="484" r:id="rId14"/>
    <p:sldId id="45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2E6D8-F6E3-4DFD-815A-5F1E35E24476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8EA6A-672A-462A-8701-29B84A1CB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0B64C-F99D-4875-B5C8-ED5FC3D3013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8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9A2349-C8AF-41F1-9F4D-A05C2C3A8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A47439E-DA91-4FBF-904F-729DC6165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3DC3DC-294D-4F96-A0AC-5E7C6ECB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CFF939-9C7A-4D9E-9853-25A1BD43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A88FB4-AD3F-4290-BDC4-FFEDF311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0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BB0B9-5521-4206-9672-66497A97A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BE70A5C-909F-45F1-9315-163E84856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BFE73A-6A12-4149-9402-B95F4E212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FC256E-62BE-4019-B329-78929AF6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00EC96-F90F-4926-AC9A-395B2E3FC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1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283585-4E77-4C65-A180-F4CE9AEDE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7A26F1-8E81-48F4-85CF-E5548F624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5BB222-D739-43CD-9308-E3CF8F06B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1C0DA5-3C2A-4FE6-BB69-BB7801ACC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01806C-A80A-44AF-B3F9-0B9B7C3C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6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266591-CBBE-40E7-9D15-5D7E95A9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D6AAC1-DE51-4DDB-8F1C-AB17836B1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69E710-414B-475F-8702-024C81A3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C61E86-BC28-41B6-8385-6DB62470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683726-AC30-46E4-917A-A4F1EE4C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7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04A628-8EFB-4CB0-A8DC-26309EA65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643C03-D480-4D19-9238-EEA9E2106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46C466-CCCF-4A85-AA90-A08DCA67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E5175-DA7C-4753-985F-D36FD4D3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746FE1-5242-4BF5-ACF9-6C643866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8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65489F-BE11-4814-9264-B0A0DADAC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8243A5-9E6C-432E-BDEE-D8AE343BC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38C58D-BFDB-4138-B8B9-686EFECCB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38F170-671A-43FB-8A87-7CFCCC54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156C29-5229-4AE0-8DC8-7F5E824B9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2278AA-B1E1-489E-A48A-8EF52678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6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4EDF1B-5EED-423B-B34C-20BAF5F31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46515F-1A6B-44AE-952E-D33FACF67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6E0DC68-DFCC-4C4E-AFBF-6DC3AC10A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B84091C-6E1C-4D72-A6C6-FD1E3743B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F7780C-4B9C-45BB-AF2C-ED89BCCFF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400655C-8B3C-4DAE-A27E-476EAB69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B403EC5-8E05-46DE-AF8C-8F4B4DC3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C4786B5-906F-4846-9DCD-4E2F9B82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3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785DA0-00B1-48ED-A5B5-8C65C12D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CB9713B-6906-41AD-BF01-D217B044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141B75B-722C-46BA-BC19-2B397238D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1FF7F7-2BE3-41A0-A85E-81BCB773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3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D2FB6DB-2A87-4F39-A574-7AF8FD6D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6A78093-51A3-4C6F-B5FE-266132068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A208612-8AA1-4D65-B3D4-741D8E1E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6D808B-CA39-4E5D-B49D-27F2177D4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548853-16A6-4151-9780-2BF018651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3A9C89-828A-4802-96D0-94BEE88FE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186736-2239-4E53-BA9C-797C1877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F2DD58-752A-42B5-9078-5AAAD0955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88DEEF-E5D5-4DA6-83E3-DEB2D5A1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9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5E9B48-88EA-4886-A708-1F73CA790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936CB6F-1400-4DEF-A366-71E468887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0FF140-782A-4038-A26E-6D8BB68D5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67A903-1472-4ED8-950B-5228D9F2B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25CB9A-4568-40DB-953E-5B53AE85B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062BDE-7F40-4A1A-93BB-B474ABA9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7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D37DBA8-8BE0-4461-9936-BCE9DDB87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2CC3E8-D1D4-47B9-93F1-3FA7AFF1D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7448FC-C4F1-4202-AC55-B2C497DBC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5174F-9F0B-4315-8FA0-B5038816F5C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83599B-EA9B-4113-87CC-055997572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17A0AA-DB0B-4747-A569-DD4D70C39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32F2-60B4-413A-BD46-A7CD62D4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2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E3B78B-68A7-410A-82A9-05909DCA7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68F1AC6-FEE5-4242-80A0-1EB718972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D7561DE-25A6-47ED-AB42-F089075E88EC}"/>
              </a:ext>
            </a:extLst>
          </p:cNvPr>
          <p:cNvSpPr txBox="1"/>
          <p:nvPr/>
        </p:nvSpPr>
        <p:spPr>
          <a:xfrm>
            <a:off x="2989780" y="462337"/>
            <a:ext cx="7541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 SỰ SỐNG TRÊN TRÁI ĐẤT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1DB0694-F7CC-4718-B1DE-F95CFD49D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540" y="1223476"/>
            <a:ext cx="6226139" cy="383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7C3DF9-68DF-26CF-D98F-C76B44D837E0}"/>
              </a:ext>
            </a:extLst>
          </p:cNvPr>
          <p:cNvSpPr txBox="1"/>
          <p:nvPr/>
        </p:nvSpPr>
        <p:spPr>
          <a:xfrm>
            <a:off x="3832260" y="5860637"/>
            <a:ext cx="5856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2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F3602F47-D600-4704-A3EC-442C3A5991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474" y="3928201"/>
            <a:ext cx="310012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xmlns="" id="{C388B7D6-CC57-4866-B73A-DFDEFA79D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2" y="3429000"/>
            <a:ext cx="3280399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xmlns="" id="{5DE5958C-1E2A-4D9B-8A5E-8EB5BB316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71" y="1264983"/>
            <a:ext cx="318103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11C3B14B-9F9E-4C2E-818E-F041210E7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50" y="56681"/>
            <a:ext cx="29146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xmlns="" id="{1C04893D-DAC2-4B7F-85A0-043B1DBE6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565" y="1875956"/>
            <a:ext cx="3181029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xmlns="" id="{95ED17E4-288E-4630-A3B2-C1FE00DE9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27" y="5172075"/>
            <a:ext cx="3280398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xmlns="" id="{97369D22-9FB2-48C7-9A9F-7EFDC3EA3098}"/>
              </a:ext>
            </a:extLst>
          </p:cNvPr>
          <p:cNvSpPr/>
          <p:nvPr/>
        </p:nvSpPr>
        <p:spPr>
          <a:xfrm>
            <a:off x="4328630" y="2147299"/>
            <a:ext cx="4013985" cy="2264821"/>
          </a:xfrm>
          <a:prstGeom prst="cloudCallout">
            <a:avLst>
              <a:gd name="adj1" fmla="val -26464"/>
              <a:gd name="adj2" fmla="val 850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ĐV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C54CC34-40DF-4152-88A1-242F98BEA4F7}"/>
              </a:ext>
            </a:extLst>
          </p:cNvPr>
          <p:cNvSpPr txBox="1"/>
          <p:nvPr/>
        </p:nvSpPr>
        <p:spPr>
          <a:xfrm>
            <a:off x="330486" y="5524972"/>
            <a:ext cx="399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Phong phú, đa dạng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1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F3602F47-D600-4704-A3EC-442C3A5991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474" y="3928201"/>
            <a:ext cx="310012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xmlns="" id="{C388B7D6-CC57-4866-B73A-DFDEFA79D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2" y="3429000"/>
            <a:ext cx="3280399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xmlns="" id="{5DE5958C-1E2A-4D9B-8A5E-8EB5BB316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71" y="1264983"/>
            <a:ext cx="318103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11C3B14B-9F9E-4C2E-818E-F041210E7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50" y="56681"/>
            <a:ext cx="29146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xmlns="" id="{1C04893D-DAC2-4B7F-85A0-043B1DBE6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565" y="1875956"/>
            <a:ext cx="3181029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xmlns="" id="{95ED17E4-288E-4630-A3B2-C1FE00DE9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27" y="5172075"/>
            <a:ext cx="3280398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xmlns="" id="{97369D22-9FB2-48C7-9A9F-7EFDC3EA3098}"/>
              </a:ext>
            </a:extLst>
          </p:cNvPr>
          <p:cNvSpPr/>
          <p:nvPr/>
        </p:nvSpPr>
        <p:spPr>
          <a:xfrm>
            <a:off x="4328630" y="2147299"/>
            <a:ext cx="4013985" cy="2264821"/>
          </a:xfrm>
          <a:prstGeom prst="cloudCallout">
            <a:avLst>
              <a:gd name="adj1" fmla="val -26464"/>
              <a:gd name="adj2" fmla="val 850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282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xmlns="" id="{97369D22-9FB2-48C7-9A9F-7EFDC3EA3098}"/>
              </a:ext>
            </a:extLst>
          </p:cNvPr>
          <p:cNvSpPr/>
          <p:nvPr/>
        </p:nvSpPr>
        <p:spPr>
          <a:xfrm>
            <a:off x="6650589" y="1571946"/>
            <a:ext cx="4013985" cy="2264821"/>
          </a:xfrm>
          <a:prstGeom prst="cloudCallout">
            <a:avLst>
              <a:gd name="adj1" fmla="val -113234"/>
              <a:gd name="adj2" fmla="val 261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xmlns="" id="{4ED8EB85-DDD8-4F37-ADD5-7D33CC7CE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888" y="309455"/>
            <a:ext cx="24574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>
            <a:extLst>
              <a:ext uri="{FF2B5EF4-FFF2-40B4-BE49-F238E27FC236}">
                <a16:creationId xmlns:a16="http://schemas.microsoft.com/office/drawing/2014/main" xmlns="" id="{21EFCA07-2237-49B3-800B-78C1383A7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63" y="5191475"/>
            <a:ext cx="2505075" cy="135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>
            <a:extLst>
              <a:ext uri="{FF2B5EF4-FFF2-40B4-BE49-F238E27FC236}">
                <a16:creationId xmlns:a16="http://schemas.microsoft.com/office/drawing/2014/main" xmlns="" id="{9123E5F8-35A2-470D-A473-3F4A1E454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3" y="2019434"/>
            <a:ext cx="257726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>
            <a:extLst>
              <a:ext uri="{FF2B5EF4-FFF2-40B4-BE49-F238E27FC236}">
                <a16:creationId xmlns:a16="http://schemas.microsoft.com/office/drawing/2014/main" xmlns="" id="{167ED82A-1420-450A-A7CD-9F2FA5F8F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63" y="3738938"/>
            <a:ext cx="2619375" cy="127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8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: 8 Points 3">
            <a:extLst>
              <a:ext uri="{FF2B5EF4-FFF2-40B4-BE49-F238E27FC236}">
                <a16:creationId xmlns:a16="http://schemas.microsoft.com/office/drawing/2014/main" xmlns="" id="{3A936C14-394A-4797-BD8B-06FE0FF5FEF7}"/>
              </a:ext>
            </a:extLst>
          </p:cNvPr>
          <p:cNvSpPr/>
          <p:nvPr/>
        </p:nvSpPr>
        <p:spPr>
          <a:xfrm>
            <a:off x="924674" y="248712"/>
            <a:ext cx="3801438" cy="9328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2" name="Picture 6">
            <a:extLst>
              <a:ext uri="{FF2B5EF4-FFF2-40B4-BE49-F238E27FC236}">
                <a16:creationId xmlns:a16="http://schemas.microsoft.com/office/drawing/2014/main" xmlns="" id="{794661BD-A137-4FF7-86E4-AA5252B19A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09" y="1227761"/>
            <a:ext cx="2924175" cy="136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>
            <a:extLst>
              <a:ext uri="{FF2B5EF4-FFF2-40B4-BE49-F238E27FC236}">
                <a16:creationId xmlns:a16="http://schemas.microsoft.com/office/drawing/2014/main" xmlns="" id="{3D7EB427-B4F2-4AE0-B77E-9D6A5E24C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126" y="1227761"/>
            <a:ext cx="3094662" cy="116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>
            <a:extLst>
              <a:ext uri="{FF2B5EF4-FFF2-40B4-BE49-F238E27FC236}">
                <a16:creationId xmlns:a16="http://schemas.microsoft.com/office/drawing/2014/main" xmlns="" id="{7C536944-E8F9-4922-88D5-7C9B37C74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09" y="4266871"/>
            <a:ext cx="2377611" cy="125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>
            <a:extLst>
              <a:ext uri="{FF2B5EF4-FFF2-40B4-BE49-F238E27FC236}">
                <a16:creationId xmlns:a16="http://schemas.microsoft.com/office/drawing/2014/main" xmlns="" id="{C0769633-005B-478F-B393-8D3AB6E38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257" y="4311182"/>
            <a:ext cx="2743200" cy="125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6BDE41E-3C1F-4FC0-80E2-8F34A6CB4BE0}"/>
              </a:ext>
            </a:extLst>
          </p:cNvPr>
          <p:cNvSpPr txBox="1"/>
          <p:nvPr/>
        </p:nvSpPr>
        <p:spPr>
          <a:xfrm>
            <a:off x="2588338" y="3020855"/>
            <a:ext cx="6350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kiệt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9232" name="Picture 16">
            <a:extLst>
              <a:ext uri="{FF2B5EF4-FFF2-40B4-BE49-F238E27FC236}">
                <a16:creationId xmlns:a16="http://schemas.microsoft.com/office/drawing/2014/main" xmlns="" id="{234CB164-0519-4644-B057-2B4854326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894" y="4311182"/>
            <a:ext cx="2619375" cy="125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6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2207" y="1772529"/>
            <a:ext cx="2544028" cy="3784209"/>
          </a:xfrm>
          <a:prstGeom prst="ellipse">
            <a:avLst/>
          </a:prstGeom>
          <a:solidFill>
            <a:srgbClr val="FFC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566" tIns="60767" rIns="121566" bIns="60767"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 NHÀ</a:t>
            </a:r>
          </a:p>
        </p:txBody>
      </p:sp>
      <p:sp>
        <p:nvSpPr>
          <p:cNvPr id="5" name="Block Arc 4"/>
          <p:cNvSpPr/>
          <p:nvPr/>
        </p:nvSpPr>
        <p:spPr>
          <a:xfrm>
            <a:off x="-3898055" y="-219537"/>
            <a:ext cx="7290339" cy="7297088"/>
          </a:xfrm>
          <a:prstGeom prst="blockArc">
            <a:avLst>
              <a:gd name="adj1" fmla="val 18900000"/>
              <a:gd name="adj2" fmla="val 2700000"/>
              <a:gd name="adj3" fmla="val 395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2974708" y="1261559"/>
            <a:ext cx="9019959" cy="1083733"/>
          </a:xfrm>
          <a:custGeom>
            <a:avLst/>
            <a:gdLst>
              <a:gd name="connsiteX0" fmla="*/ 0 w 6771233"/>
              <a:gd name="connsiteY0" fmla="*/ 0 h 812800"/>
              <a:gd name="connsiteX1" fmla="*/ 6771233 w 6771233"/>
              <a:gd name="connsiteY1" fmla="*/ 0 h 812800"/>
              <a:gd name="connsiteX2" fmla="*/ 6771233 w 6771233"/>
              <a:gd name="connsiteY2" fmla="*/ 812800 h 812800"/>
              <a:gd name="connsiteX3" fmla="*/ 0 w 6771233"/>
              <a:gd name="connsiteY3" fmla="*/ 812800 h 812800"/>
              <a:gd name="connsiteX4" fmla="*/ 0 w 6771233"/>
              <a:gd name="connsiteY4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1233" h="812800">
                <a:moveTo>
                  <a:pt x="0" y="0"/>
                </a:moveTo>
                <a:lnTo>
                  <a:pt x="6771233" y="0"/>
                </a:lnTo>
                <a:lnTo>
                  <a:pt x="6771233" y="812800"/>
                </a:lnTo>
                <a:lnTo>
                  <a:pt x="0" y="812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7587" tIns="94535" rIns="94535" bIns="94535" numCol="1" spcCol="2541" anchor="ctr" anchorCtr="0">
            <a:noAutofit/>
          </a:bodyPr>
          <a:lstStyle/>
          <a:p>
            <a:pPr algn="just" defTabSz="1654276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 lại bài đã học và ôn tập bài cũ</a:t>
            </a:r>
          </a:p>
        </p:txBody>
      </p:sp>
      <p:sp>
        <p:nvSpPr>
          <p:cNvPr id="7" name="Oval 6"/>
          <p:cNvSpPr/>
          <p:nvPr/>
        </p:nvSpPr>
        <p:spPr>
          <a:xfrm>
            <a:off x="2297964" y="1126068"/>
            <a:ext cx="1353413" cy="1354666"/>
          </a:xfrm>
          <a:prstGeom prst="ellipse">
            <a:avLst/>
          </a:prstGeom>
          <a:solidFill>
            <a:srgbClr val="00B050"/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566" tIns="60767" rIns="121566" bIns="60767"/>
          <a:lstStyle/>
          <a:p>
            <a:pPr algn="ctr">
              <a:spcBef>
                <a:spcPts val="799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" name="Freeform 7"/>
          <p:cNvSpPr/>
          <p:nvPr/>
        </p:nvSpPr>
        <p:spPr>
          <a:xfrm>
            <a:off x="3171493" y="4237276"/>
            <a:ext cx="8626387" cy="1083733"/>
          </a:xfrm>
          <a:custGeom>
            <a:avLst/>
            <a:gdLst>
              <a:gd name="connsiteX0" fmla="*/ 0 w 6475780"/>
              <a:gd name="connsiteY0" fmla="*/ 0 h 812800"/>
              <a:gd name="connsiteX1" fmla="*/ 6475780 w 6475780"/>
              <a:gd name="connsiteY1" fmla="*/ 0 h 812800"/>
              <a:gd name="connsiteX2" fmla="*/ 6475780 w 6475780"/>
              <a:gd name="connsiteY2" fmla="*/ 812800 h 812800"/>
              <a:gd name="connsiteX3" fmla="*/ 0 w 6475780"/>
              <a:gd name="connsiteY3" fmla="*/ 812800 h 812800"/>
              <a:gd name="connsiteX4" fmla="*/ 0 w 6475780"/>
              <a:gd name="connsiteY4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5780" h="812800">
                <a:moveTo>
                  <a:pt x="0" y="0"/>
                </a:moveTo>
                <a:lnTo>
                  <a:pt x="6475780" y="0"/>
                </a:lnTo>
                <a:lnTo>
                  <a:pt x="6475780" y="812800"/>
                </a:lnTo>
                <a:lnTo>
                  <a:pt x="0" y="8128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7587" tIns="94535" rIns="94535" bIns="94535" numCol="1" spcCol="2541" anchor="ctr" anchorCtr="0">
            <a:noAutofit/>
          </a:bodyPr>
          <a:lstStyle/>
          <a:p>
            <a:pPr algn="just" defTabSz="1654276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đới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297963" y="4101809"/>
            <a:ext cx="1353413" cy="1354666"/>
          </a:xfrm>
          <a:prstGeom prst="ellipse">
            <a:avLst/>
          </a:prstGeom>
          <a:solidFill>
            <a:srgbClr val="FF99CC"/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566" tIns="60767" rIns="121566" bIns="60767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3755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E3B78B-68A7-410A-82A9-05909DCA7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68F1AC6-FEE5-4242-80A0-1EB718972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D7561DE-25A6-47ED-AB42-F089075E88EC}"/>
              </a:ext>
            </a:extLst>
          </p:cNvPr>
          <p:cNvSpPr txBox="1"/>
          <p:nvPr/>
        </p:nvSpPr>
        <p:spPr>
          <a:xfrm>
            <a:off x="2989780" y="462337"/>
            <a:ext cx="7541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 SỰ SỐNG TRÊN TRÁI ĐẤT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1DB0694-F7CC-4718-B1DE-F95CFD49D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386" y="1153136"/>
            <a:ext cx="6226139" cy="406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1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C9D7067-66B7-4E57-A757-224B99FBE624}"/>
              </a:ext>
            </a:extLst>
          </p:cNvPr>
          <p:cNvSpPr txBox="1"/>
          <p:nvPr/>
        </p:nvSpPr>
        <p:spPr>
          <a:xfrm>
            <a:off x="1140430" y="585627"/>
            <a:ext cx="568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1.Sự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47942116-96C9-4E21-852B-B8245EDF1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897" y="1510300"/>
            <a:ext cx="5877460" cy="454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7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4D7CBB1D-43D9-4D3F-A2DA-756B94855C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897" y="119260"/>
            <a:ext cx="2018337" cy="9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5DFEEEE1-8534-4DE3-84AF-6B8E5D1E3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601" y="195404"/>
            <a:ext cx="2019300" cy="9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xmlns="" id="{E5ECD0CC-6413-4386-82CC-3AECCBBE1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55" y="195404"/>
            <a:ext cx="2343150" cy="9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xmlns="" id="{E6CC99E7-D80D-445B-96B2-81C856591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29" y="119260"/>
            <a:ext cx="2170202" cy="98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xmlns="" id="{A3D3F956-4F49-4EDB-BB21-119CB3FED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29" y="1499705"/>
            <a:ext cx="2262402" cy="98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EA3E90-B1D1-44FF-9260-0A2AEBBD5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1499705"/>
            <a:ext cx="2476500" cy="9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xmlns="" id="{F0F51100-D1EC-47DD-BDFF-5F8701227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901" y="1490287"/>
            <a:ext cx="2018338" cy="91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xmlns="" id="{52D8B4A3-2AFD-4996-AAEB-156F6FDA3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78" y="2831371"/>
            <a:ext cx="2748069" cy="9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xmlns="" id="{868363C0-CD65-4C67-84A5-29534555C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165" y="2831371"/>
            <a:ext cx="2650732" cy="9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E807612F-9889-4BD6-9BF6-F76665DB3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123" y="4135672"/>
            <a:ext cx="2142377" cy="95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xmlns="" id="{ABA11B17-201F-4730-B42F-CD4FAECB4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165" y="4172454"/>
            <a:ext cx="2650732" cy="95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>
            <a:extLst>
              <a:ext uri="{FF2B5EF4-FFF2-40B4-BE49-F238E27FC236}">
                <a16:creationId xmlns:a16="http://schemas.microsoft.com/office/drawing/2014/main" xmlns="" id="{3595B665-72A5-4964-AE29-380DF9F2F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29" y="5712559"/>
            <a:ext cx="2533650" cy="95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>
            <a:extLst>
              <a:ext uri="{FF2B5EF4-FFF2-40B4-BE49-F238E27FC236}">
                <a16:creationId xmlns:a16="http://schemas.microsoft.com/office/drawing/2014/main" xmlns="" id="{B8A3C251-EC89-49EC-8755-CE59889C7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063" y="5825446"/>
            <a:ext cx="2310937" cy="83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8369A9-7381-4D60-B56E-ECD1086627FE}"/>
              </a:ext>
            </a:extLst>
          </p:cNvPr>
          <p:cNvSpPr txBox="1"/>
          <p:nvPr/>
        </p:nvSpPr>
        <p:spPr>
          <a:xfrm>
            <a:off x="3828462" y="1119410"/>
            <a:ext cx="27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32CECB3-9AD2-4AF5-A87F-BC691E98FF6D}"/>
              </a:ext>
            </a:extLst>
          </p:cNvPr>
          <p:cNvSpPr txBox="1"/>
          <p:nvPr/>
        </p:nvSpPr>
        <p:spPr>
          <a:xfrm>
            <a:off x="3828461" y="2403331"/>
            <a:ext cx="27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1BC0C86-9A5C-4771-92CE-32C7815A3F8C}"/>
              </a:ext>
            </a:extLst>
          </p:cNvPr>
          <p:cNvSpPr txBox="1"/>
          <p:nvPr/>
        </p:nvSpPr>
        <p:spPr>
          <a:xfrm>
            <a:off x="3676570" y="3754473"/>
            <a:ext cx="27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0091C6F-6197-4E9D-90F6-D03AF63915FE}"/>
              </a:ext>
            </a:extLst>
          </p:cNvPr>
          <p:cNvSpPr txBox="1"/>
          <p:nvPr/>
        </p:nvSpPr>
        <p:spPr>
          <a:xfrm>
            <a:off x="3728182" y="5261389"/>
            <a:ext cx="27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E0C2B55-E096-4A12-A60D-DB56FB4321F1}"/>
              </a:ext>
            </a:extLst>
          </p:cNvPr>
          <p:cNvSpPr txBox="1"/>
          <p:nvPr/>
        </p:nvSpPr>
        <p:spPr>
          <a:xfrm>
            <a:off x="6264187" y="6187577"/>
            <a:ext cx="27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hought Bubble: Cloud 24">
            <a:extLst>
              <a:ext uri="{FF2B5EF4-FFF2-40B4-BE49-F238E27FC236}">
                <a16:creationId xmlns:a16="http://schemas.microsoft.com/office/drawing/2014/main" xmlns="" id="{90FA985D-FF3B-4898-9920-DE3F446316EB}"/>
              </a:ext>
            </a:extLst>
          </p:cNvPr>
          <p:cNvSpPr/>
          <p:nvPr/>
        </p:nvSpPr>
        <p:spPr>
          <a:xfrm>
            <a:off x="7814540" y="2343055"/>
            <a:ext cx="4013985" cy="2264821"/>
          </a:xfrm>
          <a:prstGeom prst="cloudCallout">
            <a:avLst>
              <a:gd name="adj1" fmla="val -26464"/>
              <a:gd name="adj2" fmla="val 850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C9D7067-66B7-4E57-A757-224B99FBE624}"/>
              </a:ext>
            </a:extLst>
          </p:cNvPr>
          <p:cNvSpPr txBox="1"/>
          <p:nvPr/>
        </p:nvSpPr>
        <p:spPr>
          <a:xfrm>
            <a:off x="1140430" y="585627"/>
            <a:ext cx="568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1.Sự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47942116-96C9-4E21-852B-B8245EDF1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897" y="1510300"/>
            <a:ext cx="5877460" cy="35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A094A8-9528-443B-A106-CA8D94C2BA47}"/>
              </a:ext>
            </a:extLst>
          </p:cNvPr>
          <p:cNvSpPr txBox="1"/>
          <p:nvPr/>
        </p:nvSpPr>
        <p:spPr>
          <a:xfrm>
            <a:off x="1654139" y="5347700"/>
            <a:ext cx="8712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 vật dưới  đại dương rất đa dạng về số lượng và thành phần loài.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0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>
            <a:extLst>
              <a:ext uri="{FF2B5EF4-FFF2-40B4-BE49-F238E27FC236}">
                <a16:creationId xmlns:a16="http://schemas.microsoft.com/office/drawing/2014/main" xmlns="" id="{E5ECD0CC-6413-4386-82CC-3AECCBBE1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77" y="206367"/>
            <a:ext cx="2476499" cy="9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EA3E90-B1D1-44FF-9260-0A2AEBBD5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47" y="1488742"/>
            <a:ext cx="2476500" cy="9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xmlns="" id="{52D8B4A3-2AFD-4996-AAEB-156F6FDA3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47" y="2771117"/>
            <a:ext cx="2529504" cy="9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E807612F-9889-4BD6-9BF6-F76665DB3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29" y="4053492"/>
            <a:ext cx="2445222" cy="95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>
            <a:extLst>
              <a:ext uri="{FF2B5EF4-FFF2-40B4-BE49-F238E27FC236}">
                <a16:creationId xmlns:a16="http://schemas.microsoft.com/office/drawing/2014/main" xmlns="" id="{B8A3C251-EC89-49EC-8755-CE59889C7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4" y="5466149"/>
            <a:ext cx="2602785" cy="83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8369A9-7381-4D60-B56E-ECD1086627FE}"/>
              </a:ext>
            </a:extLst>
          </p:cNvPr>
          <p:cNvSpPr txBox="1"/>
          <p:nvPr/>
        </p:nvSpPr>
        <p:spPr>
          <a:xfrm>
            <a:off x="1110385" y="1119410"/>
            <a:ext cx="27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32CECB3-9AD2-4AF5-A87F-BC691E98FF6D}"/>
              </a:ext>
            </a:extLst>
          </p:cNvPr>
          <p:cNvSpPr txBox="1"/>
          <p:nvPr/>
        </p:nvSpPr>
        <p:spPr>
          <a:xfrm>
            <a:off x="1110384" y="2401785"/>
            <a:ext cx="27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1BC0C86-9A5C-4771-92CE-32C7815A3F8C}"/>
              </a:ext>
            </a:extLst>
          </p:cNvPr>
          <p:cNvSpPr txBox="1"/>
          <p:nvPr/>
        </p:nvSpPr>
        <p:spPr>
          <a:xfrm>
            <a:off x="1080391" y="3664897"/>
            <a:ext cx="27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0091C6F-6197-4E9D-90F6-D03AF63915FE}"/>
              </a:ext>
            </a:extLst>
          </p:cNvPr>
          <p:cNvSpPr txBox="1"/>
          <p:nvPr/>
        </p:nvSpPr>
        <p:spPr>
          <a:xfrm>
            <a:off x="1110383" y="4978953"/>
            <a:ext cx="27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E0C2B55-E096-4A12-A60D-DB56FB4321F1}"/>
              </a:ext>
            </a:extLst>
          </p:cNvPr>
          <p:cNvSpPr txBox="1"/>
          <p:nvPr/>
        </p:nvSpPr>
        <p:spPr>
          <a:xfrm>
            <a:off x="928929" y="6396588"/>
            <a:ext cx="27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6C21CA-E43A-4B98-9257-B60A3668A90D}"/>
              </a:ext>
            </a:extLst>
          </p:cNvPr>
          <p:cNvSpPr txBox="1"/>
          <p:nvPr/>
        </p:nvSpPr>
        <p:spPr>
          <a:xfrm>
            <a:off x="4458984" y="4080198"/>
            <a:ext cx="5691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xi…)</a:t>
            </a:r>
          </a:p>
        </p:txBody>
      </p:sp>
      <p:sp>
        <p:nvSpPr>
          <p:cNvPr id="25" name="Thought Bubble: Cloud 24">
            <a:extLst>
              <a:ext uri="{FF2B5EF4-FFF2-40B4-BE49-F238E27FC236}">
                <a16:creationId xmlns:a16="http://schemas.microsoft.com/office/drawing/2014/main" xmlns="" id="{E0727353-CB0A-4788-8BE2-F61E5C984D8E}"/>
              </a:ext>
            </a:extLst>
          </p:cNvPr>
          <p:cNvSpPr/>
          <p:nvPr/>
        </p:nvSpPr>
        <p:spPr>
          <a:xfrm>
            <a:off x="5018017" y="506296"/>
            <a:ext cx="4013985" cy="2264821"/>
          </a:xfrm>
          <a:prstGeom prst="cloudCallout">
            <a:avLst>
              <a:gd name="adj1" fmla="val -70233"/>
              <a:gd name="adj2" fmla="val 52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6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06EE3E7E-4EC3-431A-920B-50288452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24" y="2577005"/>
            <a:ext cx="2343150" cy="10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xmlns="" id="{FD8D31C3-4F1F-4441-9032-FBD654FDE3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532" y="2489669"/>
            <a:ext cx="2647950" cy="10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xmlns="" id="{1801E571-07AC-41CA-9B9A-84B15E433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206" y="3829358"/>
            <a:ext cx="2724150" cy="10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xmlns="" id="{7A613A04-FDF7-4E0B-AE3A-72BE8FBCA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39" y="3917233"/>
            <a:ext cx="2430321" cy="89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>
            <a:extLst>
              <a:ext uri="{FF2B5EF4-FFF2-40B4-BE49-F238E27FC236}">
                <a16:creationId xmlns:a16="http://schemas.microsoft.com/office/drawing/2014/main" xmlns="" id="{561E5243-29DD-4500-BB62-AFB29CD77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988" y="5367174"/>
            <a:ext cx="2552700" cy="118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>
            <a:extLst>
              <a:ext uri="{FF2B5EF4-FFF2-40B4-BE49-F238E27FC236}">
                <a16:creationId xmlns:a16="http://schemas.microsoft.com/office/drawing/2014/main" xmlns="" id="{42D8AF54-0687-4436-9E27-9C32CB710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54" y="5299319"/>
            <a:ext cx="2430321" cy="110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>
            <a:extLst>
              <a:ext uri="{FF2B5EF4-FFF2-40B4-BE49-F238E27FC236}">
                <a16:creationId xmlns:a16="http://schemas.microsoft.com/office/drawing/2014/main" xmlns="" id="{9A610D8D-42CC-40AA-BF2E-D115BB30A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501" y="606550"/>
            <a:ext cx="2524286" cy="10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DA926EB-2F91-4630-9587-7F9ABF9DB4E1}"/>
              </a:ext>
            </a:extLst>
          </p:cNvPr>
          <p:cNvSpPr txBox="1"/>
          <p:nvPr/>
        </p:nvSpPr>
        <p:spPr>
          <a:xfrm>
            <a:off x="3516974" y="1810920"/>
            <a:ext cx="133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DCF967-9D36-43C0-BA95-B916FC18259E}"/>
              </a:ext>
            </a:extLst>
          </p:cNvPr>
          <p:cNvSpPr txBox="1"/>
          <p:nvPr/>
        </p:nvSpPr>
        <p:spPr>
          <a:xfrm>
            <a:off x="3457896" y="2628064"/>
            <a:ext cx="1535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đới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26293B1-9EFB-45DF-BD1E-C81BDE3165FE}"/>
              </a:ext>
            </a:extLst>
          </p:cNvPr>
          <p:cNvSpPr txBox="1"/>
          <p:nvPr/>
        </p:nvSpPr>
        <p:spPr>
          <a:xfrm>
            <a:off x="3516974" y="4126442"/>
            <a:ext cx="1221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E9A75C0-5872-4EEB-A970-3A78BCC81443}"/>
              </a:ext>
            </a:extLst>
          </p:cNvPr>
          <p:cNvSpPr txBox="1"/>
          <p:nvPr/>
        </p:nvSpPr>
        <p:spPr>
          <a:xfrm>
            <a:off x="3320157" y="5588072"/>
            <a:ext cx="142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Rừng</a:t>
            </a:r>
            <a:r>
              <a:rPr lang="en-US" dirty="0"/>
              <a:t> </a:t>
            </a:r>
            <a:r>
              <a:rPr lang="en-US" dirty="0" err="1"/>
              <a:t>lá</a:t>
            </a:r>
            <a:r>
              <a:rPr lang="en-US" dirty="0"/>
              <a:t> </a:t>
            </a:r>
            <a:r>
              <a:rPr lang="en-US" dirty="0" err="1"/>
              <a:t>kim</a:t>
            </a:r>
            <a:endParaRPr lang="en-US" dirty="0"/>
          </a:p>
        </p:txBody>
      </p:sp>
      <p:sp>
        <p:nvSpPr>
          <p:cNvPr id="17" name="Thought Bubble: Cloud 16">
            <a:extLst>
              <a:ext uri="{FF2B5EF4-FFF2-40B4-BE49-F238E27FC236}">
                <a16:creationId xmlns:a16="http://schemas.microsoft.com/office/drawing/2014/main" xmlns="" id="{FF03595E-19BA-498E-9C2C-6C0708166EA6}"/>
              </a:ext>
            </a:extLst>
          </p:cNvPr>
          <p:cNvSpPr/>
          <p:nvPr/>
        </p:nvSpPr>
        <p:spPr>
          <a:xfrm>
            <a:off x="8178015" y="1335203"/>
            <a:ext cx="4013985" cy="2264821"/>
          </a:xfrm>
          <a:prstGeom prst="cloudCallout">
            <a:avLst>
              <a:gd name="adj1" fmla="val -51292"/>
              <a:gd name="adj2" fmla="val 6059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4E71A2B-D8CC-4828-B876-5026F87319C4}"/>
              </a:ext>
            </a:extLst>
          </p:cNvPr>
          <p:cNvSpPr txBox="1"/>
          <p:nvPr/>
        </p:nvSpPr>
        <p:spPr>
          <a:xfrm>
            <a:off x="557545" y="145077"/>
            <a:ext cx="6685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a.Thực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C6A7A77-8513-40E6-8067-1317CDA05CBF}"/>
              </a:ext>
            </a:extLst>
          </p:cNvPr>
          <p:cNvSpPr txBox="1"/>
          <p:nvPr/>
        </p:nvSpPr>
        <p:spPr>
          <a:xfrm>
            <a:off x="8794464" y="4628146"/>
            <a:ext cx="3104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Phong phú, đa dạng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1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06EE3E7E-4EC3-431A-920B-50288452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54" y="1590765"/>
            <a:ext cx="2343150" cy="10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xmlns="" id="{FD8D31C3-4F1F-4441-9032-FBD654FDE3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737" y="1515425"/>
            <a:ext cx="2647950" cy="10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xmlns="" id="{1801E571-07AC-41CA-9B9A-84B15E433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737" y="2750186"/>
            <a:ext cx="2724150" cy="10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xmlns="" id="{7A613A04-FDF7-4E0B-AE3A-72BE8FBCA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83" y="3011852"/>
            <a:ext cx="2430321" cy="89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>
            <a:extLst>
              <a:ext uri="{FF2B5EF4-FFF2-40B4-BE49-F238E27FC236}">
                <a16:creationId xmlns:a16="http://schemas.microsoft.com/office/drawing/2014/main" xmlns="" id="{561E5243-29DD-4500-BB62-AFB29CD77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362" y="4002047"/>
            <a:ext cx="2552700" cy="118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>
            <a:extLst>
              <a:ext uri="{FF2B5EF4-FFF2-40B4-BE49-F238E27FC236}">
                <a16:creationId xmlns:a16="http://schemas.microsoft.com/office/drawing/2014/main" xmlns="" id="{42D8AF54-0687-4436-9E27-9C32CB710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86" y="4188104"/>
            <a:ext cx="2430321" cy="110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>
            <a:extLst>
              <a:ext uri="{FF2B5EF4-FFF2-40B4-BE49-F238E27FC236}">
                <a16:creationId xmlns:a16="http://schemas.microsoft.com/office/drawing/2014/main" xmlns="" id="{9A610D8D-42CC-40AA-BF2E-D115BB30A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93" y="296739"/>
            <a:ext cx="2524286" cy="10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DA926EB-2F91-4630-9587-7F9ABF9DB4E1}"/>
              </a:ext>
            </a:extLst>
          </p:cNvPr>
          <p:cNvSpPr txBox="1"/>
          <p:nvPr/>
        </p:nvSpPr>
        <p:spPr>
          <a:xfrm>
            <a:off x="3556143" y="1322668"/>
            <a:ext cx="133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DCF967-9D36-43C0-BA95-B916FC18259E}"/>
              </a:ext>
            </a:extLst>
          </p:cNvPr>
          <p:cNvSpPr txBox="1"/>
          <p:nvPr/>
        </p:nvSpPr>
        <p:spPr>
          <a:xfrm>
            <a:off x="3359650" y="1968378"/>
            <a:ext cx="1535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đới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26293B1-9EFB-45DF-BD1E-C81BDE3165FE}"/>
              </a:ext>
            </a:extLst>
          </p:cNvPr>
          <p:cNvSpPr txBox="1"/>
          <p:nvPr/>
        </p:nvSpPr>
        <p:spPr>
          <a:xfrm>
            <a:off x="3516974" y="3345440"/>
            <a:ext cx="1221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E9A75C0-5872-4EEB-A970-3A78BCC81443}"/>
              </a:ext>
            </a:extLst>
          </p:cNvPr>
          <p:cNvSpPr txBox="1"/>
          <p:nvPr/>
        </p:nvSpPr>
        <p:spPr>
          <a:xfrm>
            <a:off x="3282210" y="4501908"/>
            <a:ext cx="142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xmlns="" id="{778481B3-56BA-4FC7-B2E1-56432B92341A}"/>
              </a:ext>
            </a:extLst>
          </p:cNvPr>
          <p:cNvSpPr/>
          <p:nvPr/>
        </p:nvSpPr>
        <p:spPr>
          <a:xfrm>
            <a:off x="8178015" y="1335203"/>
            <a:ext cx="4013985" cy="2264821"/>
          </a:xfrm>
          <a:prstGeom prst="cloudCallout">
            <a:avLst>
              <a:gd name="adj1" fmla="val -51292"/>
              <a:gd name="adj2" fmla="val 6059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F86F0228-3541-4220-B2CD-7160B4D99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298" y="5570909"/>
            <a:ext cx="3038475" cy="104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A3FD083-0ECE-4AD2-A257-056216BE46F2}"/>
              </a:ext>
            </a:extLst>
          </p:cNvPr>
          <p:cNvSpPr txBox="1"/>
          <p:nvPr/>
        </p:nvSpPr>
        <p:spPr>
          <a:xfrm>
            <a:off x="5982984" y="6091389"/>
            <a:ext cx="188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Rừngngập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3" y="34"/>
            <a:ext cx="184311" cy="36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232" tIns="45621" rIns="91232" bIns="456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" y="9067834"/>
            <a:ext cx="184311" cy="36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232" tIns="45621" rIns="91232" bIns="4562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: Rounded Corners 2">
            <a:extLst>
              <a:ext uri="{FF2B5EF4-FFF2-40B4-BE49-F238E27FC236}">
                <a16:creationId xmlns:a16="http://schemas.microsoft.com/office/drawing/2014/main" xmlns="" id="{B9E21576-11CC-423E-A5D9-F7C37686179E}"/>
              </a:ext>
            </a:extLst>
          </p:cNvPr>
          <p:cNvSpPr/>
          <p:nvPr/>
        </p:nvSpPr>
        <p:spPr>
          <a:xfrm>
            <a:off x="1700889" y="173550"/>
            <a:ext cx="8099113" cy="8002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32" tIns="45621" rIns="91232" bIns="45621"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Các đới khí hậu trên Trái Đất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1EC54AA6-79C4-4822-A1F0-931410BA4D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882" t="24883" r="23731" b="42850"/>
          <a:stretch/>
        </p:blipFill>
        <p:spPr>
          <a:xfrm>
            <a:off x="2906231" y="1415037"/>
            <a:ext cx="5371315" cy="49475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34A5FAB-AE85-4B1F-A721-311A661739DD}"/>
              </a:ext>
            </a:extLst>
          </p:cNvPr>
          <p:cNvSpPr txBox="1"/>
          <p:nvPr/>
        </p:nvSpPr>
        <p:spPr>
          <a:xfrm>
            <a:off x="8065213" y="2691829"/>
            <a:ext cx="34521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333</Words>
  <Application>Microsoft Office PowerPoint</Application>
  <PresentationFormat>Custom</PresentationFormat>
  <Paragraphs>47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duongngoc169005@gmail.com</dc:creator>
  <cp:lastModifiedBy>User</cp:lastModifiedBy>
  <cp:revision>9</cp:revision>
  <dcterms:created xsi:type="dcterms:W3CDTF">2022-03-13T02:17:06Z</dcterms:created>
  <dcterms:modified xsi:type="dcterms:W3CDTF">2025-05-15T14:23:49Z</dcterms:modified>
</cp:coreProperties>
</file>