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1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58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1" r:id="rId21"/>
    <p:sldId id="312" r:id="rId22"/>
    <p:sldId id="359" r:id="rId23"/>
    <p:sldId id="313" r:id="rId24"/>
    <p:sldId id="314" r:id="rId25"/>
    <p:sldId id="317" r:id="rId26"/>
    <p:sldId id="362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61" r:id="rId47"/>
    <p:sldId id="340" r:id="rId48"/>
    <p:sldId id="342" r:id="rId49"/>
    <p:sldId id="343" r:id="rId50"/>
    <p:sldId id="344" r:id="rId51"/>
    <p:sldId id="345" r:id="rId52"/>
    <p:sldId id="346" r:id="rId53"/>
    <p:sldId id="355" r:id="rId54"/>
    <p:sldId id="283" r:id="rId55"/>
    <p:sldId id="274" r:id="rId56"/>
    <p:sldId id="284" r:id="rId57"/>
    <p:sldId id="285" r:id="rId58"/>
    <p:sldId id="286" r:id="rId59"/>
    <p:sldId id="287" r:id="rId60"/>
    <p:sldId id="288" r:id="rId61"/>
    <p:sldId id="289" r:id="rId62"/>
    <p:sldId id="290" r:id="rId63"/>
    <p:sldId id="338" r:id="rId64"/>
    <p:sldId id="339" r:id="rId65"/>
    <p:sldId id="341" r:id="rId66"/>
    <p:sldId id="356" r:id="rId67"/>
    <p:sldId id="357" r:id="rId6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2" autoAdjust="0"/>
    <p:restoredTop sz="94660"/>
  </p:normalViewPr>
  <p:slideViewPr>
    <p:cSldViewPr>
      <p:cViewPr varScale="1">
        <p:scale>
          <a:sx n="69" d="100"/>
          <a:sy n="69" d="100"/>
        </p:scale>
        <p:origin x="-672" y="-90"/>
      </p:cViewPr>
      <p:guideLst>
        <p:guide orient="horz" pos="2160"/>
        <p:guide pos="288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9.31408" units="1/cm"/>
          <inkml:channelProperty channel="Y" name="resolution" value="49.23077" units="1/cm"/>
        </inkml:channelProperties>
      </inkml:inkSource>
      <inkml:timestamp xml:id="ts0" timeString="2025-03-04T09:10:37.6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3150 16222</inkml:trace>
  <inkml:trace contextRef="#ctx0" brushRef="#br0" timeOffset="30.6152">3150 16222</inkml:trace>
  <inkml:trace contextRef="#ctx0" brushRef="#br0" timeOffset="3589.9019">5085 18554</inkml:trace>
  <inkml:trace contextRef="#ctx0" brushRef="#br0" timeOffset="14728.4344">17909 10691</inkml:trace>
  <inkml:trace contextRef="#ctx0" brushRef="#br0" timeOffset="14765.482">17909 10691</inkml:trace>
  <inkml:trace contextRef="#ctx0" brushRef="#br0" timeOffset="15518.3435">17909 10691</inkml:trace>
  <inkml:trace contextRef="#ctx0" brushRef="#br0" timeOffset="15547.7835">17909 10691</inkml:trace>
  <inkml:trace contextRef="#ctx0" brushRef="#br0" timeOffset="16487.4961">16445 11782</inkml:trace>
  <inkml:trace contextRef="#ctx0" brushRef="#br0" timeOffset="16513.9118">16445 11782</inkml:trace>
  <inkml:trace contextRef="#ctx0" brushRef="#br0" timeOffset="16924.8727">16445 11782</inkml:trace>
  <inkml:trace contextRef="#ctx0" brushRef="#br0" timeOffset="16963.1068">16445 11782</inkml:trace>
  <inkml:trace contextRef="#ctx0" brushRef="#br0" timeOffset="18205.6871">13915 13891</inkml:trace>
  <inkml:trace contextRef="#ctx0" brushRef="#br0" timeOffset="18245.7158">13915 13891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029F-C9FE-4E4D-A29A-12B3968F70C2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D862-C2CF-4112-A498-8E310701B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pPr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42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5678" y="3048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324" y="2819400"/>
            <a:ext cx="8532178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10" y="2420112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8119" y="2115312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4070" y="2209800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89692" y="2199451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162" y="381000"/>
            <a:ext cx="10360501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4766" y="0"/>
            <a:ext cx="2844059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88825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0859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7241" y="2925763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3192" y="3020251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8815" y="3009902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294" y="304800"/>
            <a:ext cx="8735325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4" y="304802"/>
            <a:ext cx="1929897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4070" y="1026373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231" y="1527048"/>
            <a:ext cx="11335607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5678" y="1905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147" y="2286000"/>
            <a:ext cx="11774405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10" y="142352"/>
            <a:ext cx="11774405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093" y="2743200"/>
            <a:ext cx="863798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147" y="2438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8119" y="2115312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4070" y="2209800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9692" y="2199451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533400"/>
            <a:ext cx="10360501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31" y="228600"/>
            <a:ext cx="11376237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9589" y="6409944"/>
            <a:ext cx="4058879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2523" y="1575653"/>
            <a:ext cx="11892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231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399133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4413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88825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147" y="1371600"/>
            <a:ext cx="11774405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13" y="6391656"/>
            <a:ext cx="11774405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31" y="1524000"/>
            <a:ext cx="5385514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6777" y="1524000"/>
            <a:ext cx="5387630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294" y="6409944"/>
            <a:ext cx="4773956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147" y="128016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231" y="2471383"/>
            <a:ext cx="5387461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399133" y="2471383"/>
            <a:ext cx="5383398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8119" y="956036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4070" y="1050524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89692" y="1042417"/>
            <a:ext cx="609441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89692" y="1036021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88825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147" y="158496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8119" y="6324600"/>
            <a:ext cx="812588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147" y="152400"/>
            <a:ext cx="11774405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8" y="914400"/>
            <a:ext cx="314878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7868" y="1981201"/>
            <a:ext cx="314878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147" y="533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4515" y="685800"/>
            <a:ext cx="7516442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2701" y="323088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324" y="312739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31" y="6410848"/>
            <a:ext cx="4509865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147" y="533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147" y="152400"/>
            <a:ext cx="11774405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2701" y="323088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324" y="312739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458" y="5029200"/>
            <a:ext cx="7821163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99458" y="609600"/>
            <a:ext cx="7821163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868" y="990600"/>
            <a:ext cx="3250353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5526" y="6404984"/>
            <a:ext cx="4058879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31" y="6410848"/>
            <a:ext cx="4778019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88825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19589" y="6404984"/>
            <a:ext cx="4058879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294" y="6410848"/>
            <a:ext cx="477395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147" y="1276743"/>
            <a:ext cx="1177440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8119" y="956036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4070" y="1050524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89692" y="1040175"/>
            <a:ext cx="609441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231" y="228600"/>
            <a:ext cx="11376237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231" y="1524000"/>
            <a:ext cx="11376237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Relationship Id="rId9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58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70.png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gif"/><Relationship Id="rId5" Type="http://schemas.openxmlformats.org/officeDocument/2006/relationships/image" Target="../media/image74.gif"/><Relationship Id="rId4" Type="http://schemas.microsoft.com/office/2007/relationships/hdphoto" Target="NUL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microsoft.com/office/2007/relationships/hdphoto" Target="../media/hdphoto2.wdp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slide" Target="slide55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85.png"/><Relationship Id="rId18" Type="http://schemas.openxmlformats.org/officeDocument/2006/relationships/slide" Target="slide58.xml"/><Relationship Id="rId26" Type="http://schemas.openxmlformats.org/officeDocument/2006/relationships/slide" Target="slide62.xml"/><Relationship Id="rId3" Type="http://schemas.microsoft.com/office/2007/relationships/hdphoto" Target="../media/hdphoto3.wdp"/><Relationship Id="rId21" Type="http://schemas.openxmlformats.org/officeDocument/2006/relationships/image" Target="../media/image89.png"/><Relationship Id="rId7" Type="http://schemas.openxmlformats.org/officeDocument/2006/relationships/image" Target="../media/image82.png"/><Relationship Id="rId12" Type="http://schemas.microsoft.com/office/2007/relationships/hdphoto" Target="../media/hdphoto7.wdp"/><Relationship Id="rId17" Type="http://schemas.openxmlformats.org/officeDocument/2006/relationships/image" Target="../media/image87.png"/><Relationship Id="rId25" Type="http://schemas.openxmlformats.org/officeDocument/2006/relationships/image" Target="../media/image91.png"/><Relationship Id="rId2" Type="http://schemas.openxmlformats.org/officeDocument/2006/relationships/image" Target="../media/image79.png"/><Relationship Id="rId16" Type="http://schemas.openxmlformats.org/officeDocument/2006/relationships/slide" Target="slide57.xml"/><Relationship Id="rId20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gif"/><Relationship Id="rId11" Type="http://schemas.openxmlformats.org/officeDocument/2006/relationships/image" Target="../media/image84.png"/><Relationship Id="rId24" Type="http://schemas.openxmlformats.org/officeDocument/2006/relationships/slide" Target="slide61.xml"/><Relationship Id="rId5" Type="http://schemas.microsoft.com/office/2007/relationships/hdphoto" Target="../media/hdphoto4.wdp"/><Relationship Id="rId15" Type="http://schemas.openxmlformats.org/officeDocument/2006/relationships/image" Target="../media/image86.png"/><Relationship Id="rId23" Type="http://schemas.openxmlformats.org/officeDocument/2006/relationships/image" Target="../media/image90.png"/><Relationship Id="rId10" Type="http://schemas.microsoft.com/office/2007/relationships/hdphoto" Target="../media/hdphoto6.wdp"/><Relationship Id="rId19" Type="http://schemas.openxmlformats.org/officeDocument/2006/relationships/image" Target="../media/image88.png"/><Relationship Id="rId4" Type="http://schemas.openxmlformats.org/officeDocument/2006/relationships/image" Target="../media/image80.png"/><Relationship Id="rId9" Type="http://schemas.openxmlformats.org/officeDocument/2006/relationships/image" Target="../media/image83.png"/><Relationship Id="rId14" Type="http://schemas.openxmlformats.org/officeDocument/2006/relationships/slide" Target="slide56.xml"/><Relationship Id="rId22" Type="http://schemas.openxmlformats.org/officeDocument/2006/relationships/slide" Target="slide60.xml"/><Relationship Id="rId27" Type="http://schemas.openxmlformats.org/officeDocument/2006/relationships/image" Target="../media/image92.jpeg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3.jpeg"/><Relationship Id="rId7" Type="http://schemas.openxmlformats.org/officeDocument/2006/relationships/image" Target="../media/image9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image" Target="../media/image94.jpeg"/><Relationship Id="rId4" Type="http://schemas.microsoft.com/office/2007/relationships/hdphoto" Target="../media/hdphoto8.wdp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3.jpeg"/><Relationship Id="rId7" Type="http://schemas.openxmlformats.org/officeDocument/2006/relationships/image" Target="../media/image9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image" Target="../media/image94.jpeg"/><Relationship Id="rId4" Type="http://schemas.microsoft.com/office/2007/relationships/hdphoto" Target="../media/hdphoto8.wdp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3.jpeg"/><Relationship Id="rId7" Type="http://schemas.openxmlformats.org/officeDocument/2006/relationships/image" Target="../media/image9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image" Target="../media/image94.jpeg"/><Relationship Id="rId4" Type="http://schemas.microsoft.com/office/2007/relationships/hdphoto" Target="../media/hdphoto8.wdp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3.jpeg"/><Relationship Id="rId7" Type="http://schemas.openxmlformats.org/officeDocument/2006/relationships/image" Target="../media/image9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image" Target="../media/image94.jpe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3.jpeg"/><Relationship Id="rId7" Type="http://schemas.openxmlformats.org/officeDocument/2006/relationships/image" Target="../media/image9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image" Target="../media/image94.jpeg"/><Relationship Id="rId4" Type="http://schemas.microsoft.com/office/2007/relationships/hdphoto" Target="../media/hdphoto8.wdp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3.jpeg"/><Relationship Id="rId7" Type="http://schemas.openxmlformats.org/officeDocument/2006/relationships/image" Target="../media/image9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image" Target="../media/image94.jpeg"/><Relationship Id="rId4" Type="http://schemas.microsoft.com/office/2007/relationships/hdphoto" Target="../media/hdphoto8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gif"/><Relationship Id="rId5" Type="http://schemas.openxmlformats.org/officeDocument/2006/relationships/image" Target="../media/image74.gif"/><Relationship Id="rId4" Type="http://schemas.microsoft.com/office/2007/relationships/hdphoto" Target="../media/hdphoto1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14.xml"/><Relationship Id="rId7" Type="http://schemas.openxmlformats.org/officeDocument/2006/relationships/image" Target="../media/image3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415"/>
          <a:stretch/>
        </p:blipFill>
        <p:spPr>
          <a:xfrm>
            <a:off x="12029" y="0"/>
            <a:ext cx="12196844" cy="6858000"/>
          </a:xfrm>
          <a:prstGeom prst="rect">
            <a:avLst/>
          </a:prstGeom>
        </p:spPr>
      </p:pic>
      <p:pic>
        <p:nvPicPr>
          <p:cNvPr id="3" name="Picture 2" descr="Kết quả hình ảnh cho đố vui png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3022" y="1760563"/>
            <a:ext cx="3292265" cy="40249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0966134">
            <a:off x="2142145" y="3316417"/>
            <a:ext cx="5471327" cy="144655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66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16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6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endParaRPr lang="en-US" sz="166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Cloud 76"/>
          <p:cNvSpPr/>
          <p:nvPr/>
        </p:nvSpPr>
        <p:spPr>
          <a:xfrm>
            <a:off x="961448" y="1245476"/>
            <a:ext cx="8810629" cy="452470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PA_库_椭圆 7"/>
          <p:cNvSpPr/>
          <p:nvPr>
            <p:custDataLst>
              <p:tags r:id="rId1"/>
            </p:custDataLst>
          </p:nvPr>
        </p:nvSpPr>
        <p:spPr>
          <a:xfrm>
            <a:off x="8632051" y="2254471"/>
            <a:ext cx="2684650" cy="24366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54449" y="2109476"/>
            <a:ext cx="95631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15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15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15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115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" name="PA_库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61" y="1816702"/>
            <a:ext cx="3699922" cy="37008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1602724" y="-447561"/>
            <a:ext cx="13297692" cy="6855153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818652" y="1102890"/>
            <a:ext cx="312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4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图片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43" y="2895608"/>
            <a:ext cx="1891370" cy="236078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174756" y="2328050"/>
            <a:ext cx="7488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/>
              <a:t>Câu hỏi: </a:t>
            </a:r>
            <a:r>
              <a:rPr lang="en-US" sz="3600" smtClean="0"/>
              <a:t>Trình bày </a:t>
            </a:r>
            <a:r>
              <a:rPr lang="en-US" sz="3600"/>
              <a:t>những nét chính về cuộc đời và sự nghiệp của tác </a:t>
            </a:r>
            <a:r>
              <a:rPr lang="en-US" sz="3600" smtClean="0"/>
              <a:t>giả? </a:t>
            </a:r>
            <a:endParaRPr 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7AD2926-63D5-4C4F-AA2D-5FEDD4B81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3CA782-C7B2-4101-A797-3CEEFA011D4C}"/>
              </a:ext>
            </a:extLst>
          </p:cNvPr>
          <p:cNvSpPr txBox="1"/>
          <p:nvPr/>
        </p:nvSpPr>
        <p:spPr>
          <a:xfrm>
            <a:off x="818652" y="614143"/>
            <a:ext cx="312452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87A5A38B-7038-48A7-BD1C-FB725A050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" y="2164319"/>
            <a:ext cx="7175372" cy="31085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/>
              <a:t>- Hồ Chí Minh ( 1890 - 1969)</a:t>
            </a:r>
          </a:p>
          <a:p>
            <a:pPr algn="just"/>
            <a:r>
              <a:rPr lang="en-US" sz="2800"/>
              <a:t>- Quê ở Nam Đàn- Nghệ An</a:t>
            </a:r>
          </a:p>
          <a:p>
            <a:pPr algn="just"/>
            <a:r>
              <a:rPr lang="en-US" sz="2800"/>
              <a:t>- Là lãnh tụ vĩ đại của dân tộc và cách mạng Việt Nam.</a:t>
            </a:r>
          </a:p>
          <a:p>
            <a:pPr algn="just"/>
            <a:r>
              <a:rPr lang="en-US" sz="2800"/>
              <a:t>- Là một nhà văn, nhà thơ lớn, một danh nhân văn hóa thế giới</a:t>
            </a:r>
          </a:p>
          <a:p>
            <a:r>
              <a:rPr lang="vi-VN" sz="2800" b="1"/>
              <a:t> </a:t>
            </a:r>
            <a:endParaRPr lang="en-US" sz="2800"/>
          </a:p>
        </p:txBody>
      </p:sp>
      <p:pic>
        <p:nvPicPr>
          <p:cNvPr id="9" name="Picture 4" descr="C:\Documents and Settings\THANH TAI\My Documents\Downloads\images.jpg">
            <a:extLst>
              <a:ext uri="{FF2B5EF4-FFF2-40B4-BE49-F238E27FC236}">
                <a16:creationId xmlns:a16="http://schemas.microsoft.com/office/drawing/2014/main" xmlns="" id="{DB244AAA-CC30-4ACD-B5CD-530146445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4309" r="4839"/>
          <a:stretch>
            <a:fillRect/>
          </a:stretch>
        </p:blipFill>
        <p:spPr bwMode="auto">
          <a:xfrm>
            <a:off x="7707184" y="1273737"/>
            <a:ext cx="3917682" cy="4226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628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Kết quả hình ảnh cho bác hồ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554" y="358254"/>
            <a:ext cx="9272614" cy="6141682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73916" y="777933"/>
            <a:ext cx="196476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Bắc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Kết quả hình ảnh cho bác hồ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43" y="430473"/>
            <a:ext cx="8808708" cy="6026726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41960" y="1201019"/>
            <a:ext cx="196476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tịch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Kết quả hình ảnh cho bác trong cuộc chiến tranh biên giới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20" y="443528"/>
            <a:ext cx="9025936" cy="5943624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78405" y="504973"/>
            <a:ext cx="196476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biên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1950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 descr="Káº¿t quáº£ hÃ¬nh áº£nh cho bÃ¡c há» thá»i tráº»"/>
          <p:cNvSpPr>
            <a:spLocks noChangeAspect="1" noChangeArrowheads="1"/>
          </p:cNvSpPr>
          <p:nvPr/>
        </p:nvSpPr>
        <p:spPr bwMode="auto">
          <a:xfrm>
            <a:off x="155475" y="-144463"/>
            <a:ext cx="30460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4210" name="Picture 2" descr="Káº¿t quáº£ hÃ¬nh áº£nh cho bÃ¡c há» thá»i tráº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092" y="533403"/>
            <a:ext cx="9087369" cy="5678681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892049" y="1228317"/>
            <a:ext cx="196476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kẹo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thiếu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3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scan0014"/>
          <p:cNvPicPr>
            <a:picLocks noChangeAspect="1" noChangeArrowheads="1"/>
          </p:cNvPicPr>
          <p:nvPr/>
        </p:nvPicPr>
        <p:blipFill>
          <a:blip r:embed="rId3">
            <a:lum bright="-24000" contrast="48000"/>
          </a:blip>
          <a:srcRect/>
          <a:stretch>
            <a:fillRect/>
          </a:stretch>
        </p:blipFill>
        <p:spPr bwMode="auto">
          <a:xfrm rot="838295">
            <a:off x="7008574" y="910984"/>
            <a:ext cx="4545416" cy="49926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6739" name="Picture 3" descr="scan0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6078">
            <a:off x="3478894" y="687147"/>
            <a:ext cx="4545416" cy="5091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6740" name="Picture 4" descr="scan0011"/>
          <p:cNvPicPr>
            <a:picLocks noChangeAspect="1" noChangeArrowheads="1"/>
          </p:cNvPicPr>
          <p:nvPr/>
        </p:nvPicPr>
        <p:blipFill>
          <a:blip r:embed="rId5">
            <a:lum bright="-18000" contrast="30000"/>
          </a:blip>
          <a:srcRect/>
          <a:stretch>
            <a:fillRect/>
          </a:stretch>
        </p:blipFill>
        <p:spPr bwMode="auto">
          <a:xfrm rot="-666386">
            <a:off x="368204" y="1285635"/>
            <a:ext cx="4545416" cy="51403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67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18652" y="614144"/>
            <a:ext cx="312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6863" y="1791640"/>
            <a:ext cx="171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xứ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—Pngtree—vietnam flag of circle brush_36087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3900" y="1764345"/>
            <a:ext cx="668570" cy="668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9763" y="1411770"/>
            <a:ext cx="7477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II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Lao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Nam,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họp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1951.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Tinh than yeu nuoc cua nhan dan ta HC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769" y="3105807"/>
            <a:ext cx="4864100" cy="325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daihoidangpv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941" y="3177678"/>
            <a:ext cx="4570811" cy="3179356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32817" y="928044"/>
            <a:ext cx="171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—Pngtree—vietnam flag of circle brush_36087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852" y="887101"/>
            <a:ext cx="668570" cy="668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5715" y="943965"/>
            <a:ext cx="747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luận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hội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887" y="1737808"/>
            <a:ext cx="8757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Vấn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nghị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luận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Tinh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thần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3165497" y="2279169"/>
            <a:ext cx="709498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lá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quốc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kì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Mê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cũ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muôn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đời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khăn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vá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trời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Giặc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rụng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rời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thoát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2" descr="Kết quả hình ảnh cho hai bà trưng&quot;"/>
          <p:cNvPicPr>
            <a:picLocks noChangeAspect="1" noChangeArrowheads="1"/>
          </p:cNvPicPr>
          <p:nvPr/>
        </p:nvPicPr>
        <p:blipFill>
          <a:blip r:embed="rId5"/>
          <a:srcRect b="11692"/>
          <a:stretch>
            <a:fillRect/>
          </a:stretch>
        </p:blipFill>
        <p:spPr bwMode="auto">
          <a:xfrm>
            <a:off x="7074284" y="1879723"/>
            <a:ext cx="3586391" cy="4118468"/>
          </a:xfrm>
          <a:prstGeom prst="rect">
            <a:avLst/>
          </a:prstGeom>
          <a:noFill/>
        </p:spPr>
      </p:pic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2512848" y="3375409"/>
            <a:ext cx="40637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Hai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Trưng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611746" y="191058"/>
            <a:ext cx="3015371" cy="81886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52881" y="1735530"/>
            <a:ext cx="3015371" cy="10167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rot="5400000">
            <a:off x="3977197" y="-406704"/>
            <a:ext cx="725604" cy="355886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616297" y="1724157"/>
            <a:ext cx="3015371" cy="10167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nàn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5" idx="2"/>
            <a:endCxn id="9" idx="0"/>
          </p:cNvCxnSpPr>
          <p:nvPr/>
        </p:nvCxnSpPr>
        <p:spPr>
          <a:xfrm rot="16200000" flipH="1">
            <a:off x="5764591" y="1364764"/>
            <a:ext cx="714231" cy="455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152420" y="1740079"/>
            <a:ext cx="3015371" cy="10167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5" idx="2"/>
            <a:endCxn id="12" idx="0"/>
          </p:cNvCxnSpPr>
          <p:nvPr/>
        </p:nvCxnSpPr>
        <p:spPr>
          <a:xfrm rot="16200000" flipH="1">
            <a:off x="7524692" y="-395338"/>
            <a:ext cx="730153" cy="3540675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055152" y="3257266"/>
            <a:ext cx="3015371" cy="15626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</a:t>
            </a:r>
            <a:r>
              <a:rPr lang="en-US" sz="2400" dirty="0" err="1">
                <a:latin typeface="Times New Roman" pitchFamily="18" charset="0"/>
              </a:rPr>
              <a:t>êu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75304" y="3245893"/>
            <a:ext cx="3295080" cy="15626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CM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2400" dirty="0" err="1">
                <a:latin typeface="Times New Roman" pitchFamily="18" charset="0"/>
              </a:rPr>
              <a:t>iải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</a:rPr>
              <a:t>)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154691" y="3261815"/>
            <a:ext cx="3015371" cy="15626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Nhiệm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thúc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</a:rPr>
              <a:t> )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25051" y="5804680"/>
            <a:ext cx="4163761" cy="81886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rot="16200000" flipV="1">
            <a:off x="3850406" y="3548155"/>
            <a:ext cx="968958" cy="354409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0"/>
          </p:cNvCxnSpPr>
          <p:nvPr/>
        </p:nvCxnSpPr>
        <p:spPr>
          <a:xfrm rot="5400000" flipH="1" flipV="1">
            <a:off x="5624723" y="5306560"/>
            <a:ext cx="980331" cy="1591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0"/>
          </p:cNvCxnSpPr>
          <p:nvPr/>
        </p:nvCxnSpPr>
        <p:spPr>
          <a:xfrm rot="5400000" flipH="1" flipV="1">
            <a:off x="7402451" y="3544755"/>
            <a:ext cx="964409" cy="3555445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2"/>
            <a:endCxn id="21" idx="0"/>
          </p:cNvCxnSpPr>
          <p:nvPr/>
        </p:nvCxnSpPr>
        <p:spPr>
          <a:xfrm rot="16200000" flipH="1">
            <a:off x="2309220" y="3003647"/>
            <a:ext cx="504967" cy="2271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9" idx="2"/>
            <a:endCxn id="22" idx="0"/>
          </p:cNvCxnSpPr>
          <p:nvPr/>
        </p:nvCxnSpPr>
        <p:spPr>
          <a:xfrm rot="5400000">
            <a:off x="5870931" y="2992841"/>
            <a:ext cx="504967" cy="1138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2"/>
            <a:endCxn id="23" idx="0"/>
          </p:cNvCxnSpPr>
          <p:nvPr/>
        </p:nvCxnSpPr>
        <p:spPr>
          <a:xfrm rot="16200000" flipH="1">
            <a:off x="9408759" y="3008196"/>
            <a:ext cx="504967" cy="2271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Cloud 76"/>
          <p:cNvSpPr/>
          <p:nvPr/>
        </p:nvSpPr>
        <p:spPr>
          <a:xfrm>
            <a:off x="2758249" y="1166651"/>
            <a:ext cx="8810629" cy="452470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104999" y="1999117"/>
            <a:ext cx="839963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4800" i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i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Đọc và tìm </a:t>
            </a:r>
            <a:r>
              <a:rPr lang="en-US" sz="48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48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724" y="2971617"/>
            <a:ext cx="5541863" cy="3695538"/>
          </a:xfrm>
          <a:prstGeom prst="rect">
            <a:avLst/>
          </a:prstGeom>
        </p:spPr>
      </p:pic>
      <p:grpSp>
        <p:nvGrpSpPr>
          <p:cNvPr id="2" name="PA_库_组合 1166"/>
          <p:cNvGrpSpPr/>
          <p:nvPr>
            <p:custDataLst>
              <p:tags r:id="rId1"/>
            </p:custDataLst>
          </p:nvPr>
        </p:nvGrpSpPr>
        <p:grpSpPr>
          <a:xfrm>
            <a:off x="2055637" y="2427919"/>
            <a:ext cx="1638622" cy="1913411"/>
            <a:chOff x="5607594" y="164244"/>
            <a:chExt cx="4996531" cy="652951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859147" y="164244"/>
              <a:ext cx="934157" cy="6467231"/>
            </a:xfrm>
            <a:custGeom>
              <a:avLst/>
              <a:gdLst>
                <a:gd name="T0" fmla="*/ 81 w 118"/>
                <a:gd name="T1" fmla="*/ 30 h 817"/>
                <a:gd name="T2" fmla="*/ 24 w 118"/>
                <a:gd name="T3" fmla="*/ 50 h 817"/>
                <a:gd name="T4" fmla="*/ 22 w 118"/>
                <a:gd name="T5" fmla="*/ 548 h 817"/>
                <a:gd name="T6" fmla="*/ 18 w 118"/>
                <a:gd name="T7" fmla="*/ 650 h 817"/>
                <a:gd name="T8" fmla="*/ 24 w 118"/>
                <a:gd name="T9" fmla="*/ 787 h 817"/>
                <a:gd name="T10" fmla="*/ 77 w 118"/>
                <a:gd name="T11" fmla="*/ 764 h 817"/>
                <a:gd name="T12" fmla="*/ 76 w 118"/>
                <a:gd name="T13" fmla="*/ 655 h 817"/>
                <a:gd name="T14" fmla="*/ 77 w 118"/>
                <a:gd name="T15" fmla="*/ 540 h 817"/>
                <a:gd name="T16" fmla="*/ 82 w 118"/>
                <a:gd name="T17" fmla="*/ 31 h 817"/>
                <a:gd name="T18" fmla="*/ 81 w 118"/>
                <a:gd name="T19" fmla="*/ 3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817">
                  <a:moveTo>
                    <a:pt x="81" y="30"/>
                  </a:moveTo>
                  <a:cubicBezTo>
                    <a:pt x="57" y="10"/>
                    <a:pt x="26" y="0"/>
                    <a:pt x="24" y="50"/>
                  </a:cubicBezTo>
                  <a:cubicBezTo>
                    <a:pt x="23" y="83"/>
                    <a:pt x="23" y="515"/>
                    <a:pt x="22" y="548"/>
                  </a:cubicBezTo>
                  <a:cubicBezTo>
                    <a:pt x="20" y="582"/>
                    <a:pt x="18" y="616"/>
                    <a:pt x="18" y="650"/>
                  </a:cubicBezTo>
                  <a:cubicBezTo>
                    <a:pt x="18" y="692"/>
                    <a:pt x="0" y="750"/>
                    <a:pt x="24" y="787"/>
                  </a:cubicBezTo>
                  <a:cubicBezTo>
                    <a:pt x="45" y="817"/>
                    <a:pt x="75" y="805"/>
                    <a:pt x="77" y="764"/>
                  </a:cubicBezTo>
                  <a:cubicBezTo>
                    <a:pt x="78" y="728"/>
                    <a:pt x="75" y="691"/>
                    <a:pt x="76" y="655"/>
                  </a:cubicBezTo>
                  <a:cubicBezTo>
                    <a:pt x="77" y="617"/>
                    <a:pt x="72" y="577"/>
                    <a:pt x="77" y="540"/>
                  </a:cubicBezTo>
                  <a:cubicBezTo>
                    <a:pt x="84" y="499"/>
                    <a:pt x="118" y="64"/>
                    <a:pt x="82" y="31"/>
                  </a:cubicBezTo>
                  <a:cubicBezTo>
                    <a:pt x="82" y="31"/>
                    <a:pt x="81" y="31"/>
                    <a:pt x="8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931004" y="188198"/>
              <a:ext cx="728162" cy="6505556"/>
            </a:xfrm>
            <a:custGeom>
              <a:avLst/>
              <a:gdLst>
                <a:gd name="T0" fmla="*/ 74 w 92"/>
                <a:gd name="T1" fmla="*/ 27 h 822"/>
                <a:gd name="T2" fmla="*/ 26 w 92"/>
                <a:gd name="T3" fmla="*/ 13 h 822"/>
                <a:gd name="T4" fmla="*/ 13 w 92"/>
                <a:gd name="T5" fmla="*/ 66 h 822"/>
                <a:gd name="T6" fmla="*/ 12 w 92"/>
                <a:gd name="T7" fmla="*/ 228 h 822"/>
                <a:gd name="T8" fmla="*/ 9 w 92"/>
                <a:gd name="T9" fmla="*/ 569 h 822"/>
                <a:gd name="T10" fmla="*/ 6 w 92"/>
                <a:gd name="T11" fmla="*/ 658 h 822"/>
                <a:gd name="T12" fmla="*/ 0 w 92"/>
                <a:gd name="T13" fmla="*/ 736 h 822"/>
                <a:gd name="T14" fmla="*/ 43 w 92"/>
                <a:gd name="T15" fmla="*/ 801 h 822"/>
                <a:gd name="T16" fmla="*/ 66 w 92"/>
                <a:gd name="T17" fmla="*/ 782 h 822"/>
                <a:gd name="T18" fmla="*/ 70 w 92"/>
                <a:gd name="T19" fmla="*/ 746 h 822"/>
                <a:gd name="T20" fmla="*/ 70 w 92"/>
                <a:gd name="T21" fmla="*/ 691 h 822"/>
                <a:gd name="T22" fmla="*/ 71 w 92"/>
                <a:gd name="T23" fmla="*/ 532 h 822"/>
                <a:gd name="T24" fmla="*/ 92 w 92"/>
                <a:gd name="T25" fmla="*/ 183 h 822"/>
                <a:gd name="T26" fmla="*/ 89 w 92"/>
                <a:gd name="T27" fmla="*/ 79 h 822"/>
                <a:gd name="T28" fmla="*/ 74 w 92"/>
                <a:gd name="T29" fmla="*/ 27 h 822"/>
                <a:gd name="T30" fmla="*/ 69 w 92"/>
                <a:gd name="T31" fmla="*/ 27 h 822"/>
                <a:gd name="T32" fmla="*/ 82 w 92"/>
                <a:gd name="T33" fmla="*/ 66 h 822"/>
                <a:gd name="T34" fmla="*/ 87 w 92"/>
                <a:gd name="T35" fmla="*/ 144 h 822"/>
                <a:gd name="T36" fmla="*/ 81 w 92"/>
                <a:gd name="T37" fmla="*/ 352 h 822"/>
                <a:gd name="T38" fmla="*/ 68 w 92"/>
                <a:gd name="T39" fmla="*/ 516 h 822"/>
                <a:gd name="T40" fmla="*/ 64 w 92"/>
                <a:gd name="T41" fmla="*/ 613 h 822"/>
                <a:gd name="T42" fmla="*/ 65 w 92"/>
                <a:gd name="T43" fmla="*/ 707 h 822"/>
                <a:gd name="T44" fmla="*/ 57 w 92"/>
                <a:gd name="T45" fmla="*/ 790 h 822"/>
                <a:gd name="T46" fmla="*/ 8 w 92"/>
                <a:gd name="T47" fmla="*/ 758 h 822"/>
                <a:gd name="T48" fmla="*/ 9 w 92"/>
                <a:gd name="T49" fmla="*/ 680 h 822"/>
                <a:gd name="T50" fmla="*/ 15 w 92"/>
                <a:gd name="T51" fmla="*/ 539 h 822"/>
                <a:gd name="T52" fmla="*/ 16 w 92"/>
                <a:gd name="T53" fmla="*/ 400 h 822"/>
                <a:gd name="T54" fmla="*/ 18 w 92"/>
                <a:gd name="T55" fmla="*/ 52 h 822"/>
                <a:gd name="T56" fmla="*/ 23 w 92"/>
                <a:gd name="T57" fmla="*/ 22 h 822"/>
                <a:gd name="T58" fmla="*/ 69 w 92"/>
                <a:gd name="T59" fmla="*/ 27 h 822"/>
                <a:gd name="T60" fmla="*/ 74 w 92"/>
                <a:gd name="T61" fmla="*/ 27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2">
                  <a:moveTo>
                    <a:pt x="74" y="27"/>
                  </a:moveTo>
                  <a:cubicBezTo>
                    <a:pt x="61" y="16"/>
                    <a:pt x="44" y="5"/>
                    <a:pt x="26" y="13"/>
                  </a:cubicBezTo>
                  <a:cubicBezTo>
                    <a:pt x="9" y="21"/>
                    <a:pt x="13" y="50"/>
                    <a:pt x="13" y="66"/>
                  </a:cubicBezTo>
                  <a:cubicBezTo>
                    <a:pt x="12" y="120"/>
                    <a:pt x="12" y="174"/>
                    <a:pt x="12" y="228"/>
                  </a:cubicBezTo>
                  <a:cubicBezTo>
                    <a:pt x="11" y="341"/>
                    <a:pt x="14" y="455"/>
                    <a:pt x="9" y="569"/>
                  </a:cubicBezTo>
                  <a:cubicBezTo>
                    <a:pt x="8" y="598"/>
                    <a:pt x="8" y="628"/>
                    <a:pt x="6" y="658"/>
                  </a:cubicBezTo>
                  <a:cubicBezTo>
                    <a:pt x="5" y="684"/>
                    <a:pt x="0" y="709"/>
                    <a:pt x="0" y="736"/>
                  </a:cubicBezTo>
                  <a:cubicBezTo>
                    <a:pt x="0" y="759"/>
                    <a:pt x="11" y="806"/>
                    <a:pt x="43" y="801"/>
                  </a:cubicBezTo>
                  <a:cubicBezTo>
                    <a:pt x="55" y="799"/>
                    <a:pt x="61" y="792"/>
                    <a:pt x="66" y="782"/>
                  </a:cubicBezTo>
                  <a:cubicBezTo>
                    <a:pt x="71" y="771"/>
                    <a:pt x="70" y="757"/>
                    <a:pt x="70" y="746"/>
                  </a:cubicBezTo>
                  <a:cubicBezTo>
                    <a:pt x="71" y="727"/>
                    <a:pt x="70" y="709"/>
                    <a:pt x="70" y="691"/>
                  </a:cubicBezTo>
                  <a:cubicBezTo>
                    <a:pt x="69" y="638"/>
                    <a:pt x="65" y="584"/>
                    <a:pt x="71" y="532"/>
                  </a:cubicBezTo>
                  <a:cubicBezTo>
                    <a:pt x="86" y="416"/>
                    <a:pt x="91" y="298"/>
                    <a:pt x="92" y="183"/>
                  </a:cubicBezTo>
                  <a:cubicBezTo>
                    <a:pt x="92" y="148"/>
                    <a:pt x="92" y="113"/>
                    <a:pt x="89" y="79"/>
                  </a:cubicBezTo>
                  <a:cubicBezTo>
                    <a:pt x="87" y="63"/>
                    <a:pt x="87" y="38"/>
                    <a:pt x="74" y="27"/>
                  </a:cubicBezTo>
                  <a:cubicBezTo>
                    <a:pt x="73" y="26"/>
                    <a:pt x="70" y="28"/>
                    <a:pt x="69" y="27"/>
                  </a:cubicBezTo>
                  <a:cubicBezTo>
                    <a:pt x="80" y="36"/>
                    <a:pt x="81" y="54"/>
                    <a:pt x="82" y="66"/>
                  </a:cubicBezTo>
                  <a:cubicBezTo>
                    <a:pt x="86" y="92"/>
                    <a:pt x="86" y="118"/>
                    <a:pt x="87" y="144"/>
                  </a:cubicBezTo>
                  <a:cubicBezTo>
                    <a:pt x="88" y="214"/>
                    <a:pt x="85" y="283"/>
                    <a:pt x="81" y="352"/>
                  </a:cubicBezTo>
                  <a:cubicBezTo>
                    <a:pt x="77" y="407"/>
                    <a:pt x="74" y="462"/>
                    <a:pt x="68" y="516"/>
                  </a:cubicBezTo>
                  <a:cubicBezTo>
                    <a:pt x="65" y="549"/>
                    <a:pt x="63" y="581"/>
                    <a:pt x="64" y="613"/>
                  </a:cubicBezTo>
                  <a:cubicBezTo>
                    <a:pt x="65" y="645"/>
                    <a:pt x="64" y="676"/>
                    <a:pt x="65" y="707"/>
                  </a:cubicBezTo>
                  <a:cubicBezTo>
                    <a:pt x="66" y="733"/>
                    <a:pt x="71" y="767"/>
                    <a:pt x="57" y="790"/>
                  </a:cubicBezTo>
                  <a:cubicBezTo>
                    <a:pt x="37" y="822"/>
                    <a:pt x="12" y="775"/>
                    <a:pt x="8" y="758"/>
                  </a:cubicBezTo>
                  <a:cubicBezTo>
                    <a:pt x="2" y="733"/>
                    <a:pt x="6" y="706"/>
                    <a:pt x="9" y="680"/>
                  </a:cubicBezTo>
                  <a:cubicBezTo>
                    <a:pt x="14" y="634"/>
                    <a:pt x="14" y="586"/>
                    <a:pt x="15" y="539"/>
                  </a:cubicBezTo>
                  <a:cubicBezTo>
                    <a:pt x="16" y="493"/>
                    <a:pt x="16" y="447"/>
                    <a:pt x="16" y="400"/>
                  </a:cubicBezTo>
                  <a:cubicBezTo>
                    <a:pt x="17" y="284"/>
                    <a:pt x="16" y="168"/>
                    <a:pt x="18" y="52"/>
                  </a:cubicBezTo>
                  <a:cubicBezTo>
                    <a:pt x="18" y="42"/>
                    <a:pt x="19" y="32"/>
                    <a:pt x="23" y="22"/>
                  </a:cubicBezTo>
                  <a:cubicBezTo>
                    <a:pt x="32" y="0"/>
                    <a:pt x="58" y="18"/>
                    <a:pt x="69" y="27"/>
                  </a:cubicBezTo>
                  <a:cubicBezTo>
                    <a:pt x="70" y="28"/>
                    <a:pt x="74" y="26"/>
                    <a:pt x="74" y="27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830404" y="164244"/>
              <a:ext cx="828765" cy="6472021"/>
            </a:xfrm>
            <a:custGeom>
              <a:avLst/>
              <a:gdLst>
                <a:gd name="T0" fmla="*/ 87 w 105"/>
                <a:gd name="T1" fmla="*/ 29 h 818"/>
                <a:gd name="T2" fmla="*/ 33 w 105"/>
                <a:gd name="T3" fmla="*/ 22 h 818"/>
                <a:gd name="T4" fmla="*/ 26 w 105"/>
                <a:gd name="T5" fmla="*/ 75 h 818"/>
                <a:gd name="T6" fmla="*/ 25 w 105"/>
                <a:gd name="T7" fmla="*/ 244 h 818"/>
                <a:gd name="T8" fmla="*/ 21 w 105"/>
                <a:gd name="T9" fmla="*/ 595 h 818"/>
                <a:gd name="T10" fmla="*/ 18 w 105"/>
                <a:gd name="T11" fmla="*/ 678 h 818"/>
                <a:gd name="T12" fmla="*/ 14 w 105"/>
                <a:gd name="T13" fmla="*/ 751 h 818"/>
                <a:gd name="T14" fmla="*/ 66 w 105"/>
                <a:gd name="T15" fmla="*/ 802 h 818"/>
                <a:gd name="T16" fmla="*/ 83 w 105"/>
                <a:gd name="T17" fmla="*/ 770 h 818"/>
                <a:gd name="T18" fmla="*/ 82 w 105"/>
                <a:gd name="T19" fmla="*/ 670 h 818"/>
                <a:gd name="T20" fmla="*/ 85 w 105"/>
                <a:gd name="T21" fmla="*/ 531 h 818"/>
                <a:gd name="T22" fmla="*/ 105 w 105"/>
                <a:gd name="T23" fmla="*/ 174 h 818"/>
                <a:gd name="T24" fmla="*/ 102 w 105"/>
                <a:gd name="T25" fmla="*/ 79 h 818"/>
                <a:gd name="T26" fmla="*/ 87 w 105"/>
                <a:gd name="T27" fmla="*/ 29 h 818"/>
                <a:gd name="T28" fmla="*/ 83 w 105"/>
                <a:gd name="T29" fmla="*/ 31 h 818"/>
                <a:gd name="T30" fmla="*/ 96 w 105"/>
                <a:gd name="T31" fmla="*/ 72 h 818"/>
                <a:gd name="T32" fmla="*/ 100 w 105"/>
                <a:gd name="T33" fmla="*/ 155 h 818"/>
                <a:gd name="T34" fmla="*/ 93 w 105"/>
                <a:gd name="T35" fmla="*/ 364 h 818"/>
                <a:gd name="T36" fmla="*/ 81 w 105"/>
                <a:gd name="T37" fmla="*/ 523 h 818"/>
                <a:gd name="T38" fmla="*/ 77 w 105"/>
                <a:gd name="T39" fmla="*/ 632 h 818"/>
                <a:gd name="T40" fmla="*/ 78 w 105"/>
                <a:gd name="T41" fmla="*/ 726 h 818"/>
                <a:gd name="T42" fmla="*/ 78 w 105"/>
                <a:gd name="T43" fmla="*/ 771 h 818"/>
                <a:gd name="T44" fmla="*/ 37 w 105"/>
                <a:gd name="T45" fmla="*/ 794 h 818"/>
                <a:gd name="T46" fmla="*/ 25 w 105"/>
                <a:gd name="T47" fmla="*/ 641 h 818"/>
                <a:gd name="T48" fmla="*/ 28 w 105"/>
                <a:gd name="T49" fmla="*/ 532 h 818"/>
                <a:gd name="T50" fmla="*/ 29 w 105"/>
                <a:gd name="T51" fmla="*/ 375 h 818"/>
                <a:gd name="T52" fmla="*/ 30 w 105"/>
                <a:gd name="T53" fmla="*/ 167 h 818"/>
                <a:gd name="T54" fmla="*/ 31 w 105"/>
                <a:gd name="T55" fmla="*/ 44 h 818"/>
                <a:gd name="T56" fmla="*/ 58 w 105"/>
                <a:gd name="T57" fmla="*/ 16 h 818"/>
                <a:gd name="T58" fmla="*/ 83 w 105"/>
                <a:gd name="T59" fmla="*/ 32 h 818"/>
                <a:gd name="T60" fmla="*/ 87 w 105"/>
                <a:gd name="T61" fmla="*/ 29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818">
                  <a:moveTo>
                    <a:pt x="87" y="29"/>
                  </a:moveTo>
                  <a:cubicBezTo>
                    <a:pt x="74" y="18"/>
                    <a:pt x="45" y="0"/>
                    <a:pt x="33" y="22"/>
                  </a:cubicBezTo>
                  <a:cubicBezTo>
                    <a:pt x="24" y="38"/>
                    <a:pt x="26" y="58"/>
                    <a:pt x="26" y="75"/>
                  </a:cubicBezTo>
                  <a:cubicBezTo>
                    <a:pt x="25" y="131"/>
                    <a:pt x="25" y="188"/>
                    <a:pt x="25" y="244"/>
                  </a:cubicBezTo>
                  <a:cubicBezTo>
                    <a:pt x="24" y="361"/>
                    <a:pt x="27" y="478"/>
                    <a:pt x="21" y="595"/>
                  </a:cubicBezTo>
                  <a:cubicBezTo>
                    <a:pt x="20" y="623"/>
                    <a:pt x="21" y="650"/>
                    <a:pt x="18" y="678"/>
                  </a:cubicBezTo>
                  <a:cubicBezTo>
                    <a:pt x="15" y="702"/>
                    <a:pt x="11" y="727"/>
                    <a:pt x="14" y="751"/>
                  </a:cubicBezTo>
                  <a:cubicBezTo>
                    <a:pt x="17" y="774"/>
                    <a:pt x="34" y="818"/>
                    <a:pt x="66" y="802"/>
                  </a:cubicBezTo>
                  <a:cubicBezTo>
                    <a:pt x="77" y="796"/>
                    <a:pt x="81" y="781"/>
                    <a:pt x="83" y="770"/>
                  </a:cubicBezTo>
                  <a:cubicBezTo>
                    <a:pt x="88" y="738"/>
                    <a:pt x="83" y="702"/>
                    <a:pt x="82" y="670"/>
                  </a:cubicBezTo>
                  <a:cubicBezTo>
                    <a:pt x="82" y="623"/>
                    <a:pt x="79" y="577"/>
                    <a:pt x="85" y="531"/>
                  </a:cubicBezTo>
                  <a:cubicBezTo>
                    <a:pt x="99" y="413"/>
                    <a:pt x="104" y="292"/>
                    <a:pt x="105" y="174"/>
                  </a:cubicBezTo>
                  <a:cubicBezTo>
                    <a:pt x="105" y="142"/>
                    <a:pt x="105" y="110"/>
                    <a:pt x="102" y="79"/>
                  </a:cubicBezTo>
                  <a:cubicBezTo>
                    <a:pt x="100" y="63"/>
                    <a:pt x="99" y="40"/>
                    <a:pt x="87" y="29"/>
                  </a:cubicBezTo>
                  <a:cubicBezTo>
                    <a:pt x="85" y="28"/>
                    <a:pt x="81" y="30"/>
                    <a:pt x="83" y="31"/>
                  </a:cubicBezTo>
                  <a:cubicBezTo>
                    <a:pt x="93" y="41"/>
                    <a:pt x="94" y="59"/>
                    <a:pt x="96" y="72"/>
                  </a:cubicBezTo>
                  <a:cubicBezTo>
                    <a:pt x="99" y="100"/>
                    <a:pt x="100" y="127"/>
                    <a:pt x="100" y="155"/>
                  </a:cubicBezTo>
                  <a:cubicBezTo>
                    <a:pt x="101" y="225"/>
                    <a:pt x="97" y="294"/>
                    <a:pt x="93" y="364"/>
                  </a:cubicBezTo>
                  <a:cubicBezTo>
                    <a:pt x="90" y="417"/>
                    <a:pt x="86" y="470"/>
                    <a:pt x="81" y="523"/>
                  </a:cubicBezTo>
                  <a:cubicBezTo>
                    <a:pt x="77" y="560"/>
                    <a:pt x="76" y="595"/>
                    <a:pt x="77" y="632"/>
                  </a:cubicBezTo>
                  <a:cubicBezTo>
                    <a:pt x="78" y="663"/>
                    <a:pt x="78" y="694"/>
                    <a:pt x="78" y="726"/>
                  </a:cubicBezTo>
                  <a:cubicBezTo>
                    <a:pt x="79" y="741"/>
                    <a:pt x="79" y="756"/>
                    <a:pt x="78" y="771"/>
                  </a:cubicBezTo>
                  <a:cubicBezTo>
                    <a:pt x="76" y="792"/>
                    <a:pt x="57" y="811"/>
                    <a:pt x="37" y="794"/>
                  </a:cubicBezTo>
                  <a:cubicBezTo>
                    <a:pt x="0" y="760"/>
                    <a:pt x="24" y="685"/>
                    <a:pt x="25" y="641"/>
                  </a:cubicBezTo>
                  <a:cubicBezTo>
                    <a:pt x="25" y="605"/>
                    <a:pt x="28" y="569"/>
                    <a:pt x="28" y="532"/>
                  </a:cubicBezTo>
                  <a:cubicBezTo>
                    <a:pt x="29" y="480"/>
                    <a:pt x="29" y="428"/>
                    <a:pt x="29" y="375"/>
                  </a:cubicBezTo>
                  <a:cubicBezTo>
                    <a:pt x="29" y="306"/>
                    <a:pt x="30" y="236"/>
                    <a:pt x="30" y="167"/>
                  </a:cubicBezTo>
                  <a:cubicBezTo>
                    <a:pt x="30" y="126"/>
                    <a:pt x="29" y="85"/>
                    <a:pt x="31" y="44"/>
                  </a:cubicBezTo>
                  <a:cubicBezTo>
                    <a:pt x="32" y="28"/>
                    <a:pt x="39" y="12"/>
                    <a:pt x="58" y="16"/>
                  </a:cubicBezTo>
                  <a:cubicBezTo>
                    <a:pt x="67" y="19"/>
                    <a:pt x="76" y="25"/>
                    <a:pt x="83" y="32"/>
                  </a:cubicBezTo>
                  <a:cubicBezTo>
                    <a:pt x="85" y="33"/>
                    <a:pt x="89" y="30"/>
                    <a:pt x="87" y="2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005207" y="2387057"/>
              <a:ext cx="4014472" cy="1681481"/>
            </a:xfrm>
            <a:custGeom>
              <a:avLst/>
              <a:gdLst>
                <a:gd name="T0" fmla="*/ 191 w 508"/>
                <a:gd name="T1" fmla="*/ 3 h 212"/>
                <a:gd name="T2" fmla="*/ 147 w 508"/>
                <a:gd name="T3" fmla="*/ 2 h 212"/>
                <a:gd name="T4" fmla="*/ 46 w 508"/>
                <a:gd name="T5" fmla="*/ 7 h 212"/>
                <a:gd name="T6" fmla="*/ 31 w 508"/>
                <a:gd name="T7" fmla="*/ 22 h 212"/>
                <a:gd name="T8" fmla="*/ 13 w 508"/>
                <a:gd name="T9" fmla="*/ 72 h 212"/>
                <a:gd name="T10" fmla="*/ 3 w 508"/>
                <a:gd name="T11" fmla="*/ 156 h 212"/>
                <a:gd name="T12" fmla="*/ 21 w 508"/>
                <a:gd name="T13" fmla="*/ 199 h 212"/>
                <a:gd name="T14" fmla="*/ 78 w 508"/>
                <a:gd name="T15" fmla="*/ 210 h 212"/>
                <a:gd name="T16" fmla="*/ 171 w 508"/>
                <a:gd name="T17" fmla="*/ 208 h 212"/>
                <a:gd name="T18" fmla="*/ 269 w 508"/>
                <a:gd name="T19" fmla="*/ 206 h 212"/>
                <a:gd name="T20" fmla="*/ 485 w 508"/>
                <a:gd name="T21" fmla="*/ 198 h 212"/>
                <a:gd name="T22" fmla="*/ 483 w 508"/>
                <a:gd name="T23" fmla="*/ 142 h 212"/>
                <a:gd name="T24" fmla="*/ 505 w 508"/>
                <a:gd name="T25" fmla="*/ 47 h 212"/>
                <a:gd name="T26" fmla="*/ 487 w 508"/>
                <a:gd name="T27" fmla="*/ 18 h 212"/>
                <a:gd name="T28" fmla="*/ 437 w 508"/>
                <a:gd name="T29" fmla="*/ 7 h 212"/>
                <a:gd name="T30" fmla="*/ 242 w 508"/>
                <a:gd name="T31" fmla="*/ 2 h 212"/>
                <a:gd name="T32" fmla="*/ 191 w 508"/>
                <a:gd name="T33" fmla="*/ 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212">
                  <a:moveTo>
                    <a:pt x="191" y="3"/>
                  </a:moveTo>
                  <a:cubicBezTo>
                    <a:pt x="178" y="3"/>
                    <a:pt x="163" y="3"/>
                    <a:pt x="147" y="2"/>
                  </a:cubicBezTo>
                  <a:cubicBezTo>
                    <a:pt x="111" y="1"/>
                    <a:pt x="71" y="0"/>
                    <a:pt x="46" y="7"/>
                  </a:cubicBezTo>
                  <a:cubicBezTo>
                    <a:pt x="34" y="11"/>
                    <a:pt x="37" y="16"/>
                    <a:pt x="31" y="22"/>
                  </a:cubicBezTo>
                  <a:cubicBezTo>
                    <a:pt x="17" y="36"/>
                    <a:pt x="15" y="54"/>
                    <a:pt x="13" y="72"/>
                  </a:cubicBezTo>
                  <a:cubicBezTo>
                    <a:pt x="10" y="101"/>
                    <a:pt x="11" y="129"/>
                    <a:pt x="3" y="156"/>
                  </a:cubicBezTo>
                  <a:cubicBezTo>
                    <a:pt x="0" y="166"/>
                    <a:pt x="13" y="190"/>
                    <a:pt x="21" y="199"/>
                  </a:cubicBezTo>
                  <a:cubicBezTo>
                    <a:pt x="31" y="211"/>
                    <a:pt x="55" y="210"/>
                    <a:pt x="78" y="210"/>
                  </a:cubicBezTo>
                  <a:cubicBezTo>
                    <a:pt x="113" y="212"/>
                    <a:pt x="142" y="210"/>
                    <a:pt x="171" y="208"/>
                  </a:cubicBezTo>
                  <a:cubicBezTo>
                    <a:pt x="201" y="206"/>
                    <a:pt x="231" y="204"/>
                    <a:pt x="269" y="206"/>
                  </a:cubicBezTo>
                  <a:cubicBezTo>
                    <a:pt x="290" y="207"/>
                    <a:pt x="478" y="211"/>
                    <a:pt x="485" y="198"/>
                  </a:cubicBezTo>
                  <a:cubicBezTo>
                    <a:pt x="491" y="185"/>
                    <a:pt x="484" y="155"/>
                    <a:pt x="483" y="142"/>
                  </a:cubicBezTo>
                  <a:cubicBezTo>
                    <a:pt x="482" y="112"/>
                    <a:pt x="508" y="76"/>
                    <a:pt x="505" y="47"/>
                  </a:cubicBezTo>
                  <a:cubicBezTo>
                    <a:pt x="504" y="35"/>
                    <a:pt x="496" y="29"/>
                    <a:pt x="487" y="18"/>
                  </a:cubicBezTo>
                  <a:cubicBezTo>
                    <a:pt x="480" y="9"/>
                    <a:pt x="455" y="8"/>
                    <a:pt x="437" y="7"/>
                  </a:cubicBezTo>
                  <a:cubicBezTo>
                    <a:pt x="384" y="5"/>
                    <a:pt x="263" y="0"/>
                    <a:pt x="242" y="2"/>
                  </a:cubicBezTo>
                  <a:cubicBezTo>
                    <a:pt x="191" y="3"/>
                    <a:pt x="191" y="3"/>
                    <a:pt x="19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995626" y="2372684"/>
              <a:ext cx="4057588" cy="1700643"/>
            </a:xfrm>
            <a:custGeom>
              <a:avLst/>
              <a:gdLst>
                <a:gd name="T0" fmla="*/ 192 w 513"/>
                <a:gd name="T1" fmla="*/ 3 h 215"/>
                <a:gd name="T2" fmla="*/ 147 w 513"/>
                <a:gd name="T3" fmla="*/ 2 h 215"/>
                <a:gd name="T4" fmla="*/ 55 w 513"/>
                <a:gd name="T5" fmla="*/ 5 h 215"/>
                <a:gd name="T6" fmla="*/ 9 w 513"/>
                <a:gd name="T7" fmla="*/ 102 h 215"/>
                <a:gd name="T8" fmla="*/ 5 w 513"/>
                <a:gd name="T9" fmla="*/ 144 h 215"/>
                <a:gd name="T10" fmla="*/ 2 w 513"/>
                <a:gd name="T11" fmla="*/ 169 h 215"/>
                <a:gd name="T12" fmla="*/ 27 w 513"/>
                <a:gd name="T13" fmla="*/ 208 h 215"/>
                <a:gd name="T14" fmla="*/ 68 w 513"/>
                <a:gd name="T15" fmla="*/ 214 h 215"/>
                <a:gd name="T16" fmla="*/ 79 w 513"/>
                <a:gd name="T17" fmla="*/ 214 h 215"/>
                <a:gd name="T18" fmla="*/ 168 w 513"/>
                <a:gd name="T19" fmla="*/ 212 h 215"/>
                <a:gd name="T20" fmla="*/ 308 w 513"/>
                <a:gd name="T21" fmla="*/ 211 h 215"/>
                <a:gd name="T22" fmla="*/ 381 w 513"/>
                <a:gd name="T23" fmla="*/ 211 h 215"/>
                <a:gd name="T24" fmla="*/ 471 w 513"/>
                <a:gd name="T25" fmla="*/ 207 h 215"/>
                <a:gd name="T26" fmla="*/ 487 w 513"/>
                <a:gd name="T27" fmla="*/ 203 h 215"/>
                <a:gd name="T28" fmla="*/ 489 w 513"/>
                <a:gd name="T29" fmla="*/ 161 h 215"/>
                <a:gd name="T30" fmla="*/ 501 w 513"/>
                <a:gd name="T31" fmla="*/ 88 h 215"/>
                <a:gd name="T32" fmla="*/ 499 w 513"/>
                <a:gd name="T33" fmla="*/ 29 h 215"/>
                <a:gd name="T34" fmla="*/ 412 w 513"/>
                <a:gd name="T35" fmla="*/ 5 h 215"/>
                <a:gd name="T36" fmla="*/ 390 w 513"/>
                <a:gd name="T37" fmla="*/ 5 h 215"/>
                <a:gd name="T38" fmla="*/ 192 w 513"/>
                <a:gd name="T39" fmla="*/ 3 h 215"/>
                <a:gd name="T40" fmla="*/ 192 w 513"/>
                <a:gd name="T41" fmla="*/ 7 h 215"/>
                <a:gd name="T42" fmla="*/ 371 w 513"/>
                <a:gd name="T43" fmla="*/ 8 h 215"/>
                <a:gd name="T44" fmla="*/ 427 w 513"/>
                <a:gd name="T45" fmla="*/ 10 h 215"/>
                <a:gd name="T46" fmla="*/ 504 w 513"/>
                <a:gd name="T47" fmla="*/ 49 h 215"/>
                <a:gd name="T48" fmla="*/ 485 w 513"/>
                <a:gd name="T49" fmla="*/ 121 h 215"/>
                <a:gd name="T50" fmla="*/ 486 w 513"/>
                <a:gd name="T51" fmla="*/ 187 h 215"/>
                <a:gd name="T52" fmla="*/ 463 w 513"/>
                <a:gd name="T53" fmla="*/ 204 h 215"/>
                <a:gd name="T54" fmla="*/ 418 w 513"/>
                <a:gd name="T55" fmla="*/ 207 h 215"/>
                <a:gd name="T56" fmla="*/ 316 w 513"/>
                <a:gd name="T57" fmla="*/ 207 h 215"/>
                <a:gd name="T58" fmla="*/ 226 w 513"/>
                <a:gd name="T59" fmla="*/ 205 h 215"/>
                <a:gd name="T60" fmla="*/ 60 w 513"/>
                <a:gd name="T61" fmla="*/ 210 h 215"/>
                <a:gd name="T62" fmla="*/ 15 w 513"/>
                <a:gd name="T63" fmla="*/ 186 h 215"/>
                <a:gd name="T64" fmla="*/ 11 w 513"/>
                <a:gd name="T65" fmla="*/ 138 h 215"/>
                <a:gd name="T66" fmla="*/ 27 w 513"/>
                <a:gd name="T67" fmla="*/ 35 h 215"/>
                <a:gd name="T68" fmla="*/ 57 w 513"/>
                <a:gd name="T69" fmla="*/ 9 h 215"/>
                <a:gd name="T70" fmla="*/ 106 w 513"/>
                <a:gd name="T71" fmla="*/ 6 h 215"/>
                <a:gd name="T72" fmla="*/ 148 w 513"/>
                <a:gd name="T73" fmla="*/ 6 h 215"/>
                <a:gd name="T74" fmla="*/ 192 w 513"/>
                <a:gd name="T75" fmla="*/ 7 h 215"/>
                <a:gd name="T76" fmla="*/ 192 w 513"/>
                <a:gd name="T77" fmla="*/ 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3" h="215">
                  <a:moveTo>
                    <a:pt x="192" y="3"/>
                  </a:moveTo>
                  <a:cubicBezTo>
                    <a:pt x="177" y="3"/>
                    <a:pt x="162" y="3"/>
                    <a:pt x="147" y="2"/>
                  </a:cubicBezTo>
                  <a:cubicBezTo>
                    <a:pt x="116" y="1"/>
                    <a:pt x="86" y="0"/>
                    <a:pt x="55" y="5"/>
                  </a:cubicBezTo>
                  <a:cubicBezTo>
                    <a:pt x="14" y="12"/>
                    <a:pt x="11" y="69"/>
                    <a:pt x="9" y="102"/>
                  </a:cubicBezTo>
                  <a:cubicBezTo>
                    <a:pt x="8" y="116"/>
                    <a:pt x="7" y="130"/>
                    <a:pt x="5" y="144"/>
                  </a:cubicBezTo>
                  <a:cubicBezTo>
                    <a:pt x="3" y="153"/>
                    <a:pt x="0" y="159"/>
                    <a:pt x="2" y="169"/>
                  </a:cubicBezTo>
                  <a:cubicBezTo>
                    <a:pt x="5" y="183"/>
                    <a:pt x="15" y="200"/>
                    <a:pt x="27" y="208"/>
                  </a:cubicBezTo>
                  <a:cubicBezTo>
                    <a:pt x="38" y="215"/>
                    <a:pt x="54" y="215"/>
                    <a:pt x="68" y="214"/>
                  </a:cubicBezTo>
                  <a:cubicBezTo>
                    <a:pt x="72" y="214"/>
                    <a:pt x="76" y="214"/>
                    <a:pt x="79" y="214"/>
                  </a:cubicBezTo>
                  <a:cubicBezTo>
                    <a:pt x="109" y="215"/>
                    <a:pt x="138" y="214"/>
                    <a:pt x="168" y="212"/>
                  </a:cubicBezTo>
                  <a:cubicBezTo>
                    <a:pt x="215" y="209"/>
                    <a:pt x="261" y="210"/>
                    <a:pt x="308" y="211"/>
                  </a:cubicBezTo>
                  <a:cubicBezTo>
                    <a:pt x="332" y="211"/>
                    <a:pt x="357" y="211"/>
                    <a:pt x="381" y="211"/>
                  </a:cubicBezTo>
                  <a:cubicBezTo>
                    <a:pt x="411" y="211"/>
                    <a:pt x="442" y="211"/>
                    <a:pt x="471" y="207"/>
                  </a:cubicBezTo>
                  <a:cubicBezTo>
                    <a:pt x="476" y="206"/>
                    <a:pt x="483" y="206"/>
                    <a:pt x="487" y="203"/>
                  </a:cubicBezTo>
                  <a:cubicBezTo>
                    <a:pt x="496" y="195"/>
                    <a:pt x="490" y="171"/>
                    <a:pt x="489" y="161"/>
                  </a:cubicBezTo>
                  <a:cubicBezTo>
                    <a:pt x="485" y="134"/>
                    <a:pt x="492" y="113"/>
                    <a:pt x="501" y="88"/>
                  </a:cubicBezTo>
                  <a:cubicBezTo>
                    <a:pt x="509" y="67"/>
                    <a:pt x="513" y="47"/>
                    <a:pt x="499" y="29"/>
                  </a:cubicBezTo>
                  <a:cubicBezTo>
                    <a:pt x="479" y="4"/>
                    <a:pt x="443" y="5"/>
                    <a:pt x="412" y="5"/>
                  </a:cubicBezTo>
                  <a:cubicBezTo>
                    <a:pt x="404" y="5"/>
                    <a:pt x="397" y="5"/>
                    <a:pt x="390" y="5"/>
                  </a:cubicBezTo>
                  <a:cubicBezTo>
                    <a:pt x="324" y="2"/>
                    <a:pt x="258" y="2"/>
                    <a:pt x="192" y="3"/>
                  </a:cubicBezTo>
                  <a:cubicBezTo>
                    <a:pt x="188" y="3"/>
                    <a:pt x="190" y="7"/>
                    <a:pt x="192" y="7"/>
                  </a:cubicBezTo>
                  <a:cubicBezTo>
                    <a:pt x="252" y="6"/>
                    <a:pt x="311" y="6"/>
                    <a:pt x="371" y="8"/>
                  </a:cubicBezTo>
                  <a:cubicBezTo>
                    <a:pt x="389" y="9"/>
                    <a:pt x="408" y="9"/>
                    <a:pt x="427" y="10"/>
                  </a:cubicBezTo>
                  <a:cubicBezTo>
                    <a:pt x="457" y="12"/>
                    <a:pt x="496" y="12"/>
                    <a:pt x="504" y="49"/>
                  </a:cubicBezTo>
                  <a:cubicBezTo>
                    <a:pt x="508" y="72"/>
                    <a:pt x="491" y="100"/>
                    <a:pt x="485" y="121"/>
                  </a:cubicBezTo>
                  <a:cubicBezTo>
                    <a:pt x="479" y="144"/>
                    <a:pt x="486" y="165"/>
                    <a:pt x="486" y="187"/>
                  </a:cubicBezTo>
                  <a:cubicBezTo>
                    <a:pt x="486" y="203"/>
                    <a:pt x="476" y="203"/>
                    <a:pt x="463" y="204"/>
                  </a:cubicBezTo>
                  <a:cubicBezTo>
                    <a:pt x="448" y="206"/>
                    <a:pt x="433" y="206"/>
                    <a:pt x="418" y="207"/>
                  </a:cubicBezTo>
                  <a:cubicBezTo>
                    <a:pt x="384" y="208"/>
                    <a:pt x="350" y="207"/>
                    <a:pt x="316" y="207"/>
                  </a:cubicBezTo>
                  <a:cubicBezTo>
                    <a:pt x="286" y="207"/>
                    <a:pt x="256" y="205"/>
                    <a:pt x="226" y="205"/>
                  </a:cubicBezTo>
                  <a:cubicBezTo>
                    <a:pt x="170" y="206"/>
                    <a:pt x="115" y="211"/>
                    <a:pt x="60" y="210"/>
                  </a:cubicBezTo>
                  <a:cubicBezTo>
                    <a:pt x="39" y="209"/>
                    <a:pt x="25" y="205"/>
                    <a:pt x="15" y="186"/>
                  </a:cubicBezTo>
                  <a:cubicBezTo>
                    <a:pt x="4" y="168"/>
                    <a:pt x="8" y="157"/>
                    <a:pt x="11" y="138"/>
                  </a:cubicBezTo>
                  <a:cubicBezTo>
                    <a:pt x="17" y="104"/>
                    <a:pt x="11" y="66"/>
                    <a:pt x="27" y="35"/>
                  </a:cubicBezTo>
                  <a:cubicBezTo>
                    <a:pt x="33" y="23"/>
                    <a:pt x="44" y="12"/>
                    <a:pt x="57" y="9"/>
                  </a:cubicBezTo>
                  <a:cubicBezTo>
                    <a:pt x="73" y="6"/>
                    <a:pt x="90" y="6"/>
                    <a:pt x="106" y="6"/>
                  </a:cubicBezTo>
                  <a:cubicBezTo>
                    <a:pt x="120" y="5"/>
                    <a:pt x="134" y="6"/>
                    <a:pt x="148" y="6"/>
                  </a:cubicBezTo>
                  <a:cubicBezTo>
                    <a:pt x="163" y="7"/>
                    <a:pt x="178" y="7"/>
                    <a:pt x="192" y="7"/>
                  </a:cubicBezTo>
                  <a:cubicBezTo>
                    <a:pt x="196" y="7"/>
                    <a:pt x="195" y="3"/>
                    <a:pt x="192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6120180" y="2497238"/>
              <a:ext cx="4483945" cy="1710224"/>
            </a:xfrm>
            <a:custGeom>
              <a:avLst/>
              <a:gdLst>
                <a:gd name="T0" fmla="*/ 191 w 567"/>
                <a:gd name="T1" fmla="*/ 3 h 216"/>
                <a:gd name="T2" fmla="*/ 147 w 567"/>
                <a:gd name="T3" fmla="*/ 2 h 216"/>
                <a:gd name="T4" fmla="*/ 55 w 567"/>
                <a:gd name="T5" fmla="*/ 5 h 216"/>
                <a:gd name="T6" fmla="*/ 9 w 567"/>
                <a:gd name="T7" fmla="*/ 102 h 216"/>
                <a:gd name="T8" fmla="*/ 4 w 567"/>
                <a:gd name="T9" fmla="*/ 143 h 216"/>
                <a:gd name="T10" fmla="*/ 2 w 567"/>
                <a:gd name="T11" fmla="*/ 168 h 216"/>
                <a:gd name="T12" fmla="*/ 27 w 567"/>
                <a:gd name="T13" fmla="*/ 207 h 216"/>
                <a:gd name="T14" fmla="*/ 68 w 567"/>
                <a:gd name="T15" fmla="*/ 214 h 216"/>
                <a:gd name="T16" fmla="*/ 78 w 567"/>
                <a:gd name="T17" fmla="*/ 214 h 216"/>
                <a:gd name="T18" fmla="*/ 162 w 567"/>
                <a:gd name="T19" fmla="*/ 212 h 216"/>
                <a:gd name="T20" fmla="*/ 307 w 567"/>
                <a:gd name="T21" fmla="*/ 210 h 216"/>
                <a:gd name="T22" fmla="*/ 381 w 567"/>
                <a:gd name="T23" fmla="*/ 210 h 216"/>
                <a:gd name="T24" fmla="*/ 469 w 567"/>
                <a:gd name="T25" fmla="*/ 206 h 216"/>
                <a:gd name="T26" fmla="*/ 510 w 567"/>
                <a:gd name="T27" fmla="*/ 178 h 216"/>
                <a:gd name="T28" fmla="*/ 558 w 567"/>
                <a:gd name="T29" fmla="*/ 117 h 216"/>
                <a:gd name="T30" fmla="*/ 549 w 567"/>
                <a:gd name="T31" fmla="*/ 77 h 216"/>
                <a:gd name="T32" fmla="*/ 499 w 567"/>
                <a:gd name="T33" fmla="*/ 28 h 216"/>
                <a:gd name="T34" fmla="*/ 455 w 567"/>
                <a:gd name="T35" fmla="*/ 8 h 216"/>
                <a:gd name="T36" fmla="*/ 289 w 567"/>
                <a:gd name="T37" fmla="*/ 2 h 216"/>
                <a:gd name="T38" fmla="*/ 191 w 567"/>
                <a:gd name="T39" fmla="*/ 3 h 216"/>
                <a:gd name="T40" fmla="*/ 192 w 567"/>
                <a:gd name="T41" fmla="*/ 6 h 216"/>
                <a:gd name="T42" fmla="*/ 370 w 567"/>
                <a:gd name="T43" fmla="*/ 7 h 216"/>
                <a:gd name="T44" fmla="*/ 427 w 567"/>
                <a:gd name="T45" fmla="*/ 10 h 216"/>
                <a:gd name="T46" fmla="*/ 491 w 567"/>
                <a:gd name="T47" fmla="*/ 26 h 216"/>
                <a:gd name="T48" fmla="*/ 558 w 567"/>
                <a:gd name="T49" fmla="*/ 95 h 216"/>
                <a:gd name="T50" fmla="*/ 530 w 567"/>
                <a:gd name="T51" fmla="*/ 152 h 216"/>
                <a:gd name="T52" fmla="*/ 490 w 567"/>
                <a:gd name="T53" fmla="*/ 191 h 216"/>
                <a:gd name="T54" fmla="*/ 472 w 567"/>
                <a:gd name="T55" fmla="*/ 203 h 216"/>
                <a:gd name="T56" fmla="*/ 429 w 567"/>
                <a:gd name="T57" fmla="*/ 206 h 216"/>
                <a:gd name="T58" fmla="*/ 246 w 567"/>
                <a:gd name="T59" fmla="*/ 205 h 216"/>
                <a:gd name="T60" fmla="*/ 100 w 567"/>
                <a:gd name="T61" fmla="*/ 211 h 216"/>
                <a:gd name="T62" fmla="*/ 19 w 567"/>
                <a:gd name="T63" fmla="*/ 194 h 216"/>
                <a:gd name="T64" fmla="*/ 7 w 567"/>
                <a:gd name="T65" fmla="*/ 168 h 216"/>
                <a:gd name="T66" fmla="*/ 11 w 567"/>
                <a:gd name="T67" fmla="*/ 131 h 216"/>
                <a:gd name="T68" fmla="*/ 62 w 567"/>
                <a:gd name="T69" fmla="*/ 8 h 216"/>
                <a:gd name="T70" fmla="*/ 148 w 567"/>
                <a:gd name="T71" fmla="*/ 5 h 216"/>
                <a:gd name="T72" fmla="*/ 192 w 567"/>
                <a:gd name="T73" fmla="*/ 6 h 216"/>
                <a:gd name="T74" fmla="*/ 191 w 567"/>
                <a:gd name="T75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7" h="216">
                  <a:moveTo>
                    <a:pt x="191" y="3"/>
                  </a:moveTo>
                  <a:cubicBezTo>
                    <a:pt x="176" y="3"/>
                    <a:pt x="161" y="3"/>
                    <a:pt x="147" y="2"/>
                  </a:cubicBezTo>
                  <a:cubicBezTo>
                    <a:pt x="116" y="1"/>
                    <a:pt x="85" y="0"/>
                    <a:pt x="55" y="5"/>
                  </a:cubicBezTo>
                  <a:cubicBezTo>
                    <a:pt x="13" y="12"/>
                    <a:pt x="11" y="68"/>
                    <a:pt x="9" y="102"/>
                  </a:cubicBezTo>
                  <a:cubicBezTo>
                    <a:pt x="8" y="116"/>
                    <a:pt x="7" y="129"/>
                    <a:pt x="4" y="143"/>
                  </a:cubicBezTo>
                  <a:cubicBezTo>
                    <a:pt x="3" y="153"/>
                    <a:pt x="0" y="159"/>
                    <a:pt x="2" y="168"/>
                  </a:cubicBezTo>
                  <a:cubicBezTo>
                    <a:pt x="5" y="182"/>
                    <a:pt x="14" y="199"/>
                    <a:pt x="27" y="207"/>
                  </a:cubicBezTo>
                  <a:cubicBezTo>
                    <a:pt x="38" y="214"/>
                    <a:pt x="54" y="214"/>
                    <a:pt x="68" y="214"/>
                  </a:cubicBezTo>
                  <a:cubicBezTo>
                    <a:pt x="71" y="214"/>
                    <a:pt x="75" y="213"/>
                    <a:pt x="78" y="214"/>
                  </a:cubicBezTo>
                  <a:cubicBezTo>
                    <a:pt x="106" y="214"/>
                    <a:pt x="134" y="214"/>
                    <a:pt x="162" y="212"/>
                  </a:cubicBezTo>
                  <a:cubicBezTo>
                    <a:pt x="210" y="209"/>
                    <a:pt x="259" y="210"/>
                    <a:pt x="307" y="210"/>
                  </a:cubicBezTo>
                  <a:cubicBezTo>
                    <a:pt x="332" y="210"/>
                    <a:pt x="356" y="211"/>
                    <a:pt x="381" y="210"/>
                  </a:cubicBezTo>
                  <a:cubicBezTo>
                    <a:pt x="410" y="210"/>
                    <a:pt x="440" y="210"/>
                    <a:pt x="469" y="206"/>
                  </a:cubicBezTo>
                  <a:cubicBezTo>
                    <a:pt x="489" y="204"/>
                    <a:pt x="496" y="191"/>
                    <a:pt x="510" y="178"/>
                  </a:cubicBezTo>
                  <a:cubicBezTo>
                    <a:pt x="529" y="161"/>
                    <a:pt x="548" y="141"/>
                    <a:pt x="558" y="117"/>
                  </a:cubicBezTo>
                  <a:cubicBezTo>
                    <a:pt x="567" y="97"/>
                    <a:pt x="563" y="92"/>
                    <a:pt x="549" y="77"/>
                  </a:cubicBezTo>
                  <a:cubicBezTo>
                    <a:pt x="534" y="60"/>
                    <a:pt x="516" y="44"/>
                    <a:pt x="499" y="28"/>
                  </a:cubicBezTo>
                  <a:cubicBezTo>
                    <a:pt x="485" y="15"/>
                    <a:pt x="475" y="10"/>
                    <a:pt x="455" y="8"/>
                  </a:cubicBezTo>
                  <a:cubicBezTo>
                    <a:pt x="400" y="2"/>
                    <a:pt x="344" y="3"/>
                    <a:pt x="289" y="2"/>
                  </a:cubicBezTo>
                  <a:cubicBezTo>
                    <a:pt x="256" y="1"/>
                    <a:pt x="224" y="2"/>
                    <a:pt x="191" y="3"/>
                  </a:cubicBezTo>
                  <a:cubicBezTo>
                    <a:pt x="188" y="3"/>
                    <a:pt x="189" y="6"/>
                    <a:pt x="192" y="6"/>
                  </a:cubicBezTo>
                  <a:cubicBezTo>
                    <a:pt x="251" y="5"/>
                    <a:pt x="311" y="5"/>
                    <a:pt x="370" y="7"/>
                  </a:cubicBezTo>
                  <a:cubicBezTo>
                    <a:pt x="389" y="8"/>
                    <a:pt x="408" y="9"/>
                    <a:pt x="427" y="10"/>
                  </a:cubicBezTo>
                  <a:cubicBezTo>
                    <a:pt x="449" y="10"/>
                    <a:pt x="474" y="9"/>
                    <a:pt x="491" y="26"/>
                  </a:cubicBezTo>
                  <a:cubicBezTo>
                    <a:pt x="513" y="48"/>
                    <a:pt x="542" y="68"/>
                    <a:pt x="558" y="95"/>
                  </a:cubicBezTo>
                  <a:cubicBezTo>
                    <a:pt x="567" y="109"/>
                    <a:pt x="538" y="141"/>
                    <a:pt x="530" y="152"/>
                  </a:cubicBezTo>
                  <a:cubicBezTo>
                    <a:pt x="518" y="166"/>
                    <a:pt x="503" y="178"/>
                    <a:pt x="490" y="191"/>
                  </a:cubicBezTo>
                  <a:cubicBezTo>
                    <a:pt x="483" y="197"/>
                    <a:pt x="481" y="201"/>
                    <a:pt x="472" y="203"/>
                  </a:cubicBezTo>
                  <a:cubicBezTo>
                    <a:pt x="458" y="205"/>
                    <a:pt x="443" y="205"/>
                    <a:pt x="429" y="206"/>
                  </a:cubicBezTo>
                  <a:cubicBezTo>
                    <a:pt x="368" y="209"/>
                    <a:pt x="307" y="206"/>
                    <a:pt x="246" y="205"/>
                  </a:cubicBezTo>
                  <a:cubicBezTo>
                    <a:pt x="197" y="205"/>
                    <a:pt x="149" y="211"/>
                    <a:pt x="100" y="211"/>
                  </a:cubicBezTo>
                  <a:cubicBezTo>
                    <a:pt x="77" y="211"/>
                    <a:pt x="34" y="216"/>
                    <a:pt x="19" y="194"/>
                  </a:cubicBezTo>
                  <a:cubicBezTo>
                    <a:pt x="14" y="186"/>
                    <a:pt x="10" y="177"/>
                    <a:pt x="7" y="168"/>
                  </a:cubicBezTo>
                  <a:cubicBezTo>
                    <a:pt x="3" y="157"/>
                    <a:pt x="10" y="142"/>
                    <a:pt x="11" y="131"/>
                  </a:cubicBezTo>
                  <a:cubicBezTo>
                    <a:pt x="17" y="90"/>
                    <a:pt x="8" y="17"/>
                    <a:pt x="62" y="8"/>
                  </a:cubicBezTo>
                  <a:cubicBezTo>
                    <a:pt x="90" y="3"/>
                    <a:pt x="119" y="4"/>
                    <a:pt x="148" y="5"/>
                  </a:cubicBezTo>
                  <a:cubicBezTo>
                    <a:pt x="162" y="6"/>
                    <a:pt x="177" y="6"/>
                    <a:pt x="192" y="6"/>
                  </a:cubicBezTo>
                  <a:cubicBezTo>
                    <a:pt x="195" y="6"/>
                    <a:pt x="194" y="3"/>
                    <a:pt x="191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168086" y="480420"/>
              <a:ext cx="3679134" cy="1758130"/>
            </a:xfrm>
            <a:custGeom>
              <a:avLst/>
              <a:gdLst>
                <a:gd name="T0" fmla="*/ 300 w 465"/>
                <a:gd name="T1" fmla="*/ 17 h 222"/>
                <a:gd name="T2" fmla="*/ 434 w 465"/>
                <a:gd name="T3" fmla="*/ 32 h 222"/>
                <a:gd name="T4" fmla="*/ 447 w 465"/>
                <a:gd name="T5" fmla="*/ 47 h 222"/>
                <a:gd name="T6" fmla="*/ 460 w 465"/>
                <a:gd name="T7" fmla="*/ 95 h 222"/>
                <a:gd name="T8" fmla="*/ 463 w 465"/>
                <a:gd name="T9" fmla="*/ 173 h 222"/>
                <a:gd name="T10" fmla="*/ 443 w 465"/>
                <a:gd name="T11" fmla="*/ 212 h 222"/>
                <a:gd name="T12" fmla="*/ 389 w 465"/>
                <a:gd name="T13" fmla="*/ 218 h 222"/>
                <a:gd name="T14" fmla="*/ 212 w 465"/>
                <a:gd name="T15" fmla="*/ 199 h 222"/>
                <a:gd name="T16" fmla="*/ 12 w 465"/>
                <a:gd name="T17" fmla="*/ 175 h 222"/>
                <a:gd name="T18" fmla="*/ 18 w 465"/>
                <a:gd name="T19" fmla="*/ 123 h 222"/>
                <a:gd name="T20" fmla="*/ 5 w 465"/>
                <a:gd name="T21" fmla="*/ 33 h 222"/>
                <a:gd name="T22" fmla="*/ 24 w 465"/>
                <a:gd name="T23" fmla="*/ 8 h 222"/>
                <a:gd name="T24" fmla="*/ 71 w 465"/>
                <a:gd name="T25" fmla="*/ 1 h 222"/>
                <a:gd name="T26" fmla="*/ 253 w 465"/>
                <a:gd name="T27" fmla="*/ 12 h 222"/>
                <a:gd name="T28" fmla="*/ 300 w 465"/>
                <a:gd name="T29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222">
                  <a:moveTo>
                    <a:pt x="300" y="17"/>
                  </a:moveTo>
                  <a:cubicBezTo>
                    <a:pt x="338" y="21"/>
                    <a:pt x="401" y="20"/>
                    <a:pt x="434" y="32"/>
                  </a:cubicBezTo>
                  <a:cubicBezTo>
                    <a:pt x="445" y="36"/>
                    <a:pt x="442" y="41"/>
                    <a:pt x="447" y="47"/>
                  </a:cubicBezTo>
                  <a:cubicBezTo>
                    <a:pt x="459" y="61"/>
                    <a:pt x="459" y="78"/>
                    <a:pt x="460" y="95"/>
                  </a:cubicBezTo>
                  <a:cubicBezTo>
                    <a:pt x="461" y="122"/>
                    <a:pt x="457" y="147"/>
                    <a:pt x="463" y="173"/>
                  </a:cubicBezTo>
                  <a:cubicBezTo>
                    <a:pt x="465" y="183"/>
                    <a:pt x="450" y="204"/>
                    <a:pt x="443" y="212"/>
                  </a:cubicBezTo>
                  <a:cubicBezTo>
                    <a:pt x="433" y="222"/>
                    <a:pt x="410" y="219"/>
                    <a:pt x="389" y="218"/>
                  </a:cubicBezTo>
                  <a:cubicBezTo>
                    <a:pt x="322" y="215"/>
                    <a:pt x="280" y="202"/>
                    <a:pt x="212" y="199"/>
                  </a:cubicBezTo>
                  <a:cubicBezTo>
                    <a:pt x="192" y="198"/>
                    <a:pt x="17" y="187"/>
                    <a:pt x="12" y="175"/>
                  </a:cubicBezTo>
                  <a:cubicBezTo>
                    <a:pt x="7" y="163"/>
                    <a:pt x="16" y="135"/>
                    <a:pt x="18" y="123"/>
                  </a:cubicBezTo>
                  <a:cubicBezTo>
                    <a:pt x="21" y="95"/>
                    <a:pt x="0" y="60"/>
                    <a:pt x="5" y="33"/>
                  </a:cubicBezTo>
                  <a:cubicBezTo>
                    <a:pt x="7" y="22"/>
                    <a:pt x="14" y="17"/>
                    <a:pt x="24" y="8"/>
                  </a:cubicBezTo>
                  <a:cubicBezTo>
                    <a:pt x="31" y="0"/>
                    <a:pt x="54" y="0"/>
                    <a:pt x="71" y="1"/>
                  </a:cubicBezTo>
                  <a:cubicBezTo>
                    <a:pt x="121" y="3"/>
                    <a:pt x="233" y="8"/>
                    <a:pt x="253" y="12"/>
                  </a:cubicBezTo>
                  <a:cubicBezTo>
                    <a:pt x="300" y="17"/>
                    <a:pt x="300" y="17"/>
                    <a:pt x="30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005207" y="456468"/>
              <a:ext cx="3856386" cy="1829986"/>
            </a:xfrm>
            <a:custGeom>
              <a:avLst/>
              <a:gdLst>
                <a:gd name="T0" fmla="*/ 320 w 488"/>
                <a:gd name="T1" fmla="*/ 21 h 231"/>
                <a:gd name="T2" fmla="*/ 386 w 488"/>
                <a:gd name="T3" fmla="*/ 26 h 231"/>
                <a:gd name="T4" fmla="*/ 464 w 488"/>
                <a:gd name="T5" fmla="*/ 47 h 231"/>
                <a:gd name="T6" fmla="*/ 473 w 488"/>
                <a:gd name="T7" fmla="*/ 62 h 231"/>
                <a:gd name="T8" fmla="*/ 478 w 488"/>
                <a:gd name="T9" fmla="*/ 85 h 231"/>
                <a:gd name="T10" fmla="*/ 478 w 488"/>
                <a:gd name="T11" fmla="*/ 127 h 231"/>
                <a:gd name="T12" fmla="*/ 480 w 488"/>
                <a:gd name="T13" fmla="*/ 169 h 231"/>
                <a:gd name="T14" fmla="*/ 467 w 488"/>
                <a:gd name="T15" fmla="*/ 208 h 231"/>
                <a:gd name="T16" fmla="*/ 374 w 488"/>
                <a:gd name="T17" fmla="*/ 216 h 231"/>
                <a:gd name="T18" fmla="*/ 290 w 488"/>
                <a:gd name="T19" fmla="*/ 205 h 231"/>
                <a:gd name="T20" fmla="*/ 193 w 488"/>
                <a:gd name="T21" fmla="*/ 198 h 231"/>
                <a:gd name="T22" fmla="*/ 91 w 488"/>
                <a:gd name="T23" fmla="*/ 189 h 231"/>
                <a:gd name="T24" fmla="*/ 49 w 488"/>
                <a:gd name="T25" fmla="*/ 182 h 231"/>
                <a:gd name="T26" fmla="*/ 37 w 488"/>
                <a:gd name="T27" fmla="*/ 179 h 231"/>
                <a:gd name="T28" fmla="*/ 37 w 488"/>
                <a:gd name="T29" fmla="*/ 144 h 231"/>
                <a:gd name="T30" fmla="*/ 36 w 488"/>
                <a:gd name="T31" fmla="*/ 86 h 231"/>
                <a:gd name="T32" fmla="*/ 60 w 488"/>
                <a:gd name="T33" fmla="*/ 7 h 231"/>
                <a:gd name="T34" fmla="*/ 120 w 488"/>
                <a:gd name="T35" fmla="*/ 7 h 231"/>
                <a:gd name="T36" fmla="*/ 186 w 488"/>
                <a:gd name="T37" fmla="*/ 10 h 231"/>
                <a:gd name="T38" fmla="*/ 320 w 488"/>
                <a:gd name="T39" fmla="*/ 21 h 231"/>
                <a:gd name="T40" fmla="*/ 321 w 488"/>
                <a:gd name="T41" fmla="*/ 18 h 231"/>
                <a:gd name="T42" fmla="*/ 140 w 488"/>
                <a:gd name="T43" fmla="*/ 4 h 231"/>
                <a:gd name="T44" fmla="*/ 87 w 488"/>
                <a:gd name="T45" fmla="*/ 2 h 231"/>
                <a:gd name="T46" fmla="*/ 43 w 488"/>
                <a:gd name="T47" fmla="*/ 10 h 231"/>
                <a:gd name="T48" fmla="*/ 36 w 488"/>
                <a:gd name="T49" fmla="*/ 129 h 231"/>
                <a:gd name="T50" fmla="*/ 31 w 488"/>
                <a:gd name="T51" fmla="*/ 179 h 231"/>
                <a:gd name="T52" fmla="*/ 45 w 488"/>
                <a:gd name="T53" fmla="*/ 185 h 231"/>
                <a:gd name="T54" fmla="*/ 131 w 488"/>
                <a:gd name="T55" fmla="*/ 197 h 231"/>
                <a:gd name="T56" fmla="*/ 222 w 488"/>
                <a:gd name="T57" fmla="*/ 203 h 231"/>
                <a:gd name="T58" fmla="*/ 353 w 488"/>
                <a:gd name="T59" fmla="*/ 218 h 231"/>
                <a:gd name="T60" fmla="*/ 429 w 488"/>
                <a:gd name="T61" fmla="*/ 224 h 231"/>
                <a:gd name="T62" fmla="*/ 466 w 488"/>
                <a:gd name="T63" fmla="*/ 216 h 231"/>
                <a:gd name="T64" fmla="*/ 486 w 488"/>
                <a:gd name="T65" fmla="*/ 180 h 231"/>
                <a:gd name="T66" fmla="*/ 484 w 488"/>
                <a:gd name="T67" fmla="*/ 155 h 231"/>
                <a:gd name="T68" fmla="*/ 483 w 488"/>
                <a:gd name="T69" fmla="*/ 112 h 231"/>
                <a:gd name="T70" fmla="*/ 471 w 488"/>
                <a:gd name="T71" fmla="*/ 49 h 231"/>
                <a:gd name="T72" fmla="*/ 443 w 488"/>
                <a:gd name="T73" fmla="*/ 29 h 231"/>
                <a:gd name="T74" fmla="*/ 321 w 488"/>
                <a:gd name="T75" fmla="*/ 18 h 231"/>
                <a:gd name="T76" fmla="*/ 320 w 488"/>
                <a:gd name="T77" fmla="*/ 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8" h="231">
                  <a:moveTo>
                    <a:pt x="320" y="21"/>
                  </a:moveTo>
                  <a:cubicBezTo>
                    <a:pt x="342" y="24"/>
                    <a:pt x="364" y="24"/>
                    <a:pt x="386" y="26"/>
                  </a:cubicBezTo>
                  <a:cubicBezTo>
                    <a:pt x="406" y="27"/>
                    <a:pt x="455" y="26"/>
                    <a:pt x="464" y="47"/>
                  </a:cubicBezTo>
                  <a:cubicBezTo>
                    <a:pt x="466" y="52"/>
                    <a:pt x="470" y="57"/>
                    <a:pt x="473" y="62"/>
                  </a:cubicBezTo>
                  <a:cubicBezTo>
                    <a:pt x="476" y="69"/>
                    <a:pt x="477" y="78"/>
                    <a:pt x="478" y="85"/>
                  </a:cubicBezTo>
                  <a:cubicBezTo>
                    <a:pt x="479" y="99"/>
                    <a:pt x="479" y="113"/>
                    <a:pt x="478" y="127"/>
                  </a:cubicBezTo>
                  <a:cubicBezTo>
                    <a:pt x="478" y="141"/>
                    <a:pt x="478" y="155"/>
                    <a:pt x="480" y="169"/>
                  </a:cubicBezTo>
                  <a:cubicBezTo>
                    <a:pt x="482" y="185"/>
                    <a:pt x="476" y="196"/>
                    <a:pt x="467" y="208"/>
                  </a:cubicBezTo>
                  <a:cubicBezTo>
                    <a:pt x="450" y="231"/>
                    <a:pt x="398" y="219"/>
                    <a:pt x="374" y="216"/>
                  </a:cubicBezTo>
                  <a:cubicBezTo>
                    <a:pt x="346" y="214"/>
                    <a:pt x="318" y="209"/>
                    <a:pt x="290" y="205"/>
                  </a:cubicBezTo>
                  <a:cubicBezTo>
                    <a:pt x="258" y="201"/>
                    <a:pt x="225" y="200"/>
                    <a:pt x="193" y="198"/>
                  </a:cubicBezTo>
                  <a:cubicBezTo>
                    <a:pt x="159" y="195"/>
                    <a:pt x="125" y="193"/>
                    <a:pt x="91" y="189"/>
                  </a:cubicBezTo>
                  <a:cubicBezTo>
                    <a:pt x="77" y="187"/>
                    <a:pt x="63" y="185"/>
                    <a:pt x="49" y="182"/>
                  </a:cubicBezTo>
                  <a:cubicBezTo>
                    <a:pt x="45" y="182"/>
                    <a:pt x="41" y="181"/>
                    <a:pt x="37" y="179"/>
                  </a:cubicBezTo>
                  <a:cubicBezTo>
                    <a:pt x="29" y="175"/>
                    <a:pt x="36" y="151"/>
                    <a:pt x="37" y="144"/>
                  </a:cubicBezTo>
                  <a:cubicBezTo>
                    <a:pt x="42" y="123"/>
                    <a:pt x="41" y="107"/>
                    <a:pt x="36" y="86"/>
                  </a:cubicBezTo>
                  <a:cubicBezTo>
                    <a:pt x="28" y="57"/>
                    <a:pt x="19" y="15"/>
                    <a:pt x="60" y="7"/>
                  </a:cubicBezTo>
                  <a:cubicBezTo>
                    <a:pt x="79" y="3"/>
                    <a:pt x="101" y="6"/>
                    <a:pt x="120" y="7"/>
                  </a:cubicBezTo>
                  <a:cubicBezTo>
                    <a:pt x="142" y="8"/>
                    <a:pt x="164" y="9"/>
                    <a:pt x="186" y="10"/>
                  </a:cubicBezTo>
                  <a:cubicBezTo>
                    <a:pt x="231" y="13"/>
                    <a:pt x="276" y="17"/>
                    <a:pt x="320" y="21"/>
                  </a:cubicBezTo>
                  <a:cubicBezTo>
                    <a:pt x="323" y="22"/>
                    <a:pt x="325" y="18"/>
                    <a:pt x="321" y="18"/>
                  </a:cubicBezTo>
                  <a:cubicBezTo>
                    <a:pt x="261" y="12"/>
                    <a:pt x="201" y="7"/>
                    <a:pt x="140" y="4"/>
                  </a:cubicBezTo>
                  <a:cubicBezTo>
                    <a:pt x="123" y="3"/>
                    <a:pt x="105" y="3"/>
                    <a:pt x="87" y="2"/>
                  </a:cubicBezTo>
                  <a:cubicBezTo>
                    <a:pt x="73" y="1"/>
                    <a:pt x="55" y="0"/>
                    <a:pt x="43" y="10"/>
                  </a:cubicBezTo>
                  <a:cubicBezTo>
                    <a:pt x="0" y="41"/>
                    <a:pt x="42" y="88"/>
                    <a:pt x="36" y="129"/>
                  </a:cubicBezTo>
                  <a:cubicBezTo>
                    <a:pt x="34" y="142"/>
                    <a:pt x="23" y="166"/>
                    <a:pt x="31" y="179"/>
                  </a:cubicBezTo>
                  <a:cubicBezTo>
                    <a:pt x="33" y="183"/>
                    <a:pt x="40" y="184"/>
                    <a:pt x="45" y="185"/>
                  </a:cubicBezTo>
                  <a:cubicBezTo>
                    <a:pt x="73" y="192"/>
                    <a:pt x="103" y="194"/>
                    <a:pt x="131" y="197"/>
                  </a:cubicBezTo>
                  <a:cubicBezTo>
                    <a:pt x="161" y="199"/>
                    <a:pt x="191" y="202"/>
                    <a:pt x="222" y="203"/>
                  </a:cubicBezTo>
                  <a:cubicBezTo>
                    <a:pt x="266" y="206"/>
                    <a:pt x="309" y="212"/>
                    <a:pt x="353" y="218"/>
                  </a:cubicBezTo>
                  <a:cubicBezTo>
                    <a:pt x="378" y="221"/>
                    <a:pt x="403" y="223"/>
                    <a:pt x="429" y="224"/>
                  </a:cubicBezTo>
                  <a:cubicBezTo>
                    <a:pt x="442" y="225"/>
                    <a:pt x="455" y="225"/>
                    <a:pt x="466" y="216"/>
                  </a:cubicBezTo>
                  <a:cubicBezTo>
                    <a:pt x="476" y="208"/>
                    <a:pt x="484" y="192"/>
                    <a:pt x="486" y="180"/>
                  </a:cubicBezTo>
                  <a:cubicBezTo>
                    <a:pt x="488" y="172"/>
                    <a:pt x="484" y="162"/>
                    <a:pt x="484" y="155"/>
                  </a:cubicBezTo>
                  <a:cubicBezTo>
                    <a:pt x="482" y="141"/>
                    <a:pt x="483" y="126"/>
                    <a:pt x="483" y="112"/>
                  </a:cubicBezTo>
                  <a:cubicBezTo>
                    <a:pt x="484" y="90"/>
                    <a:pt x="484" y="68"/>
                    <a:pt x="471" y="49"/>
                  </a:cubicBezTo>
                  <a:cubicBezTo>
                    <a:pt x="462" y="37"/>
                    <a:pt x="459" y="33"/>
                    <a:pt x="443" y="29"/>
                  </a:cubicBezTo>
                  <a:cubicBezTo>
                    <a:pt x="404" y="19"/>
                    <a:pt x="362" y="22"/>
                    <a:pt x="321" y="18"/>
                  </a:cubicBezTo>
                  <a:cubicBezTo>
                    <a:pt x="318" y="17"/>
                    <a:pt x="317" y="21"/>
                    <a:pt x="320" y="21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617175" y="585811"/>
              <a:ext cx="4100702" cy="1753337"/>
            </a:xfrm>
            <a:custGeom>
              <a:avLst/>
              <a:gdLst>
                <a:gd name="T0" fmla="*/ 354 w 519"/>
                <a:gd name="T1" fmla="*/ 17 h 222"/>
                <a:gd name="T2" fmla="*/ 488 w 519"/>
                <a:gd name="T3" fmla="*/ 32 h 222"/>
                <a:gd name="T4" fmla="*/ 502 w 519"/>
                <a:gd name="T5" fmla="*/ 47 h 222"/>
                <a:gd name="T6" fmla="*/ 514 w 519"/>
                <a:gd name="T7" fmla="*/ 95 h 222"/>
                <a:gd name="T8" fmla="*/ 517 w 519"/>
                <a:gd name="T9" fmla="*/ 174 h 222"/>
                <a:gd name="T10" fmla="*/ 497 w 519"/>
                <a:gd name="T11" fmla="*/ 212 h 222"/>
                <a:gd name="T12" fmla="*/ 444 w 519"/>
                <a:gd name="T13" fmla="*/ 218 h 222"/>
                <a:gd name="T14" fmla="*/ 267 w 519"/>
                <a:gd name="T15" fmla="*/ 199 h 222"/>
                <a:gd name="T16" fmla="*/ 66 w 519"/>
                <a:gd name="T17" fmla="*/ 175 h 222"/>
                <a:gd name="T18" fmla="*/ 3 w 519"/>
                <a:gd name="T19" fmla="*/ 77 h 222"/>
                <a:gd name="T20" fmla="*/ 78 w 519"/>
                <a:gd name="T21" fmla="*/ 8 h 222"/>
                <a:gd name="T22" fmla="*/ 125 w 519"/>
                <a:gd name="T23" fmla="*/ 1 h 222"/>
                <a:gd name="T24" fmla="*/ 307 w 519"/>
                <a:gd name="T25" fmla="*/ 12 h 222"/>
                <a:gd name="T26" fmla="*/ 354 w 519"/>
                <a:gd name="T27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" h="222">
                  <a:moveTo>
                    <a:pt x="354" y="17"/>
                  </a:moveTo>
                  <a:cubicBezTo>
                    <a:pt x="392" y="21"/>
                    <a:pt x="455" y="20"/>
                    <a:pt x="488" y="32"/>
                  </a:cubicBezTo>
                  <a:cubicBezTo>
                    <a:pt x="500" y="36"/>
                    <a:pt x="497" y="41"/>
                    <a:pt x="502" y="47"/>
                  </a:cubicBezTo>
                  <a:cubicBezTo>
                    <a:pt x="513" y="61"/>
                    <a:pt x="513" y="78"/>
                    <a:pt x="514" y="95"/>
                  </a:cubicBezTo>
                  <a:cubicBezTo>
                    <a:pt x="515" y="122"/>
                    <a:pt x="512" y="147"/>
                    <a:pt x="517" y="174"/>
                  </a:cubicBezTo>
                  <a:cubicBezTo>
                    <a:pt x="519" y="183"/>
                    <a:pt x="505" y="205"/>
                    <a:pt x="497" y="212"/>
                  </a:cubicBezTo>
                  <a:cubicBezTo>
                    <a:pt x="487" y="222"/>
                    <a:pt x="464" y="219"/>
                    <a:pt x="444" y="218"/>
                  </a:cubicBezTo>
                  <a:cubicBezTo>
                    <a:pt x="376" y="215"/>
                    <a:pt x="334" y="202"/>
                    <a:pt x="267" y="199"/>
                  </a:cubicBezTo>
                  <a:cubicBezTo>
                    <a:pt x="246" y="198"/>
                    <a:pt x="72" y="188"/>
                    <a:pt x="66" y="175"/>
                  </a:cubicBezTo>
                  <a:cubicBezTo>
                    <a:pt x="62" y="164"/>
                    <a:pt x="14" y="128"/>
                    <a:pt x="3" y="77"/>
                  </a:cubicBezTo>
                  <a:cubicBezTo>
                    <a:pt x="0" y="66"/>
                    <a:pt x="69" y="17"/>
                    <a:pt x="78" y="8"/>
                  </a:cubicBezTo>
                  <a:cubicBezTo>
                    <a:pt x="86" y="0"/>
                    <a:pt x="109" y="1"/>
                    <a:pt x="125" y="1"/>
                  </a:cubicBezTo>
                  <a:cubicBezTo>
                    <a:pt x="175" y="3"/>
                    <a:pt x="288" y="8"/>
                    <a:pt x="307" y="12"/>
                  </a:cubicBezTo>
                  <a:cubicBezTo>
                    <a:pt x="354" y="17"/>
                    <a:pt x="354" y="17"/>
                    <a:pt x="354" y="17"/>
                  </a:cubicBezTo>
                </a:path>
              </a:pathLst>
            </a:custGeom>
            <a:solidFill>
              <a:srgbClr val="FFE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607594" y="528325"/>
              <a:ext cx="4143818" cy="1806035"/>
            </a:xfrm>
            <a:custGeom>
              <a:avLst/>
              <a:gdLst>
                <a:gd name="T0" fmla="*/ 356 w 524"/>
                <a:gd name="T1" fmla="*/ 24 h 228"/>
                <a:gd name="T2" fmla="*/ 416 w 524"/>
                <a:gd name="T3" fmla="*/ 28 h 228"/>
                <a:gd name="T4" fmla="*/ 474 w 524"/>
                <a:gd name="T5" fmla="*/ 35 h 228"/>
                <a:gd name="T6" fmla="*/ 507 w 524"/>
                <a:gd name="T7" fmla="*/ 65 h 228"/>
                <a:gd name="T8" fmla="*/ 513 w 524"/>
                <a:gd name="T9" fmla="*/ 145 h 228"/>
                <a:gd name="T10" fmla="*/ 516 w 524"/>
                <a:gd name="T11" fmla="*/ 183 h 228"/>
                <a:gd name="T12" fmla="*/ 501 w 524"/>
                <a:gd name="T13" fmla="*/ 213 h 228"/>
                <a:gd name="T14" fmla="*/ 456 w 524"/>
                <a:gd name="T15" fmla="*/ 226 h 228"/>
                <a:gd name="T16" fmla="*/ 401 w 524"/>
                <a:gd name="T17" fmla="*/ 221 h 228"/>
                <a:gd name="T18" fmla="*/ 318 w 524"/>
                <a:gd name="T19" fmla="*/ 210 h 228"/>
                <a:gd name="T20" fmla="*/ 229 w 524"/>
                <a:gd name="T21" fmla="*/ 204 h 228"/>
                <a:gd name="T22" fmla="*/ 121 w 524"/>
                <a:gd name="T23" fmla="*/ 194 h 228"/>
                <a:gd name="T24" fmla="*/ 77 w 524"/>
                <a:gd name="T25" fmla="*/ 186 h 228"/>
                <a:gd name="T26" fmla="*/ 59 w 524"/>
                <a:gd name="T27" fmla="*/ 169 h 228"/>
                <a:gd name="T28" fmla="*/ 21 w 524"/>
                <a:gd name="T29" fmla="*/ 121 h 228"/>
                <a:gd name="T30" fmla="*/ 11 w 524"/>
                <a:gd name="T31" fmla="*/ 74 h 228"/>
                <a:gd name="T32" fmla="*/ 81 w 524"/>
                <a:gd name="T33" fmla="*/ 16 h 228"/>
                <a:gd name="T34" fmla="*/ 166 w 524"/>
                <a:gd name="T35" fmla="*/ 10 h 228"/>
                <a:gd name="T36" fmla="*/ 252 w 524"/>
                <a:gd name="T37" fmla="*/ 15 h 228"/>
                <a:gd name="T38" fmla="*/ 356 w 524"/>
                <a:gd name="T39" fmla="*/ 24 h 228"/>
                <a:gd name="T40" fmla="*/ 355 w 524"/>
                <a:gd name="T41" fmla="*/ 23 h 228"/>
                <a:gd name="T42" fmla="*/ 188 w 524"/>
                <a:gd name="T43" fmla="*/ 11 h 228"/>
                <a:gd name="T44" fmla="*/ 83 w 524"/>
                <a:gd name="T45" fmla="*/ 11 h 228"/>
                <a:gd name="T46" fmla="*/ 58 w 524"/>
                <a:gd name="T47" fmla="*/ 30 h 228"/>
                <a:gd name="T48" fmla="*/ 16 w 524"/>
                <a:gd name="T49" fmla="*/ 64 h 228"/>
                <a:gd name="T50" fmla="*/ 4 w 524"/>
                <a:gd name="T51" fmla="*/ 95 h 228"/>
                <a:gd name="T52" fmla="*/ 40 w 524"/>
                <a:gd name="T53" fmla="*/ 153 h 228"/>
                <a:gd name="T54" fmla="*/ 79 w 524"/>
                <a:gd name="T55" fmla="*/ 188 h 228"/>
                <a:gd name="T56" fmla="*/ 247 w 524"/>
                <a:gd name="T57" fmla="*/ 206 h 228"/>
                <a:gd name="T58" fmla="*/ 401 w 524"/>
                <a:gd name="T59" fmla="*/ 222 h 228"/>
                <a:gd name="T60" fmla="*/ 477 w 524"/>
                <a:gd name="T61" fmla="*/ 227 h 228"/>
                <a:gd name="T62" fmla="*/ 519 w 524"/>
                <a:gd name="T63" fmla="*/ 192 h 228"/>
                <a:gd name="T64" fmla="*/ 518 w 524"/>
                <a:gd name="T65" fmla="*/ 152 h 228"/>
                <a:gd name="T66" fmla="*/ 518 w 524"/>
                <a:gd name="T67" fmla="*/ 102 h 228"/>
                <a:gd name="T68" fmla="*/ 509 w 524"/>
                <a:gd name="T69" fmla="*/ 60 h 228"/>
                <a:gd name="T70" fmla="*/ 491 w 524"/>
                <a:gd name="T71" fmla="*/ 39 h 228"/>
                <a:gd name="T72" fmla="*/ 355 w 524"/>
                <a:gd name="T73" fmla="*/ 23 h 228"/>
                <a:gd name="T74" fmla="*/ 356 w 524"/>
                <a:gd name="T75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4" h="228">
                  <a:moveTo>
                    <a:pt x="356" y="24"/>
                  </a:moveTo>
                  <a:cubicBezTo>
                    <a:pt x="376" y="26"/>
                    <a:pt x="396" y="27"/>
                    <a:pt x="416" y="28"/>
                  </a:cubicBezTo>
                  <a:cubicBezTo>
                    <a:pt x="436" y="29"/>
                    <a:pt x="455" y="31"/>
                    <a:pt x="474" y="35"/>
                  </a:cubicBezTo>
                  <a:cubicBezTo>
                    <a:pt x="493" y="39"/>
                    <a:pt x="499" y="49"/>
                    <a:pt x="507" y="65"/>
                  </a:cubicBezTo>
                  <a:cubicBezTo>
                    <a:pt x="518" y="87"/>
                    <a:pt x="513" y="121"/>
                    <a:pt x="513" y="145"/>
                  </a:cubicBezTo>
                  <a:cubicBezTo>
                    <a:pt x="512" y="158"/>
                    <a:pt x="515" y="170"/>
                    <a:pt x="516" y="183"/>
                  </a:cubicBezTo>
                  <a:cubicBezTo>
                    <a:pt x="516" y="193"/>
                    <a:pt x="506" y="205"/>
                    <a:pt x="501" y="213"/>
                  </a:cubicBezTo>
                  <a:cubicBezTo>
                    <a:pt x="490" y="228"/>
                    <a:pt x="473" y="227"/>
                    <a:pt x="456" y="226"/>
                  </a:cubicBezTo>
                  <a:cubicBezTo>
                    <a:pt x="438" y="225"/>
                    <a:pt x="419" y="223"/>
                    <a:pt x="401" y="221"/>
                  </a:cubicBezTo>
                  <a:cubicBezTo>
                    <a:pt x="373" y="218"/>
                    <a:pt x="346" y="213"/>
                    <a:pt x="318" y="210"/>
                  </a:cubicBezTo>
                  <a:cubicBezTo>
                    <a:pt x="288" y="206"/>
                    <a:pt x="259" y="206"/>
                    <a:pt x="229" y="204"/>
                  </a:cubicBezTo>
                  <a:cubicBezTo>
                    <a:pt x="193" y="201"/>
                    <a:pt x="157" y="198"/>
                    <a:pt x="121" y="194"/>
                  </a:cubicBezTo>
                  <a:cubicBezTo>
                    <a:pt x="106" y="192"/>
                    <a:pt x="91" y="191"/>
                    <a:pt x="77" y="186"/>
                  </a:cubicBezTo>
                  <a:cubicBezTo>
                    <a:pt x="69" y="184"/>
                    <a:pt x="64" y="175"/>
                    <a:pt x="59" y="169"/>
                  </a:cubicBezTo>
                  <a:cubicBezTo>
                    <a:pt x="45" y="154"/>
                    <a:pt x="31" y="138"/>
                    <a:pt x="21" y="121"/>
                  </a:cubicBezTo>
                  <a:cubicBezTo>
                    <a:pt x="13" y="108"/>
                    <a:pt x="0" y="88"/>
                    <a:pt x="11" y="74"/>
                  </a:cubicBezTo>
                  <a:cubicBezTo>
                    <a:pt x="31" y="51"/>
                    <a:pt x="58" y="36"/>
                    <a:pt x="81" y="16"/>
                  </a:cubicBezTo>
                  <a:cubicBezTo>
                    <a:pt x="99" y="0"/>
                    <a:pt x="142" y="9"/>
                    <a:pt x="166" y="10"/>
                  </a:cubicBezTo>
                  <a:cubicBezTo>
                    <a:pt x="195" y="12"/>
                    <a:pt x="223" y="13"/>
                    <a:pt x="252" y="15"/>
                  </a:cubicBezTo>
                  <a:cubicBezTo>
                    <a:pt x="287" y="17"/>
                    <a:pt x="321" y="21"/>
                    <a:pt x="356" y="24"/>
                  </a:cubicBezTo>
                  <a:cubicBezTo>
                    <a:pt x="359" y="24"/>
                    <a:pt x="356" y="24"/>
                    <a:pt x="355" y="23"/>
                  </a:cubicBezTo>
                  <a:cubicBezTo>
                    <a:pt x="299" y="18"/>
                    <a:pt x="244" y="13"/>
                    <a:pt x="188" y="11"/>
                  </a:cubicBezTo>
                  <a:cubicBezTo>
                    <a:pt x="155" y="9"/>
                    <a:pt x="115" y="1"/>
                    <a:pt x="83" y="11"/>
                  </a:cubicBezTo>
                  <a:cubicBezTo>
                    <a:pt x="74" y="14"/>
                    <a:pt x="65" y="24"/>
                    <a:pt x="58" y="30"/>
                  </a:cubicBezTo>
                  <a:cubicBezTo>
                    <a:pt x="43" y="41"/>
                    <a:pt x="29" y="52"/>
                    <a:pt x="16" y="64"/>
                  </a:cubicBezTo>
                  <a:cubicBezTo>
                    <a:pt x="4" y="75"/>
                    <a:pt x="0" y="79"/>
                    <a:pt x="4" y="95"/>
                  </a:cubicBezTo>
                  <a:cubicBezTo>
                    <a:pt x="11" y="117"/>
                    <a:pt x="25" y="136"/>
                    <a:pt x="40" y="153"/>
                  </a:cubicBezTo>
                  <a:cubicBezTo>
                    <a:pt x="52" y="167"/>
                    <a:pt x="61" y="184"/>
                    <a:pt x="79" y="188"/>
                  </a:cubicBezTo>
                  <a:cubicBezTo>
                    <a:pt x="133" y="201"/>
                    <a:pt x="192" y="202"/>
                    <a:pt x="247" y="206"/>
                  </a:cubicBezTo>
                  <a:cubicBezTo>
                    <a:pt x="299" y="209"/>
                    <a:pt x="350" y="216"/>
                    <a:pt x="401" y="222"/>
                  </a:cubicBezTo>
                  <a:cubicBezTo>
                    <a:pt x="426" y="225"/>
                    <a:pt x="452" y="227"/>
                    <a:pt x="477" y="227"/>
                  </a:cubicBezTo>
                  <a:cubicBezTo>
                    <a:pt x="499" y="227"/>
                    <a:pt x="510" y="211"/>
                    <a:pt x="519" y="192"/>
                  </a:cubicBezTo>
                  <a:cubicBezTo>
                    <a:pt x="524" y="180"/>
                    <a:pt x="518" y="165"/>
                    <a:pt x="518" y="152"/>
                  </a:cubicBezTo>
                  <a:cubicBezTo>
                    <a:pt x="517" y="136"/>
                    <a:pt x="518" y="119"/>
                    <a:pt x="518" y="102"/>
                  </a:cubicBezTo>
                  <a:cubicBezTo>
                    <a:pt x="517" y="87"/>
                    <a:pt x="516" y="73"/>
                    <a:pt x="509" y="60"/>
                  </a:cubicBezTo>
                  <a:cubicBezTo>
                    <a:pt x="505" y="52"/>
                    <a:pt x="500" y="42"/>
                    <a:pt x="491" y="39"/>
                  </a:cubicBezTo>
                  <a:cubicBezTo>
                    <a:pt x="448" y="24"/>
                    <a:pt x="400" y="28"/>
                    <a:pt x="355" y="23"/>
                  </a:cubicBezTo>
                  <a:cubicBezTo>
                    <a:pt x="351" y="23"/>
                    <a:pt x="354" y="24"/>
                    <a:pt x="356" y="24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32817" y="928044"/>
            <a:ext cx="626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Nhan đề của văn bản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2817" y="1752600"/>
            <a:ext cx="8552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“Tinh thần yêu nước của nhân dân ta”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-&gt; Nêu rõ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vấn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đề sẽ bàn luận trong văn bản.</a:t>
            </a:r>
          </a:p>
        </p:txBody>
      </p:sp>
    </p:spTree>
    <p:extLst>
      <p:ext uri="{BB962C8B-B14F-4D97-AF65-F5344CB8AC3E}">
        <p14:creationId xmlns:p14="http://schemas.microsoft.com/office/powerpoint/2010/main" val="1523918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303212" y="543976"/>
            <a:ext cx="937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 u="sng" smtClean="0">
                <a:solidFill>
                  <a:srgbClr val="FF0000"/>
                </a:solidFill>
                <a:latin typeface="Times New Roman" pitchFamily="18" charset="0"/>
              </a:rPr>
              <a:t>2. Chứng minh vấn đề:</a:t>
            </a:r>
          </a:p>
          <a:p>
            <a:pPr>
              <a:spcBef>
                <a:spcPct val="50000"/>
              </a:spcBef>
              <a:defRPr/>
            </a:pPr>
            <a:r>
              <a:rPr lang="en-US" sz="4000" b="1" i="1" u="sng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4000" b="1" i="1" u="sng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4000" b="1" i="1" u="sng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smtClean="0">
                <a:solidFill>
                  <a:srgbClr val="FF0000"/>
                </a:solidFill>
                <a:latin typeface="Times New Roman" pitchFamily="18" charset="0"/>
              </a:rPr>
              <a:t>chung về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2012" y="2459182"/>
            <a:ext cx="8077200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b="1" i="1" smtClean="0"/>
          </a:p>
          <a:p>
            <a:pPr algn="ctr"/>
            <a:r>
              <a:rPr lang="en-US" b="1" i="1" smtClean="0"/>
              <a:t>PHIẾU HỌC TẬP </a:t>
            </a:r>
          </a:p>
          <a:p>
            <a:r>
              <a:rPr lang="en-US" b="1" i="1" smtClean="0"/>
              <a:t>HS</a:t>
            </a:r>
            <a:r>
              <a:rPr lang="en-US" b="1" i="1"/>
              <a:t>:</a:t>
            </a:r>
            <a:r>
              <a:rPr lang="en-US" b="1"/>
              <a:t> </a:t>
            </a:r>
            <a:r>
              <a:rPr lang="en-US"/>
              <a:t>Làm việc nhóm đôi:</a:t>
            </a:r>
          </a:p>
          <a:p>
            <a:pPr lvl="0"/>
            <a:r>
              <a:rPr lang="en-US"/>
              <a:t>Đọc thầm văn bản </a:t>
            </a:r>
            <a:r>
              <a:rPr lang="en-US" smtClean="0"/>
              <a:t>đoạn văn “ Từ xưa đến này .... Lũ cướp nước”</a:t>
            </a:r>
            <a:endParaRPr lang="en-US"/>
          </a:p>
          <a:p>
            <a:r>
              <a:rPr lang="en-US"/>
              <a:t>? Câu nào là câu chủ đề của đoạn? </a:t>
            </a:r>
          </a:p>
          <a:p>
            <a:r>
              <a:rPr lang="en-US"/>
              <a:t>? Tác giả đã có nhận định, đánh giá như thế nào ở ngay phần đặt vấn đề?</a:t>
            </a:r>
          </a:p>
          <a:p>
            <a:r>
              <a:rPr lang="en-US"/>
              <a:t>? Ở đây, tác giả đã sử dụng nghệ thuật gì? Nêu tác dụng của nghệ thuật đó?</a:t>
            </a:r>
          </a:p>
          <a:p>
            <a:pPr lvl="0"/>
            <a:r>
              <a:rPr lang="en-US" smtClean="0"/>
              <a:t>Trình </a:t>
            </a:r>
            <a:r>
              <a:rPr lang="en-US"/>
              <a:t>bày trong 1 phút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-41563" y="-869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TextBox 58"/>
          <p:cNvSpPr txBox="1"/>
          <p:nvPr/>
        </p:nvSpPr>
        <p:spPr>
          <a:xfrm>
            <a:off x="608012" y="228600"/>
            <a:ext cx="1050872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800" b="1" i="1" u="sng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u="sng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u="sng" smtClean="0">
                <a:solidFill>
                  <a:srgbClr val="FF0000"/>
                </a:solidFill>
                <a:latin typeface="Times New Roman" pitchFamily="18" charset="0"/>
              </a:rPr>
              <a:t>chung về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28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991" y="977099"/>
            <a:ext cx="1048874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/>
              <a:t>- Câu chủ đề: “Dân ta có một lòng nồng nàn yêu nước</a:t>
            </a:r>
            <a:r>
              <a:rPr lang="en-US" sz="2800" smtClean="0"/>
              <a:t>”</a:t>
            </a:r>
            <a:endParaRPr lang="en-US" sz="2800"/>
          </a:p>
        </p:txBody>
      </p:sp>
      <p:sp>
        <p:nvSpPr>
          <p:cNvPr id="9" name="Rectangle 8"/>
          <p:cNvSpPr/>
          <p:nvPr/>
        </p:nvSpPr>
        <p:spPr>
          <a:xfrm>
            <a:off x="627991" y="1573650"/>
            <a:ext cx="10488742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/>
              <a:t>- Nghệ thuật:</a:t>
            </a:r>
          </a:p>
          <a:p>
            <a:r>
              <a:rPr lang="en-US" sz="2800"/>
              <a:t>+ So sánh: Tinh thần yêu nước - làn sóng vô cùng mạnh mẽ.</a:t>
            </a:r>
          </a:p>
          <a:p>
            <a:r>
              <a:rPr lang="en-US" sz="2800"/>
              <a:t>+ Liệt kê: mạnh mẽ, to lớn, nguy hiểm, khó khăn, bán nước, cướp nước.</a:t>
            </a:r>
          </a:p>
          <a:p>
            <a:r>
              <a:rPr lang="en-US" sz="2800"/>
              <a:t>+ Các động từ mạnh: Kết thành, lướt qua, nhấn chìm.</a:t>
            </a:r>
          </a:p>
          <a:p>
            <a:r>
              <a:rPr lang="en-US" sz="2800"/>
              <a:t>+ Các tính từ: Sôi nổi, mạnh mẽ, to lớn, nguy hiểm, khó khăn.</a:t>
            </a:r>
          </a:p>
          <a:p>
            <a:r>
              <a:rPr lang="en-US" sz="2800"/>
              <a:t>+ Điệp cấu trúc: “nó kết thành”, “nó lướt qua”, “nó nhấn chìm</a:t>
            </a:r>
            <a:r>
              <a:rPr lang="en-US" sz="2800" smtClean="0"/>
              <a:t>”</a:t>
            </a:r>
            <a:endParaRPr lang="en-US" sz="2800"/>
          </a:p>
        </p:txBody>
      </p:sp>
      <p:sp>
        <p:nvSpPr>
          <p:cNvPr id="10" name="Rectangle 9"/>
          <p:cNvSpPr/>
          <p:nvPr/>
        </p:nvSpPr>
        <p:spPr>
          <a:xfrm>
            <a:off x="577109" y="4953000"/>
            <a:ext cx="10488742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/>
              <a:t>- Tác </a:t>
            </a:r>
            <a:r>
              <a:rPr lang="en-US" sz="2800" b="1" smtClean="0"/>
              <a:t>dụng: Ngợi </a:t>
            </a:r>
            <a:r>
              <a:rPr lang="en-US" sz="2800" b="1"/>
              <a:t>ca và khẳng định sức mạnh vô cùng mạnh mẽ và quật khởi của nhân dân mỗi khi tổ quốc bị xâm lăng.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4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4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4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878305" y="897919"/>
            <a:ext cx="921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4000" b="1" i="1" u="sng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526F8A60-4D70-49D2-8CDF-F9CB74703C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8815" y="2093783"/>
            <a:ext cx="739134" cy="764891"/>
            <a:chOff x="2161" y="1035"/>
            <a:chExt cx="1446" cy="1122"/>
          </a:xfrm>
        </p:grpSpPr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xmlns="" id="{7C5FCE59-DCC8-4BC0-A7E3-223B3989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239"/>
              <a:ext cx="720" cy="918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xmlns="" id="{FA157C6E-38D3-4EED-8759-A8C12AA7C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1295"/>
              <a:ext cx="658" cy="806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xmlns="" id="{71F73421-5E6D-4C81-893C-C7A14F719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239"/>
              <a:ext cx="720" cy="918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xmlns="" id="{A6C573D0-BEFF-4640-82DF-F7CD60668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295"/>
              <a:ext cx="656" cy="806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xmlns="" id="{27063590-B90F-409A-B6FF-129CF6B5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35"/>
              <a:ext cx="546" cy="1103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E076F970-B861-4B21-8FF6-15DF310C8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99"/>
              <a:ext cx="503" cy="988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xmlns="" id="{334CD710-A185-461B-9CBE-92FA025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035"/>
              <a:ext cx="592" cy="1103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xmlns="" id="{F9C4E945-34E9-4345-9F31-D008F558C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1099"/>
              <a:ext cx="543" cy="988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xmlns="" id="{FB0C3343-FFC7-4C3B-88F0-F6DA79543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77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xmlns="" id="{731F4D6D-86FE-44B0-82B6-4DBEB9BC9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02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xmlns="" id="{C62D577D-8597-47E1-AAB1-89747CCF8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827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xmlns="" id="{4AE16742-FEA2-4B14-90C8-4E0E49846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752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xmlns="" id="{E6DDBD49-0472-41AC-AAD6-54DF19D12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674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xmlns="" id="{9C9F87E1-9260-4F89-9444-FAB8D28B1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98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xmlns="" id="{7E9837B1-BCFA-4486-8C82-B83F85217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23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xmlns="" id="{A15F252A-0F8C-4980-BF18-DF96EFAE0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445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xmlns="" id="{09CC43AF-1147-46AD-B9AE-4A772058B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370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sp>
        <p:nvSpPr>
          <p:cNvPr id="92" name="文本框 32">
            <a:extLst>
              <a:ext uri="{FF2B5EF4-FFF2-40B4-BE49-F238E27FC236}">
                <a16:creationId xmlns:a16="http://schemas.microsoft.com/office/drawing/2014/main" xmlns="" id="{EC110795-F5BC-49E5-85C7-D65620AF23ED}"/>
              </a:ext>
            </a:extLst>
          </p:cNvPr>
          <p:cNvSpPr txBox="1"/>
          <p:nvPr/>
        </p:nvSpPr>
        <p:spPr>
          <a:xfrm>
            <a:off x="2458776" y="1990513"/>
            <a:ext cx="863725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Đọc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thầm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+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Tìm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dẫn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chứng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về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lòng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yêu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nước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của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nhân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dân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ta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: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Tổ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1, 2 -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Đoạn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2;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Tổ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3, 4 -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Đoạn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3</a:t>
            </a:r>
            <a:r>
              <a:rPr lang="zh-CN" altLang="en-US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</a:p>
        </p:txBody>
      </p:sp>
      <p:sp>
        <p:nvSpPr>
          <p:cNvPr id="93" name="businessman-in-apresentation-with-a-graphic-on-a-board_30732">
            <a:extLst>
              <a:ext uri="{FF2B5EF4-FFF2-40B4-BE49-F238E27FC236}">
                <a16:creationId xmlns:a16="http://schemas.microsoft.com/office/drawing/2014/main" xmlns="" id="{EB91C0BD-5735-478C-9E8A-46892A19261C}"/>
              </a:ext>
            </a:extLst>
          </p:cNvPr>
          <p:cNvSpPr>
            <a:spLocks noChangeAspect="1"/>
          </p:cNvSpPr>
          <p:nvPr/>
        </p:nvSpPr>
        <p:spPr bwMode="auto">
          <a:xfrm>
            <a:off x="1129096" y="5360274"/>
            <a:ext cx="881056" cy="912011"/>
          </a:xfrm>
          <a:custGeom>
            <a:avLst/>
            <a:gdLst>
              <a:gd name="connsiteX0" fmla="*/ 231110 w 333901"/>
              <a:gd name="connsiteY0" fmla="*/ 112258 h 306388"/>
              <a:gd name="connsiteX1" fmla="*/ 218013 w 333901"/>
              <a:gd name="connsiteY1" fmla="*/ 113619 h 306388"/>
              <a:gd name="connsiteX2" fmla="*/ 213931 w 333901"/>
              <a:gd name="connsiteY2" fmla="*/ 136751 h 306388"/>
              <a:gd name="connsiteX3" fmla="*/ 235702 w 333901"/>
              <a:gd name="connsiteY3" fmla="*/ 142194 h 306388"/>
              <a:gd name="connsiteX4" fmla="*/ 241145 w 333901"/>
              <a:gd name="connsiteY4" fmla="*/ 119062 h 306388"/>
              <a:gd name="connsiteX5" fmla="*/ 231110 w 333901"/>
              <a:gd name="connsiteY5" fmla="*/ 112258 h 306388"/>
              <a:gd name="connsiteX6" fmla="*/ 273432 w 333901"/>
              <a:gd name="connsiteY6" fmla="*/ 104342 h 306388"/>
              <a:gd name="connsiteX7" fmla="*/ 265205 w 333901"/>
              <a:gd name="connsiteY7" fmla="*/ 120795 h 306388"/>
              <a:gd name="connsiteX8" fmla="*/ 281658 w 333901"/>
              <a:gd name="connsiteY8" fmla="*/ 129021 h 306388"/>
              <a:gd name="connsiteX9" fmla="*/ 289884 w 333901"/>
              <a:gd name="connsiteY9" fmla="*/ 112568 h 306388"/>
              <a:gd name="connsiteX10" fmla="*/ 273432 w 333901"/>
              <a:gd name="connsiteY10" fmla="*/ 104342 h 306388"/>
              <a:gd name="connsiteX11" fmla="*/ 230135 w 333901"/>
              <a:gd name="connsiteY11" fmla="*/ 100012 h 306388"/>
              <a:gd name="connsiteX12" fmla="*/ 237929 w 333901"/>
              <a:gd name="connsiteY12" fmla="*/ 101311 h 306388"/>
              <a:gd name="connsiteX13" fmla="*/ 236630 w 333901"/>
              <a:gd name="connsiteY13" fmla="*/ 106506 h 306388"/>
              <a:gd name="connsiteX14" fmla="*/ 244423 w 333901"/>
              <a:gd name="connsiteY14" fmla="*/ 113001 h 306388"/>
              <a:gd name="connsiteX15" fmla="*/ 249618 w 333901"/>
              <a:gd name="connsiteY15" fmla="*/ 109104 h 306388"/>
              <a:gd name="connsiteX16" fmla="*/ 253515 w 333901"/>
              <a:gd name="connsiteY16" fmla="*/ 116897 h 306388"/>
              <a:gd name="connsiteX17" fmla="*/ 249618 w 333901"/>
              <a:gd name="connsiteY17" fmla="*/ 119495 h 306388"/>
              <a:gd name="connsiteX18" fmla="*/ 250917 w 333901"/>
              <a:gd name="connsiteY18" fmla="*/ 129886 h 306388"/>
              <a:gd name="connsiteX19" fmla="*/ 256113 w 333901"/>
              <a:gd name="connsiteY19" fmla="*/ 131185 h 306388"/>
              <a:gd name="connsiteX20" fmla="*/ 254814 w 333901"/>
              <a:gd name="connsiteY20" fmla="*/ 138978 h 306388"/>
              <a:gd name="connsiteX21" fmla="*/ 248320 w 333901"/>
              <a:gd name="connsiteY21" fmla="*/ 137679 h 306388"/>
              <a:gd name="connsiteX22" fmla="*/ 243124 w 333901"/>
              <a:gd name="connsiteY22" fmla="*/ 145472 h 306388"/>
              <a:gd name="connsiteX23" fmla="*/ 247021 w 333901"/>
              <a:gd name="connsiteY23" fmla="*/ 150668 h 306388"/>
              <a:gd name="connsiteX24" fmla="*/ 239228 w 333901"/>
              <a:gd name="connsiteY24" fmla="*/ 154564 h 306388"/>
              <a:gd name="connsiteX25" fmla="*/ 235331 w 333901"/>
              <a:gd name="connsiteY25" fmla="*/ 150668 h 306388"/>
              <a:gd name="connsiteX26" fmla="*/ 226239 w 333901"/>
              <a:gd name="connsiteY26" fmla="*/ 151967 h 306388"/>
              <a:gd name="connsiteX27" fmla="*/ 224940 w 333901"/>
              <a:gd name="connsiteY27" fmla="*/ 157162 h 306388"/>
              <a:gd name="connsiteX28" fmla="*/ 217147 w 333901"/>
              <a:gd name="connsiteY28" fmla="*/ 154564 h 306388"/>
              <a:gd name="connsiteX29" fmla="*/ 218446 w 333901"/>
              <a:gd name="connsiteY29" fmla="*/ 149369 h 306388"/>
              <a:gd name="connsiteX30" fmla="*/ 210653 w 333901"/>
              <a:gd name="connsiteY30" fmla="*/ 144173 h 306388"/>
              <a:gd name="connsiteX31" fmla="*/ 205457 w 333901"/>
              <a:gd name="connsiteY31" fmla="*/ 146771 h 306388"/>
              <a:gd name="connsiteX32" fmla="*/ 201560 w 333901"/>
              <a:gd name="connsiteY32" fmla="*/ 140277 h 306388"/>
              <a:gd name="connsiteX33" fmla="*/ 205457 w 333901"/>
              <a:gd name="connsiteY33" fmla="*/ 136380 h 306388"/>
              <a:gd name="connsiteX34" fmla="*/ 204158 w 333901"/>
              <a:gd name="connsiteY34" fmla="*/ 127288 h 306388"/>
              <a:gd name="connsiteX35" fmla="*/ 198963 w 333901"/>
              <a:gd name="connsiteY35" fmla="*/ 125989 h 306388"/>
              <a:gd name="connsiteX36" fmla="*/ 200262 w 333901"/>
              <a:gd name="connsiteY36" fmla="*/ 118196 h 306388"/>
              <a:gd name="connsiteX37" fmla="*/ 206756 w 333901"/>
              <a:gd name="connsiteY37" fmla="*/ 119495 h 306388"/>
              <a:gd name="connsiteX38" fmla="*/ 211951 w 333901"/>
              <a:gd name="connsiteY38" fmla="*/ 111702 h 306388"/>
              <a:gd name="connsiteX39" fmla="*/ 208055 w 333901"/>
              <a:gd name="connsiteY39" fmla="*/ 106506 h 306388"/>
              <a:gd name="connsiteX40" fmla="*/ 215848 w 333901"/>
              <a:gd name="connsiteY40" fmla="*/ 101311 h 306388"/>
              <a:gd name="connsiteX41" fmla="*/ 219745 w 333901"/>
              <a:gd name="connsiteY41" fmla="*/ 106506 h 306388"/>
              <a:gd name="connsiteX42" fmla="*/ 228837 w 333901"/>
              <a:gd name="connsiteY42" fmla="*/ 105207 h 306388"/>
              <a:gd name="connsiteX43" fmla="*/ 230135 w 333901"/>
              <a:gd name="connsiteY43" fmla="*/ 100012 h 306388"/>
              <a:gd name="connsiteX44" fmla="*/ 274257 w 333901"/>
              <a:gd name="connsiteY44" fmla="*/ 93662 h 306388"/>
              <a:gd name="connsiteX45" fmla="*/ 275572 w 333901"/>
              <a:gd name="connsiteY45" fmla="*/ 98923 h 306388"/>
              <a:gd name="connsiteX46" fmla="*/ 283464 w 333901"/>
              <a:gd name="connsiteY46" fmla="*/ 98923 h 306388"/>
              <a:gd name="connsiteX47" fmla="*/ 284780 w 333901"/>
              <a:gd name="connsiteY47" fmla="*/ 94977 h 306388"/>
              <a:gd name="connsiteX48" fmla="*/ 291357 w 333901"/>
              <a:gd name="connsiteY48" fmla="*/ 97608 h 306388"/>
              <a:gd name="connsiteX49" fmla="*/ 290041 w 333901"/>
              <a:gd name="connsiteY49" fmla="*/ 101554 h 306388"/>
              <a:gd name="connsiteX50" fmla="*/ 293987 w 333901"/>
              <a:gd name="connsiteY50" fmla="*/ 108131 h 306388"/>
              <a:gd name="connsiteX51" fmla="*/ 299249 w 333901"/>
              <a:gd name="connsiteY51" fmla="*/ 106816 h 306388"/>
              <a:gd name="connsiteX52" fmla="*/ 300564 w 333901"/>
              <a:gd name="connsiteY52" fmla="*/ 113393 h 306388"/>
              <a:gd name="connsiteX53" fmla="*/ 296618 w 333901"/>
              <a:gd name="connsiteY53" fmla="*/ 114708 h 306388"/>
              <a:gd name="connsiteX54" fmla="*/ 296618 w 333901"/>
              <a:gd name="connsiteY54" fmla="*/ 122600 h 306388"/>
              <a:gd name="connsiteX55" fmla="*/ 300564 w 333901"/>
              <a:gd name="connsiteY55" fmla="*/ 123916 h 306388"/>
              <a:gd name="connsiteX56" fmla="*/ 296618 w 333901"/>
              <a:gd name="connsiteY56" fmla="*/ 130492 h 306388"/>
              <a:gd name="connsiteX57" fmla="*/ 292672 w 333901"/>
              <a:gd name="connsiteY57" fmla="*/ 127862 h 306388"/>
              <a:gd name="connsiteX58" fmla="*/ 287411 w 333901"/>
              <a:gd name="connsiteY58" fmla="*/ 133123 h 306388"/>
              <a:gd name="connsiteX59" fmla="*/ 288726 w 333901"/>
              <a:gd name="connsiteY59" fmla="*/ 138385 h 306388"/>
              <a:gd name="connsiteX60" fmla="*/ 282149 w 333901"/>
              <a:gd name="connsiteY60" fmla="*/ 139700 h 306388"/>
              <a:gd name="connsiteX61" fmla="*/ 280834 w 333901"/>
              <a:gd name="connsiteY61" fmla="*/ 135754 h 306388"/>
              <a:gd name="connsiteX62" fmla="*/ 272941 w 333901"/>
              <a:gd name="connsiteY62" fmla="*/ 135754 h 306388"/>
              <a:gd name="connsiteX63" fmla="*/ 271626 w 333901"/>
              <a:gd name="connsiteY63" fmla="*/ 139700 h 306388"/>
              <a:gd name="connsiteX64" fmla="*/ 265049 w 333901"/>
              <a:gd name="connsiteY64" fmla="*/ 135754 h 306388"/>
              <a:gd name="connsiteX65" fmla="*/ 266365 w 333901"/>
              <a:gd name="connsiteY65" fmla="*/ 131808 h 306388"/>
              <a:gd name="connsiteX66" fmla="*/ 261103 w 333901"/>
              <a:gd name="connsiteY66" fmla="*/ 126546 h 306388"/>
              <a:gd name="connsiteX67" fmla="*/ 257156 w 333901"/>
              <a:gd name="connsiteY67" fmla="*/ 127862 h 306388"/>
              <a:gd name="connsiteX68" fmla="*/ 254526 w 333901"/>
              <a:gd name="connsiteY68" fmla="*/ 121285 h 306388"/>
              <a:gd name="connsiteX69" fmla="*/ 259787 w 333901"/>
              <a:gd name="connsiteY69" fmla="*/ 119969 h 306388"/>
              <a:gd name="connsiteX70" fmla="*/ 259787 w 333901"/>
              <a:gd name="connsiteY70" fmla="*/ 112077 h 306388"/>
              <a:gd name="connsiteX71" fmla="*/ 255841 w 333901"/>
              <a:gd name="connsiteY71" fmla="*/ 110762 h 306388"/>
              <a:gd name="connsiteX72" fmla="*/ 258472 w 333901"/>
              <a:gd name="connsiteY72" fmla="*/ 104185 h 306388"/>
              <a:gd name="connsiteX73" fmla="*/ 262418 w 333901"/>
              <a:gd name="connsiteY73" fmla="*/ 105500 h 306388"/>
              <a:gd name="connsiteX74" fmla="*/ 268995 w 333901"/>
              <a:gd name="connsiteY74" fmla="*/ 100239 h 306388"/>
              <a:gd name="connsiteX75" fmla="*/ 267680 w 333901"/>
              <a:gd name="connsiteY75" fmla="*/ 96293 h 306388"/>
              <a:gd name="connsiteX76" fmla="*/ 274257 w 333901"/>
              <a:gd name="connsiteY76" fmla="*/ 93662 h 306388"/>
              <a:gd name="connsiteX77" fmla="*/ 155795 w 333901"/>
              <a:gd name="connsiteY77" fmla="*/ 46037 h 306388"/>
              <a:gd name="connsiteX78" fmla="*/ 146576 w 333901"/>
              <a:gd name="connsiteY78" fmla="*/ 55260 h 306388"/>
              <a:gd name="connsiteX79" fmla="*/ 146576 w 333901"/>
              <a:gd name="connsiteY79" fmla="*/ 84248 h 306388"/>
              <a:gd name="connsiteX80" fmla="*/ 183453 w 333901"/>
              <a:gd name="connsiteY80" fmla="*/ 96107 h 306388"/>
              <a:gd name="connsiteX81" fmla="*/ 190038 w 333901"/>
              <a:gd name="connsiteY81" fmla="*/ 104013 h 306388"/>
              <a:gd name="connsiteX82" fmla="*/ 259841 w 333901"/>
              <a:gd name="connsiteY82" fmla="*/ 71072 h 306388"/>
              <a:gd name="connsiteX83" fmla="*/ 262476 w 333901"/>
              <a:gd name="connsiteY83" fmla="*/ 72390 h 306388"/>
              <a:gd name="connsiteX84" fmla="*/ 261158 w 333901"/>
              <a:gd name="connsiteY84" fmla="*/ 76342 h 306388"/>
              <a:gd name="connsiteX85" fmla="*/ 191355 w 333901"/>
              <a:gd name="connsiteY85" fmla="*/ 107966 h 306388"/>
              <a:gd name="connsiteX86" fmla="*/ 190038 w 333901"/>
              <a:gd name="connsiteY86" fmla="*/ 110601 h 306388"/>
              <a:gd name="connsiteX87" fmla="*/ 179502 w 333901"/>
              <a:gd name="connsiteY87" fmla="*/ 118507 h 306388"/>
              <a:gd name="connsiteX88" fmla="*/ 175551 w 333901"/>
              <a:gd name="connsiteY88" fmla="*/ 118507 h 306388"/>
              <a:gd name="connsiteX89" fmla="*/ 146576 w 333901"/>
              <a:gd name="connsiteY89" fmla="*/ 107966 h 306388"/>
              <a:gd name="connsiteX90" fmla="*/ 146576 w 333901"/>
              <a:gd name="connsiteY90" fmla="*/ 168577 h 306388"/>
              <a:gd name="connsiteX91" fmla="*/ 155795 w 333901"/>
              <a:gd name="connsiteY91" fmla="*/ 177800 h 306388"/>
              <a:gd name="connsiteX92" fmla="*/ 315157 w 333901"/>
              <a:gd name="connsiteY92" fmla="*/ 177800 h 306388"/>
              <a:gd name="connsiteX93" fmla="*/ 324376 w 333901"/>
              <a:gd name="connsiteY93" fmla="*/ 168577 h 306388"/>
              <a:gd name="connsiteX94" fmla="*/ 324376 w 333901"/>
              <a:gd name="connsiteY94" fmla="*/ 55260 h 306388"/>
              <a:gd name="connsiteX95" fmla="*/ 315157 w 333901"/>
              <a:gd name="connsiteY95" fmla="*/ 46037 h 306388"/>
              <a:gd name="connsiteX96" fmla="*/ 155795 w 333901"/>
              <a:gd name="connsiteY96" fmla="*/ 46037 h 306388"/>
              <a:gd name="connsiteX97" fmla="*/ 235382 w 333901"/>
              <a:gd name="connsiteY97" fmla="*/ 15875 h 306388"/>
              <a:gd name="connsiteX98" fmla="*/ 241950 w 333901"/>
              <a:gd name="connsiteY98" fmla="*/ 23762 h 306388"/>
              <a:gd name="connsiteX99" fmla="*/ 241950 w 333901"/>
              <a:gd name="connsiteY99" fmla="*/ 36908 h 306388"/>
              <a:gd name="connsiteX100" fmla="*/ 315511 w 333901"/>
              <a:gd name="connsiteY100" fmla="*/ 36908 h 306388"/>
              <a:gd name="connsiteX101" fmla="*/ 333901 w 333901"/>
              <a:gd name="connsiteY101" fmla="*/ 55311 h 306388"/>
              <a:gd name="connsiteX102" fmla="*/ 333901 w 333901"/>
              <a:gd name="connsiteY102" fmla="*/ 168361 h 306388"/>
              <a:gd name="connsiteX103" fmla="*/ 315511 w 333901"/>
              <a:gd name="connsiteY103" fmla="*/ 186765 h 306388"/>
              <a:gd name="connsiteX104" fmla="*/ 281358 w 333901"/>
              <a:gd name="connsiteY104" fmla="*/ 186765 h 306388"/>
              <a:gd name="connsiteX105" fmla="*/ 310257 w 333901"/>
              <a:gd name="connsiteY105" fmla="*/ 298501 h 306388"/>
              <a:gd name="connsiteX106" fmla="*/ 306316 w 333901"/>
              <a:gd name="connsiteY106" fmla="*/ 306388 h 306388"/>
              <a:gd name="connsiteX107" fmla="*/ 303689 w 333901"/>
              <a:gd name="connsiteY107" fmla="*/ 306388 h 306388"/>
              <a:gd name="connsiteX108" fmla="*/ 297121 w 333901"/>
              <a:gd name="connsiteY108" fmla="*/ 301130 h 306388"/>
              <a:gd name="connsiteX109" fmla="*/ 266909 w 333901"/>
              <a:gd name="connsiteY109" fmla="*/ 186765 h 306388"/>
              <a:gd name="connsiteX110" fmla="*/ 241950 w 333901"/>
              <a:gd name="connsiteY110" fmla="*/ 186765 h 306388"/>
              <a:gd name="connsiteX111" fmla="*/ 241950 w 333901"/>
              <a:gd name="connsiteY111" fmla="*/ 268266 h 306388"/>
              <a:gd name="connsiteX112" fmla="*/ 235382 w 333901"/>
              <a:gd name="connsiteY112" fmla="*/ 274839 h 306388"/>
              <a:gd name="connsiteX113" fmla="*/ 228814 w 333901"/>
              <a:gd name="connsiteY113" fmla="*/ 268266 h 306388"/>
              <a:gd name="connsiteX114" fmla="*/ 228814 w 333901"/>
              <a:gd name="connsiteY114" fmla="*/ 186765 h 306388"/>
              <a:gd name="connsiteX115" fmla="*/ 205170 w 333901"/>
              <a:gd name="connsiteY115" fmla="*/ 186765 h 306388"/>
              <a:gd name="connsiteX116" fmla="*/ 173644 w 333901"/>
              <a:gd name="connsiteY116" fmla="*/ 301130 h 306388"/>
              <a:gd name="connsiteX117" fmla="*/ 167076 w 333901"/>
              <a:gd name="connsiteY117" fmla="*/ 306388 h 306388"/>
              <a:gd name="connsiteX118" fmla="*/ 165762 w 333901"/>
              <a:gd name="connsiteY118" fmla="*/ 306388 h 306388"/>
              <a:gd name="connsiteX119" fmla="*/ 160508 w 333901"/>
              <a:gd name="connsiteY119" fmla="*/ 298501 h 306388"/>
              <a:gd name="connsiteX120" fmla="*/ 190720 w 333901"/>
              <a:gd name="connsiteY120" fmla="*/ 186765 h 306388"/>
              <a:gd name="connsiteX121" fmla="*/ 156567 w 333901"/>
              <a:gd name="connsiteY121" fmla="*/ 186765 h 306388"/>
              <a:gd name="connsiteX122" fmla="*/ 136864 w 333901"/>
              <a:gd name="connsiteY122" fmla="*/ 168361 h 306388"/>
              <a:gd name="connsiteX123" fmla="*/ 136864 w 333901"/>
              <a:gd name="connsiteY123" fmla="*/ 105264 h 306388"/>
              <a:gd name="connsiteX124" fmla="*/ 119787 w 333901"/>
              <a:gd name="connsiteY124" fmla="*/ 100005 h 306388"/>
              <a:gd name="connsiteX125" fmla="*/ 119787 w 333901"/>
              <a:gd name="connsiteY125" fmla="*/ 98691 h 306388"/>
              <a:gd name="connsiteX126" fmla="*/ 110592 w 333901"/>
              <a:gd name="connsiteY126" fmla="*/ 96062 h 306388"/>
              <a:gd name="connsiteX127" fmla="*/ 110592 w 333901"/>
              <a:gd name="connsiteY127" fmla="*/ 176249 h 306388"/>
              <a:gd name="connsiteX128" fmla="*/ 119787 w 333901"/>
              <a:gd name="connsiteY128" fmla="*/ 291928 h 306388"/>
              <a:gd name="connsiteX129" fmla="*/ 106651 w 333901"/>
              <a:gd name="connsiteY129" fmla="*/ 306388 h 306388"/>
              <a:gd name="connsiteX130" fmla="*/ 105338 w 333901"/>
              <a:gd name="connsiteY130" fmla="*/ 306388 h 306388"/>
              <a:gd name="connsiteX131" fmla="*/ 90888 w 333901"/>
              <a:gd name="connsiteY131" fmla="*/ 293243 h 306388"/>
              <a:gd name="connsiteX132" fmla="*/ 83007 w 333901"/>
              <a:gd name="connsiteY132" fmla="*/ 189394 h 306388"/>
              <a:gd name="connsiteX133" fmla="*/ 77753 w 333901"/>
              <a:gd name="connsiteY133" fmla="*/ 190709 h 306388"/>
              <a:gd name="connsiteX134" fmla="*/ 71185 w 333901"/>
              <a:gd name="connsiteY134" fmla="*/ 189394 h 306388"/>
              <a:gd name="connsiteX135" fmla="*/ 63303 w 333901"/>
              <a:gd name="connsiteY135" fmla="*/ 293243 h 306388"/>
              <a:gd name="connsiteX136" fmla="*/ 48854 w 333901"/>
              <a:gd name="connsiteY136" fmla="*/ 306388 h 306388"/>
              <a:gd name="connsiteX137" fmla="*/ 47540 w 333901"/>
              <a:gd name="connsiteY137" fmla="*/ 306388 h 306388"/>
              <a:gd name="connsiteX138" fmla="*/ 35718 w 333901"/>
              <a:gd name="connsiteY138" fmla="*/ 291928 h 306388"/>
              <a:gd name="connsiteX139" fmla="*/ 44913 w 333901"/>
              <a:gd name="connsiteY139" fmla="*/ 176249 h 306388"/>
              <a:gd name="connsiteX140" fmla="*/ 44913 w 333901"/>
              <a:gd name="connsiteY140" fmla="*/ 96062 h 306388"/>
              <a:gd name="connsiteX141" fmla="*/ 40972 w 333901"/>
              <a:gd name="connsiteY141" fmla="*/ 97376 h 306388"/>
              <a:gd name="connsiteX142" fmla="*/ 23896 w 333901"/>
              <a:gd name="connsiteY142" fmla="*/ 174934 h 306388"/>
              <a:gd name="connsiteX143" fmla="*/ 12074 w 333901"/>
              <a:gd name="connsiteY143" fmla="*/ 184136 h 306388"/>
              <a:gd name="connsiteX144" fmla="*/ 9446 w 333901"/>
              <a:gd name="connsiteY144" fmla="*/ 184136 h 306388"/>
              <a:gd name="connsiteX145" fmla="*/ 251 w 333901"/>
              <a:gd name="connsiteY145" fmla="*/ 169676 h 306388"/>
              <a:gd name="connsiteX146" fmla="*/ 18641 w 333901"/>
              <a:gd name="connsiteY146" fmla="*/ 85546 h 306388"/>
              <a:gd name="connsiteX147" fmla="*/ 19955 w 333901"/>
              <a:gd name="connsiteY147" fmla="*/ 84231 h 306388"/>
              <a:gd name="connsiteX148" fmla="*/ 21269 w 333901"/>
              <a:gd name="connsiteY148" fmla="*/ 82916 h 306388"/>
              <a:gd name="connsiteX149" fmla="*/ 22582 w 333901"/>
              <a:gd name="connsiteY149" fmla="*/ 80287 h 306388"/>
              <a:gd name="connsiteX150" fmla="*/ 23896 w 333901"/>
              <a:gd name="connsiteY150" fmla="*/ 78973 h 306388"/>
              <a:gd name="connsiteX151" fmla="*/ 25209 w 333901"/>
              <a:gd name="connsiteY151" fmla="*/ 77658 h 306388"/>
              <a:gd name="connsiteX152" fmla="*/ 26523 w 333901"/>
              <a:gd name="connsiteY152" fmla="*/ 77658 h 306388"/>
              <a:gd name="connsiteX153" fmla="*/ 72498 w 333901"/>
              <a:gd name="connsiteY153" fmla="*/ 67142 h 306388"/>
              <a:gd name="connsiteX154" fmla="*/ 76439 w 333901"/>
              <a:gd name="connsiteY154" fmla="*/ 72400 h 306388"/>
              <a:gd name="connsiteX155" fmla="*/ 68558 w 333901"/>
              <a:gd name="connsiteY155" fmla="*/ 134183 h 306388"/>
              <a:gd name="connsiteX156" fmla="*/ 77753 w 333901"/>
              <a:gd name="connsiteY156" fmla="*/ 149958 h 306388"/>
              <a:gd name="connsiteX157" fmla="*/ 86948 w 333901"/>
              <a:gd name="connsiteY157" fmla="*/ 134183 h 306388"/>
              <a:gd name="connsiteX158" fmla="*/ 79066 w 333901"/>
              <a:gd name="connsiteY158" fmla="*/ 72400 h 306388"/>
              <a:gd name="connsiteX159" fmla="*/ 81693 w 333901"/>
              <a:gd name="connsiteY159" fmla="*/ 67142 h 306388"/>
              <a:gd name="connsiteX160" fmla="*/ 127669 w 333901"/>
              <a:gd name="connsiteY160" fmla="*/ 77658 h 306388"/>
              <a:gd name="connsiteX161" fmla="*/ 136864 w 333901"/>
              <a:gd name="connsiteY161" fmla="*/ 80287 h 306388"/>
              <a:gd name="connsiteX162" fmla="*/ 136864 w 333901"/>
              <a:gd name="connsiteY162" fmla="*/ 55311 h 306388"/>
              <a:gd name="connsiteX163" fmla="*/ 156567 w 333901"/>
              <a:gd name="connsiteY163" fmla="*/ 36908 h 306388"/>
              <a:gd name="connsiteX164" fmla="*/ 228814 w 333901"/>
              <a:gd name="connsiteY164" fmla="*/ 36908 h 306388"/>
              <a:gd name="connsiteX165" fmla="*/ 228814 w 333901"/>
              <a:gd name="connsiteY165" fmla="*/ 23762 h 306388"/>
              <a:gd name="connsiteX166" fmla="*/ 235382 w 333901"/>
              <a:gd name="connsiteY166" fmla="*/ 15875 h 306388"/>
              <a:gd name="connsiteX167" fmla="*/ 76726 w 333901"/>
              <a:gd name="connsiteY167" fmla="*/ 0 h 306388"/>
              <a:gd name="connsiteX168" fmla="*/ 106889 w 333901"/>
              <a:gd name="connsiteY168" fmla="*/ 31750 h 306388"/>
              <a:gd name="connsiteX169" fmla="*/ 76726 w 333901"/>
              <a:gd name="connsiteY169" fmla="*/ 63500 h 306388"/>
              <a:gd name="connsiteX170" fmla="*/ 46563 w 333901"/>
              <a:gd name="connsiteY170" fmla="*/ 31750 h 306388"/>
              <a:gd name="connsiteX171" fmla="*/ 76726 w 333901"/>
              <a:gd name="connsiteY171" fmla="*/ 0 h 3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333901" h="306388">
                <a:moveTo>
                  <a:pt x="231110" y="112258"/>
                </a:moveTo>
                <a:cubicBezTo>
                  <a:pt x="226858" y="111238"/>
                  <a:pt x="222095" y="111578"/>
                  <a:pt x="218013" y="113619"/>
                </a:cubicBezTo>
                <a:cubicBezTo>
                  <a:pt x="211209" y="119062"/>
                  <a:pt x="208488" y="129948"/>
                  <a:pt x="213931" y="136751"/>
                </a:cubicBezTo>
                <a:cubicBezTo>
                  <a:pt x="218013" y="144916"/>
                  <a:pt x="228898" y="147637"/>
                  <a:pt x="235702" y="142194"/>
                </a:cubicBezTo>
                <a:cubicBezTo>
                  <a:pt x="243866" y="138112"/>
                  <a:pt x="246588" y="127226"/>
                  <a:pt x="241145" y="119062"/>
                </a:cubicBezTo>
                <a:cubicBezTo>
                  <a:pt x="239104" y="115660"/>
                  <a:pt x="235362" y="113279"/>
                  <a:pt x="231110" y="112258"/>
                </a:cubicBezTo>
                <a:close/>
                <a:moveTo>
                  <a:pt x="273432" y="104342"/>
                </a:moveTo>
                <a:cubicBezTo>
                  <a:pt x="266576" y="105713"/>
                  <a:pt x="262463" y="113939"/>
                  <a:pt x="265205" y="120795"/>
                </a:cubicBezTo>
                <a:cubicBezTo>
                  <a:pt x="266576" y="127650"/>
                  <a:pt x="274803" y="131763"/>
                  <a:pt x="281658" y="129021"/>
                </a:cubicBezTo>
                <a:cubicBezTo>
                  <a:pt x="288513" y="126279"/>
                  <a:pt x="292626" y="119424"/>
                  <a:pt x="289884" y="112568"/>
                </a:cubicBezTo>
                <a:cubicBezTo>
                  <a:pt x="287142" y="105713"/>
                  <a:pt x="280287" y="101600"/>
                  <a:pt x="273432" y="104342"/>
                </a:cubicBezTo>
                <a:close/>
                <a:moveTo>
                  <a:pt x="230135" y="100012"/>
                </a:moveTo>
                <a:cubicBezTo>
                  <a:pt x="230135" y="100012"/>
                  <a:pt x="230135" y="100012"/>
                  <a:pt x="237929" y="101311"/>
                </a:cubicBezTo>
                <a:cubicBezTo>
                  <a:pt x="237929" y="101311"/>
                  <a:pt x="237929" y="101311"/>
                  <a:pt x="236630" y="106506"/>
                </a:cubicBezTo>
                <a:cubicBezTo>
                  <a:pt x="239228" y="107805"/>
                  <a:pt x="241825" y="110403"/>
                  <a:pt x="244423" y="113001"/>
                </a:cubicBezTo>
                <a:cubicBezTo>
                  <a:pt x="244423" y="113001"/>
                  <a:pt x="244423" y="113001"/>
                  <a:pt x="249618" y="109104"/>
                </a:cubicBezTo>
                <a:cubicBezTo>
                  <a:pt x="249618" y="109104"/>
                  <a:pt x="249618" y="109104"/>
                  <a:pt x="253515" y="116897"/>
                </a:cubicBezTo>
                <a:cubicBezTo>
                  <a:pt x="253515" y="116897"/>
                  <a:pt x="253515" y="116897"/>
                  <a:pt x="249618" y="119495"/>
                </a:cubicBezTo>
                <a:cubicBezTo>
                  <a:pt x="250917" y="123392"/>
                  <a:pt x="250917" y="125989"/>
                  <a:pt x="250917" y="129886"/>
                </a:cubicBezTo>
                <a:cubicBezTo>
                  <a:pt x="250917" y="129886"/>
                  <a:pt x="250917" y="129886"/>
                  <a:pt x="256113" y="131185"/>
                </a:cubicBezTo>
                <a:cubicBezTo>
                  <a:pt x="256113" y="131185"/>
                  <a:pt x="256113" y="131185"/>
                  <a:pt x="254814" y="138978"/>
                </a:cubicBezTo>
                <a:cubicBezTo>
                  <a:pt x="254814" y="138978"/>
                  <a:pt x="254814" y="138978"/>
                  <a:pt x="248320" y="137679"/>
                </a:cubicBezTo>
                <a:cubicBezTo>
                  <a:pt x="247021" y="140277"/>
                  <a:pt x="245722" y="142875"/>
                  <a:pt x="243124" y="145472"/>
                </a:cubicBezTo>
                <a:cubicBezTo>
                  <a:pt x="243124" y="145472"/>
                  <a:pt x="243124" y="145472"/>
                  <a:pt x="247021" y="150668"/>
                </a:cubicBezTo>
                <a:cubicBezTo>
                  <a:pt x="247021" y="150668"/>
                  <a:pt x="247021" y="150668"/>
                  <a:pt x="239228" y="154564"/>
                </a:cubicBezTo>
                <a:cubicBezTo>
                  <a:pt x="239228" y="154564"/>
                  <a:pt x="239228" y="154564"/>
                  <a:pt x="235331" y="150668"/>
                </a:cubicBezTo>
                <a:cubicBezTo>
                  <a:pt x="232733" y="150668"/>
                  <a:pt x="230135" y="151967"/>
                  <a:pt x="226239" y="151967"/>
                </a:cubicBezTo>
                <a:cubicBezTo>
                  <a:pt x="226239" y="151967"/>
                  <a:pt x="226239" y="151967"/>
                  <a:pt x="224940" y="157162"/>
                </a:cubicBezTo>
                <a:cubicBezTo>
                  <a:pt x="224940" y="157162"/>
                  <a:pt x="224940" y="157162"/>
                  <a:pt x="217147" y="154564"/>
                </a:cubicBezTo>
                <a:cubicBezTo>
                  <a:pt x="217147" y="154564"/>
                  <a:pt x="217147" y="154564"/>
                  <a:pt x="218446" y="149369"/>
                </a:cubicBezTo>
                <a:cubicBezTo>
                  <a:pt x="215848" y="148070"/>
                  <a:pt x="213250" y="146771"/>
                  <a:pt x="210653" y="144173"/>
                </a:cubicBezTo>
                <a:cubicBezTo>
                  <a:pt x="210653" y="144173"/>
                  <a:pt x="210653" y="144173"/>
                  <a:pt x="205457" y="146771"/>
                </a:cubicBezTo>
                <a:cubicBezTo>
                  <a:pt x="205457" y="146771"/>
                  <a:pt x="205457" y="146771"/>
                  <a:pt x="201560" y="140277"/>
                </a:cubicBezTo>
                <a:cubicBezTo>
                  <a:pt x="201560" y="140277"/>
                  <a:pt x="201560" y="140277"/>
                  <a:pt x="205457" y="136380"/>
                </a:cubicBezTo>
                <a:cubicBezTo>
                  <a:pt x="204158" y="133782"/>
                  <a:pt x="204158" y="131185"/>
                  <a:pt x="204158" y="127288"/>
                </a:cubicBezTo>
                <a:cubicBezTo>
                  <a:pt x="204158" y="127288"/>
                  <a:pt x="204158" y="127288"/>
                  <a:pt x="198963" y="125989"/>
                </a:cubicBezTo>
                <a:cubicBezTo>
                  <a:pt x="198963" y="125989"/>
                  <a:pt x="198963" y="125989"/>
                  <a:pt x="200262" y="118196"/>
                </a:cubicBezTo>
                <a:cubicBezTo>
                  <a:pt x="200262" y="118196"/>
                  <a:pt x="200262" y="118196"/>
                  <a:pt x="206756" y="119495"/>
                </a:cubicBezTo>
                <a:cubicBezTo>
                  <a:pt x="208055" y="115598"/>
                  <a:pt x="209354" y="113001"/>
                  <a:pt x="211951" y="111702"/>
                </a:cubicBezTo>
                <a:cubicBezTo>
                  <a:pt x="211951" y="111702"/>
                  <a:pt x="211951" y="111702"/>
                  <a:pt x="208055" y="106506"/>
                </a:cubicBezTo>
                <a:cubicBezTo>
                  <a:pt x="208055" y="106506"/>
                  <a:pt x="208055" y="106506"/>
                  <a:pt x="215848" y="101311"/>
                </a:cubicBezTo>
                <a:cubicBezTo>
                  <a:pt x="215848" y="101311"/>
                  <a:pt x="215848" y="101311"/>
                  <a:pt x="219745" y="106506"/>
                </a:cubicBezTo>
                <a:cubicBezTo>
                  <a:pt x="222342" y="105207"/>
                  <a:pt x="224940" y="105207"/>
                  <a:pt x="228837" y="105207"/>
                </a:cubicBezTo>
                <a:cubicBezTo>
                  <a:pt x="228837" y="105207"/>
                  <a:pt x="228837" y="105207"/>
                  <a:pt x="230135" y="100012"/>
                </a:cubicBezTo>
                <a:close/>
                <a:moveTo>
                  <a:pt x="274257" y="93662"/>
                </a:moveTo>
                <a:cubicBezTo>
                  <a:pt x="274257" y="93662"/>
                  <a:pt x="274257" y="93662"/>
                  <a:pt x="275572" y="98923"/>
                </a:cubicBezTo>
                <a:cubicBezTo>
                  <a:pt x="278203" y="97608"/>
                  <a:pt x="280834" y="98923"/>
                  <a:pt x="283464" y="98923"/>
                </a:cubicBezTo>
                <a:cubicBezTo>
                  <a:pt x="283464" y="98923"/>
                  <a:pt x="283464" y="98923"/>
                  <a:pt x="284780" y="94977"/>
                </a:cubicBezTo>
                <a:cubicBezTo>
                  <a:pt x="284780" y="94977"/>
                  <a:pt x="284780" y="94977"/>
                  <a:pt x="291357" y="97608"/>
                </a:cubicBezTo>
                <a:cubicBezTo>
                  <a:pt x="291357" y="97608"/>
                  <a:pt x="291357" y="97608"/>
                  <a:pt x="290041" y="101554"/>
                </a:cubicBezTo>
                <a:cubicBezTo>
                  <a:pt x="291357" y="104185"/>
                  <a:pt x="292672" y="105500"/>
                  <a:pt x="293987" y="108131"/>
                </a:cubicBezTo>
                <a:cubicBezTo>
                  <a:pt x="293987" y="108131"/>
                  <a:pt x="293987" y="108131"/>
                  <a:pt x="299249" y="106816"/>
                </a:cubicBezTo>
                <a:lnTo>
                  <a:pt x="300564" y="113393"/>
                </a:lnTo>
                <a:cubicBezTo>
                  <a:pt x="300564" y="113393"/>
                  <a:pt x="300564" y="113393"/>
                  <a:pt x="296618" y="114708"/>
                </a:cubicBezTo>
                <a:cubicBezTo>
                  <a:pt x="296618" y="117339"/>
                  <a:pt x="296618" y="119969"/>
                  <a:pt x="296618" y="122600"/>
                </a:cubicBezTo>
                <a:cubicBezTo>
                  <a:pt x="296618" y="122600"/>
                  <a:pt x="296618" y="122600"/>
                  <a:pt x="300564" y="123916"/>
                </a:cubicBezTo>
                <a:cubicBezTo>
                  <a:pt x="300564" y="123916"/>
                  <a:pt x="300564" y="123916"/>
                  <a:pt x="296618" y="130492"/>
                </a:cubicBezTo>
                <a:cubicBezTo>
                  <a:pt x="296618" y="130492"/>
                  <a:pt x="296618" y="130492"/>
                  <a:pt x="292672" y="127862"/>
                </a:cubicBezTo>
                <a:cubicBezTo>
                  <a:pt x="291357" y="130492"/>
                  <a:pt x="290041" y="131808"/>
                  <a:pt x="287411" y="133123"/>
                </a:cubicBezTo>
                <a:cubicBezTo>
                  <a:pt x="287411" y="133123"/>
                  <a:pt x="287411" y="133123"/>
                  <a:pt x="288726" y="138385"/>
                </a:cubicBezTo>
                <a:cubicBezTo>
                  <a:pt x="288726" y="138385"/>
                  <a:pt x="288726" y="138385"/>
                  <a:pt x="282149" y="139700"/>
                </a:cubicBezTo>
                <a:cubicBezTo>
                  <a:pt x="282149" y="139700"/>
                  <a:pt x="282149" y="139700"/>
                  <a:pt x="280834" y="135754"/>
                </a:cubicBezTo>
                <a:cubicBezTo>
                  <a:pt x="278203" y="135754"/>
                  <a:pt x="275572" y="135754"/>
                  <a:pt x="272941" y="135754"/>
                </a:cubicBezTo>
                <a:cubicBezTo>
                  <a:pt x="272941" y="135754"/>
                  <a:pt x="272941" y="135754"/>
                  <a:pt x="271626" y="139700"/>
                </a:cubicBezTo>
                <a:cubicBezTo>
                  <a:pt x="271626" y="139700"/>
                  <a:pt x="271626" y="139700"/>
                  <a:pt x="265049" y="135754"/>
                </a:cubicBezTo>
                <a:cubicBezTo>
                  <a:pt x="265049" y="135754"/>
                  <a:pt x="265049" y="135754"/>
                  <a:pt x="266365" y="131808"/>
                </a:cubicBezTo>
                <a:cubicBezTo>
                  <a:pt x="265049" y="130492"/>
                  <a:pt x="262418" y="129177"/>
                  <a:pt x="261103" y="126546"/>
                </a:cubicBezTo>
                <a:cubicBezTo>
                  <a:pt x="261103" y="126546"/>
                  <a:pt x="261103" y="126546"/>
                  <a:pt x="257156" y="127862"/>
                </a:cubicBezTo>
                <a:cubicBezTo>
                  <a:pt x="257156" y="127862"/>
                  <a:pt x="257156" y="127862"/>
                  <a:pt x="254526" y="121285"/>
                </a:cubicBezTo>
                <a:cubicBezTo>
                  <a:pt x="254526" y="121285"/>
                  <a:pt x="254526" y="121285"/>
                  <a:pt x="259787" y="119969"/>
                </a:cubicBezTo>
                <a:cubicBezTo>
                  <a:pt x="258472" y="117339"/>
                  <a:pt x="259787" y="114708"/>
                  <a:pt x="259787" y="112077"/>
                </a:cubicBezTo>
                <a:cubicBezTo>
                  <a:pt x="259787" y="112077"/>
                  <a:pt x="259787" y="112077"/>
                  <a:pt x="255841" y="110762"/>
                </a:cubicBezTo>
                <a:cubicBezTo>
                  <a:pt x="255841" y="110762"/>
                  <a:pt x="255841" y="110762"/>
                  <a:pt x="258472" y="104185"/>
                </a:cubicBezTo>
                <a:cubicBezTo>
                  <a:pt x="258472" y="104185"/>
                  <a:pt x="258472" y="104185"/>
                  <a:pt x="262418" y="105500"/>
                </a:cubicBezTo>
                <a:cubicBezTo>
                  <a:pt x="265049" y="104185"/>
                  <a:pt x="266365" y="101554"/>
                  <a:pt x="268995" y="100239"/>
                </a:cubicBezTo>
                <a:cubicBezTo>
                  <a:pt x="268995" y="100239"/>
                  <a:pt x="268995" y="100239"/>
                  <a:pt x="267680" y="96293"/>
                </a:cubicBezTo>
                <a:cubicBezTo>
                  <a:pt x="267680" y="96293"/>
                  <a:pt x="267680" y="96293"/>
                  <a:pt x="274257" y="93662"/>
                </a:cubicBezTo>
                <a:close/>
                <a:moveTo>
                  <a:pt x="155795" y="46037"/>
                </a:moveTo>
                <a:cubicBezTo>
                  <a:pt x="150527" y="46037"/>
                  <a:pt x="146576" y="51308"/>
                  <a:pt x="146576" y="55260"/>
                </a:cubicBezTo>
                <a:cubicBezTo>
                  <a:pt x="146576" y="55260"/>
                  <a:pt x="146576" y="55260"/>
                  <a:pt x="146576" y="84248"/>
                </a:cubicBezTo>
                <a:cubicBezTo>
                  <a:pt x="146576" y="84248"/>
                  <a:pt x="146576" y="84248"/>
                  <a:pt x="183453" y="96107"/>
                </a:cubicBezTo>
                <a:cubicBezTo>
                  <a:pt x="186087" y="97425"/>
                  <a:pt x="188721" y="100060"/>
                  <a:pt x="190038" y="104013"/>
                </a:cubicBezTo>
                <a:cubicBezTo>
                  <a:pt x="190038" y="104013"/>
                  <a:pt x="190038" y="104013"/>
                  <a:pt x="259841" y="71072"/>
                </a:cubicBezTo>
                <a:cubicBezTo>
                  <a:pt x="259841" y="71072"/>
                  <a:pt x="261158" y="71072"/>
                  <a:pt x="262476" y="72390"/>
                </a:cubicBezTo>
                <a:cubicBezTo>
                  <a:pt x="262476" y="73707"/>
                  <a:pt x="262476" y="75025"/>
                  <a:pt x="261158" y="76342"/>
                </a:cubicBezTo>
                <a:cubicBezTo>
                  <a:pt x="261158" y="76342"/>
                  <a:pt x="261158" y="76342"/>
                  <a:pt x="191355" y="107966"/>
                </a:cubicBezTo>
                <a:cubicBezTo>
                  <a:pt x="191355" y="109283"/>
                  <a:pt x="191355" y="110601"/>
                  <a:pt x="190038" y="110601"/>
                </a:cubicBezTo>
                <a:cubicBezTo>
                  <a:pt x="188721" y="115871"/>
                  <a:pt x="184770" y="118507"/>
                  <a:pt x="179502" y="118507"/>
                </a:cubicBezTo>
                <a:cubicBezTo>
                  <a:pt x="178185" y="118507"/>
                  <a:pt x="176868" y="118507"/>
                  <a:pt x="175551" y="118507"/>
                </a:cubicBezTo>
                <a:cubicBezTo>
                  <a:pt x="175551" y="118507"/>
                  <a:pt x="175551" y="118507"/>
                  <a:pt x="146576" y="107966"/>
                </a:cubicBezTo>
                <a:cubicBezTo>
                  <a:pt x="146576" y="107966"/>
                  <a:pt x="146576" y="107966"/>
                  <a:pt x="146576" y="168577"/>
                </a:cubicBezTo>
                <a:cubicBezTo>
                  <a:pt x="146576" y="173847"/>
                  <a:pt x="150527" y="177800"/>
                  <a:pt x="155795" y="177800"/>
                </a:cubicBezTo>
                <a:cubicBezTo>
                  <a:pt x="155795" y="177800"/>
                  <a:pt x="155795" y="177800"/>
                  <a:pt x="315157" y="177800"/>
                </a:cubicBezTo>
                <a:cubicBezTo>
                  <a:pt x="320425" y="177800"/>
                  <a:pt x="324376" y="173847"/>
                  <a:pt x="324376" y="168577"/>
                </a:cubicBezTo>
                <a:cubicBezTo>
                  <a:pt x="324376" y="168577"/>
                  <a:pt x="324376" y="168577"/>
                  <a:pt x="324376" y="55260"/>
                </a:cubicBezTo>
                <a:cubicBezTo>
                  <a:pt x="324376" y="51308"/>
                  <a:pt x="320425" y="46037"/>
                  <a:pt x="315157" y="46037"/>
                </a:cubicBezTo>
                <a:cubicBezTo>
                  <a:pt x="315157" y="46037"/>
                  <a:pt x="315157" y="46037"/>
                  <a:pt x="155795" y="46037"/>
                </a:cubicBezTo>
                <a:close/>
                <a:moveTo>
                  <a:pt x="235382" y="15875"/>
                </a:moveTo>
                <a:cubicBezTo>
                  <a:pt x="239323" y="15875"/>
                  <a:pt x="241950" y="19819"/>
                  <a:pt x="241950" y="23762"/>
                </a:cubicBezTo>
                <a:cubicBezTo>
                  <a:pt x="241950" y="23762"/>
                  <a:pt x="241950" y="23762"/>
                  <a:pt x="241950" y="36908"/>
                </a:cubicBezTo>
                <a:cubicBezTo>
                  <a:pt x="241950" y="36908"/>
                  <a:pt x="241950" y="36908"/>
                  <a:pt x="315511" y="36908"/>
                </a:cubicBezTo>
                <a:cubicBezTo>
                  <a:pt x="324706" y="36908"/>
                  <a:pt x="333901" y="46109"/>
                  <a:pt x="333901" y="55311"/>
                </a:cubicBezTo>
                <a:cubicBezTo>
                  <a:pt x="333901" y="55311"/>
                  <a:pt x="333901" y="55311"/>
                  <a:pt x="333901" y="168361"/>
                </a:cubicBezTo>
                <a:cubicBezTo>
                  <a:pt x="333901" y="178878"/>
                  <a:pt x="324706" y="186765"/>
                  <a:pt x="315511" y="186765"/>
                </a:cubicBezTo>
                <a:cubicBezTo>
                  <a:pt x="315511" y="186765"/>
                  <a:pt x="315511" y="186765"/>
                  <a:pt x="281358" y="186765"/>
                </a:cubicBezTo>
                <a:cubicBezTo>
                  <a:pt x="281358" y="186765"/>
                  <a:pt x="281358" y="186765"/>
                  <a:pt x="310257" y="298501"/>
                </a:cubicBezTo>
                <a:cubicBezTo>
                  <a:pt x="311570" y="302444"/>
                  <a:pt x="308943" y="305073"/>
                  <a:pt x="306316" y="306388"/>
                </a:cubicBezTo>
                <a:cubicBezTo>
                  <a:pt x="305002" y="306388"/>
                  <a:pt x="305002" y="306388"/>
                  <a:pt x="303689" y="306388"/>
                </a:cubicBezTo>
                <a:cubicBezTo>
                  <a:pt x="301062" y="306388"/>
                  <a:pt x="298435" y="305073"/>
                  <a:pt x="297121" y="301130"/>
                </a:cubicBezTo>
                <a:cubicBezTo>
                  <a:pt x="297121" y="301130"/>
                  <a:pt x="297121" y="301130"/>
                  <a:pt x="266909" y="186765"/>
                </a:cubicBezTo>
                <a:cubicBezTo>
                  <a:pt x="266909" y="186765"/>
                  <a:pt x="266909" y="186765"/>
                  <a:pt x="241950" y="186765"/>
                </a:cubicBezTo>
                <a:cubicBezTo>
                  <a:pt x="241950" y="186765"/>
                  <a:pt x="241950" y="186765"/>
                  <a:pt x="241950" y="268266"/>
                </a:cubicBezTo>
                <a:cubicBezTo>
                  <a:pt x="241950" y="272210"/>
                  <a:pt x="239323" y="274839"/>
                  <a:pt x="235382" y="274839"/>
                </a:cubicBezTo>
                <a:cubicBezTo>
                  <a:pt x="231441" y="274839"/>
                  <a:pt x="228814" y="272210"/>
                  <a:pt x="228814" y="268266"/>
                </a:cubicBezTo>
                <a:cubicBezTo>
                  <a:pt x="228814" y="268266"/>
                  <a:pt x="228814" y="268266"/>
                  <a:pt x="228814" y="186765"/>
                </a:cubicBezTo>
                <a:cubicBezTo>
                  <a:pt x="228814" y="186765"/>
                  <a:pt x="228814" y="186765"/>
                  <a:pt x="205170" y="186765"/>
                </a:cubicBezTo>
                <a:cubicBezTo>
                  <a:pt x="205170" y="186765"/>
                  <a:pt x="205170" y="186765"/>
                  <a:pt x="173644" y="301130"/>
                </a:cubicBezTo>
                <a:cubicBezTo>
                  <a:pt x="173644" y="305073"/>
                  <a:pt x="169703" y="306388"/>
                  <a:pt x="167076" y="306388"/>
                </a:cubicBezTo>
                <a:cubicBezTo>
                  <a:pt x="167076" y="306388"/>
                  <a:pt x="165762" y="306388"/>
                  <a:pt x="165762" y="306388"/>
                </a:cubicBezTo>
                <a:cubicBezTo>
                  <a:pt x="161822" y="305073"/>
                  <a:pt x="159195" y="302444"/>
                  <a:pt x="160508" y="298501"/>
                </a:cubicBezTo>
                <a:cubicBezTo>
                  <a:pt x="160508" y="298501"/>
                  <a:pt x="160508" y="298501"/>
                  <a:pt x="190720" y="186765"/>
                </a:cubicBezTo>
                <a:cubicBezTo>
                  <a:pt x="190720" y="186765"/>
                  <a:pt x="190720" y="186765"/>
                  <a:pt x="156567" y="186765"/>
                </a:cubicBezTo>
                <a:cubicBezTo>
                  <a:pt x="146059" y="186765"/>
                  <a:pt x="136864" y="178878"/>
                  <a:pt x="136864" y="168361"/>
                </a:cubicBezTo>
                <a:cubicBezTo>
                  <a:pt x="136864" y="168361"/>
                  <a:pt x="136864" y="168361"/>
                  <a:pt x="136864" y="105264"/>
                </a:cubicBezTo>
                <a:cubicBezTo>
                  <a:pt x="136864" y="105264"/>
                  <a:pt x="136864" y="105264"/>
                  <a:pt x="119787" y="100005"/>
                </a:cubicBezTo>
                <a:cubicBezTo>
                  <a:pt x="119787" y="100005"/>
                  <a:pt x="119787" y="98691"/>
                  <a:pt x="119787" y="98691"/>
                </a:cubicBezTo>
                <a:cubicBezTo>
                  <a:pt x="119787" y="98691"/>
                  <a:pt x="115846" y="97376"/>
                  <a:pt x="110592" y="96062"/>
                </a:cubicBezTo>
                <a:cubicBezTo>
                  <a:pt x="110592" y="96062"/>
                  <a:pt x="110592" y="96062"/>
                  <a:pt x="110592" y="176249"/>
                </a:cubicBezTo>
                <a:cubicBezTo>
                  <a:pt x="110592" y="176249"/>
                  <a:pt x="110592" y="176249"/>
                  <a:pt x="119787" y="291928"/>
                </a:cubicBezTo>
                <a:cubicBezTo>
                  <a:pt x="119787" y="299815"/>
                  <a:pt x="114533" y="306388"/>
                  <a:pt x="106651" y="306388"/>
                </a:cubicBezTo>
                <a:cubicBezTo>
                  <a:pt x="106651" y="306388"/>
                  <a:pt x="105338" y="306388"/>
                  <a:pt x="105338" y="306388"/>
                </a:cubicBezTo>
                <a:cubicBezTo>
                  <a:pt x="97456" y="306388"/>
                  <a:pt x="92202" y="301130"/>
                  <a:pt x="90888" y="293243"/>
                </a:cubicBezTo>
                <a:cubicBezTo>
                  <a:pt x="90888" y="293243"/>
                  <a:pt x="90888" y="293243"/>
                  <a:pt x="83007" y="189394"/>
                </a:cubicBezTo>
                <a:cubicBezTo>
                  <a:pt x="81693" y="190709"/>
                  <a:pt x="79066" y="190709"/>
                  <a:pt x="77753" y="190709"/>
                </a:cubicBezTo>
                <a:cubicBezTo>
                  <a:pt x="75125" y="190709"/>
                  <a:pt x="73812" y="190709"/>
                  <a:pt x="71185" y="189394"/>
                </a:cubicBezTo>
                <a:cubicBezTo>
                  <a:pt x="71185" y="189394"/>
                  <a:pt x="71185" y="189394"/>
                  <a:pt x="63303" y="293243"/>
                </a:cubicBezTo>
                <a:cubicBezTo>
                  <a:pt x="63303" y="301130"/>
                  <a:pt x="56735" y="306388"/>
                  <a:pt x="48854" y="306388"/>
                </a:cubicBezTo>
                <a:cubicBezTo>
                  <a:pt x="48854" y="306388"/>
                  <a:pt x="48854" y="306388"/>
                  <a:pt x="47540" y="306388"/>
                </a:cubicBezTo>
                <a:cubicBezTo>
                  <a:pt x="40972" y="306388"/>
                  <a:pt x="34404" y="299815"/>
                  <a:pt x="35718" y="291928"/>
                </a:cubicBezTo>
                <a:cubicBezTo>
                  <a:pt x="35718" y="291928"/>
                  <a:pt x="35718" y="291928"/>
                  <a:pt x="44913" y="176249"/>
                </a:cubicBezTo>
                <a:cubicBezTo>
                  <a:pt x="44913" y="176249"/>
                  <a:pt x="44913" y="176249"/>
                  <a:pt x="44913" y="96062"/>
                </a:cubicBezTo>
                <a:cubicBezTo>
                  <a:pt x="43599" y="96062"/>
                  <a:pt x="42286" y="97376"/>
                  <a:pt x="40972" y="97376"/>
                </a:cubicBezTo>
                <a:cubicBezTo>
                  <a:pt x="40972" y="97376"/>
                  <a:pt x="40972" y="97376"/>
                  <a:pt x="23896" y="174934"/>
                </a:cubicBezTo>
                <a:cubicBezTo>
                  <a:pt x="22582" y="180192"/>
                  <a:pt x="17328" y="184136"/>
                  <a:pt x="12074" y="184136"/>
                </a:cubicBezTo>
                <a:cubicBezTo>
                  <a:pt x="10760" y="184136"/>
                  <a:pt x="10760" y="184136"/>
                  <a:pt x="9446" y="184136"/>
                </a:cubicBezTo>
                <a:cubicBezTo>
                  <a:pt x="2878" y="182821"/>
                  <a:pt x="-1062" y="176249"/>
                  <a:pt x="251" y="169676"/>
                </a:cubicBezTo>
                <a:cubicBezTo>
                  <a:pt x="251" y="169676"/>
                  <a:pt x="251" y="169676"/>
                  <a:pt x="18641" y="85546"/>
                </a:cubicBezTo>
                <a:cubicBezTo>
                  <a:pt x="19955" y="85546"/>
                  <a:pt x="19955" y="85546"/>
                  <a:pt x="19955" y="84231"/>
                </a:cubicBezTo>
                <a:cubicBezTo>
                  <a:pt x="19955" y="84231"/>
                  <a:pt x="19955" y="82916"/>
                  <a:pt x="21269" y="82916"/>
                </a:cubicBezTo>
                <a:cubicBezTo>
                  <a:pt x="21269" y="81602"/>
                  <a:pt x="21269" y="81602"/>
                  <a:pt x="22582" y="80287"/>
                </a:cubicBezTo>
                <a:cubicBezTo>
                  <a:pt x="22582" y="80287"/>
                  <a:pt x="22582" y="80287"/>
                  <a:pt x="23896" y="78973"/>
                </a:cubicBezTo>
                <a:cubicBezTo>
                  <a:pt x="23896" y="78973"/>
                  <a:pt x="25209" y="77658"/>
                  <a:pt x="25209" y="77658"/>
                </a:cubicBezTo>
                <a:cubicBezTo>
                  <a:pt x="26523" y="77658"/>
                  <a:pt x="26523" y="77658"/>
                  <a:pt x="26523" y="77658"/>
                </a:cubicBezTo>
                <a:cubicBezTo>
                  <a:pt x="27837" y="76344"/>
                  <a:pt x="51481" y="68457"/>
                  <a:pt x="72498" y="67142"/>
                </a:cubicBezTo>
                <a:cubicBezTo>
                  <a:pt x="72498" y="67142"/>
                  <a:pt x="72498" y="67142"/>
                  <a:pt x="76439" y="72400"/>
                </a:cubicBezTo>
                <a:cubicBezTo>
                  <a:pt x="76439" y="72400"/>
                  <a:pt x="76439" y="72400"/>
                  <a:pt x="68558" y="134183"/>
                </a:cubicBezTo>
                <a:cubicBezTo>
                  <a:pt x="68558" y="134183"/>
                  <a:pt x="68558" y="134183"/>
                  <a:pt x="77753" y="149958"/>
                </a:cubicBezTo>
                <a:cubicBezTo>
                  <a:pt x="77753" y="149958"/>
                  <a:pt x="77753" y="149958"/>
                  <a:pt x="86948" y="134183"/>
                </a:cubicBezTo>
                <a:cubicBezTo>
                  <a:pt x="86948" y="134183"/>
                  <a:pt x="86948" y="134183"/>
                  <a:pt x="79066" y="72400"/>
                </a:cubicBezTo>
                <a:cubicBezTo>
                  <a:pt x="79066" y="72400"/>
                  <a:pt x="79066" y="72400"/>
                  <a:pt x="81693" y="67142"/>
                </a:cubicBezTo>
                <a:cubicBezTo>
                  <a:pt x="102711" y="68457"/>
                  <a:pt x="125041" y="76344"/>
                  <a:pt x="127669" y="77658"/>
                </a:cubicBezTo>
                <a:cubicBezTo>
                  <a:pt x="127669" y="77658"/>
                  <a:pt x="127669" y="77658"/>
                  <a:pt x="136864" y="80287"/>
                </a:cubicBezTo>
                <a:cubicBezTo>
                  <a:pt x="136864" y="80287"/>
                  <a:pt x="136864" y="80287"/>
                  <a:pt x="136864" y="55311"/>
                </a:cubicBezTo>
                <a:cubicBezTo>
                  <a:pt x="136864" y="46109"/>
                  <a:pt x="146059" y="36908"/>
                  <a:pt x="156567" y="36908"/>
                </a:cubicBezTo>
                <a:cubicBezTo>
                  <a:pt x="156567" y="36908"/>
                  <a:pt x="156567" y="36908"/>
                  <a:pt x="228814" y="36908"/>
                </a:cubicBezTo>
                <a:cubicBezTo>
                  <a:pt x="228814" y="36908"/>
                  <a:pt x="228814" y="36908"/>
                  <a:pt x="228814" y="23762"/>
                </a:cubicBezTo>
                <a:cubicBezTo>
                  <a:pt x="228814" y="19819"/>
                  <a:pt x="231441" y="15875"/>
                  <a:pt x="235382" y="15875"/>
                </a:cubicBezTo>
                <a:close/>
                <a:moveTo>
                  <a:pt x="76726" y="0"/>
                </a:moveTo>
                <a:cubicBezTo>
                  <a:pt x="93385" y="0"/>
                  <a:pt x="106889" y="14215"/>
                  <a:pt x="106889" y="31750"/>
                </a:cubicBezTo>
                <a:cubicBezTo>
                  <a:pt x="106889" y="49285"/>
                  <a:pt x="93385" y="63500"/>
                  <a:pt x="76726" y="63500"/>
                </a:cubicBezTo>
                <a:cubicBezTo>
                  <a:pt x="60067" y="63500"/>
                  <a:pt x="46563" y="49285"/>
                  <a:pt x="46563" y="31750"/>
                </a:cubicBezTo>
                <a:cubicBezTo>
                  <a:pt x="46563" y="14215"/>
                  <a:pt x="60067" y="0"/>
                  <a:pt x="76726" y="0"/>
                </a:cubicBezTo>
                <a:close/>
              </a:path>
            </a:pathLst>
          </a:custGeom>
          <a:solidFill>
            <a:srgbClr val="817269"/>
          </a:solidFill>
          <a:ln>
            <a:noFill/>
          </a:ln>
        </p:spPr>
      </p:sp>
      <p:sp>
        <p:nvSpPr>
          <p:cNvPr id="94" name="KSO_Shape">
            <a:extLst>
              <a:ext uri="{FF2B5EF4-FFF2-40B4-BE49-F238E27FC236}">
                <a16:creationId xmlns:a16="http://schemas.microsoft.com/office/drawing/2014/main" xmlns="" id="{A71D5B46-FBFD-4E17-994A-9E52B832459A}"/>
              </a:ext>
            </a:extLst>
          </p:cNvPr>
          <p:cNvSpPr>
            <a:spLocks/>
          </p:cNvSpPr>
          <p:nvPr/>
        </p:nvSpPr>
        <p:spPr bwMode="auto">
          <a:xfrm>
            <a:off x="856781" y="3709259"/>
            <a:ext cx="1279192" cy="877127"/>
          </a:xfrm>
          <a:custGeom>
            <a:avLst/>
            <a:gdLst>
              <a:gd name="T0" fmla="*/ 272339 w 2209800"/>
              <a:gd name="T1" fmla="*/ 673180 h 1266826"/>
              <a:gd name="T2" fmla="*/ 218692 w 2209800"/>
              <a:gd name="T3" fmla="*/ 687136 h 1266826"/>
              <a:gd name="T4" fmla="*/ 1679466 w 2209800"/>
              <a:gd name="T5" fmla="*/ 656818 h 1266826"/>
              <a:gd name="T6" fmla="*/ 1643337 w 2209800"/>
              <a:gd name="T7" fmla="*/ 677888 h 1266826"/>
              <a:gd name="T8" fmla="*/ 337669 w 2209800"/>
              <a:gd name="T9" fmla="*/ 604952 h 1266826"/>
              <a:gd name="T10" fmla="*/ 413803 w 2209800"/>
              <a:gd name="T11" fmla="*/ 637231 h 1266826"/>
              <a:gd name="T12" fmla="*/ 476516 w 2209800"/>
              <a:gd name="T13" fmla="*/ 783036 h 1266826"/>
              <a:gd name="T14" fmla="*/ 1096 w 2209800"/>
              <a:gd name="T15" fmla="*/ 806835 h 1266826"/>
              <a:gd name="T16" fmla="*/ 46556 w 2209800"/>
              <a:gd name="T17" fmla="*/ 646532 h 1266826"/>
              <a:gd name="T18" fmla="*/ 131727 w 2209800"/>
              <a:gd name="T19" fmla="*/ 620544 h 1266826"/>
              <a:gd name="T20" fmla="*/ 240997 w 2209800"/>
              <a:gd name="T21" fmla="*/ 741730 h 1266826"/>
              <a:gd name="T22" fmla="*/ 280159 w 2209800"/>
              <a:gd name="T23" fmla="*/ 758963 h 1266826"/>
              <a:gd name="T24" fmla="*/ 288922 w 2209800"/>
              <a:gd name="T25" fmla="*/ 644070 h 1266826"/>
              <a:gd name="T26" fmla="*/ 1567057 w 2209800"/>
              <a:gd name="T27" fmla="*/ 595372 h 1266826"/>
              <a:gd name="T28" fmla="*/ 1617173 w 2209800"/>
              <a:gd name="T29" fmla="*/ 639385 h 1266826"/>
              <a:gd name="T30" fmla="*/ 1626484 w 2209800"/>
              <a:gd name="T31" fmla="*/ 752015 h 1266826"/>
              <a:gd name="T32" fmla="*/ 1670576 w 2209800"/>
              <a:gd name="T33" fmla="*/ 720304 h 1266826"/>
              <a:gd name="T34" fmla="*/ 1782859 w 2209800"/>
              <a:gd name="T35" fmla="*/ 607400 h 1266826"/>
              <a:gd name="T36" fmla="*/ 1862552 w 2209800"/>
              <a:gd name="T37" fmla="*/ 642392 h 1266826"/>
              <a:gd name="T38" fmla="*/ 1904453 w 2209800"/>
              <a:gd name="T39" fmla="*/ 815985 h 1266826"/>
              <a:gd name="T40" fmla="*/ 1432591 w 2209800"/>
              <a:gd name="T41" fmla="*/ 758030 h 1266826"/>
              <a:gd name="T42" fmla="*/ 1495032 w 2209800"/>
              <a:gd name="T43" fmla="*/ 624076 h 1266826"/>
              <a:gd name="T44" fmla="*/ 827855 w 2209800"/>
              <a:gd name="T45" fmla="*/ 471403 h 1266826"/>
              <a:gd name="T46" fmla="*/ 922913 w 2209800"/>
              <a:gd name="T47" fmla="*/ 572854 h 1266826"/>
              <a:gd name="T48" fmla="*/ 918256 w 2209800"/>
              <a:gd name="T49" fmla="*/ 511161 h 1266826"/>
              <a:gd name="T50" fmla="*/ 954416 w 2209800"/>
              <a:gd name="T51" fmla="*/ 485113 h 1266826"/>
              <a:gd name="T52" fmla="*/ 1004000 w 2209800"/>
              <a:gd name="T53" fmla="*/ 508420 h 1266826"/>
              <a:gd name="T54" fmla="*/ 995508 w 2209800"/>
              <a:gd name="T55" fmla="*/ 564629 h 1266826"/>
              <a:gd name="T56" fmla="*/ 1080978 w 2209800"/>
              <a:gd name="T57" fmla="*/ 496903 h 1266826"/>
              <a:gd name="T58" fmla="*/ 1229179 w 2209800"/>
              <a:gd name="T59" fmla="*/ 514177 h 1266826"/>
              <a:gd name="T60" fmla="*/ 643492 w 2209800"/>
              <a:gd name="T61" fmla="*/ 551468 h 1266826"/>
              <a:gd name="T62" fmla="*/ 769505 w 2209800"/>
              <a:gd name="T63" fmla="*/ 466468 h 1266826"/>
              <a:gd name="T64" fmla="*/ 276991 w 2209800"/>
              <a:gd name="T65" fmla="*/ 278718 h 1266826"/>
              <a:gd name="T66" fmla="*/ 331459 w 2209800"/>
              <a:gd name="T67" fmla="*/ 377860 h 1266826"/>
              <a:gd name="T68" fmla="*/ 319416 w 2209800"/>
              <a:gd name="T69" fmla="*/ 526435 h 1266826"/>
              <a:gd name="T70" fmla="*/ 249895 w 2209800"/>
              <a:gd name="T71" fmla="*/ 592347 h 1266826"/>
              <a:gd name="T72" fmla="*/ 180372 w 2209800"/>
              <a:gd name="T73" fmla="*/ 582735 h 1266826"/>
              <a:gd name="T74" fmla="*/ 102092 w 2209800"/>
              <a:gd name="T75" fmla="*/ 477277 h 1266826"/>
              <a:gd name="T76" fmla="*/ 92239 w 2209800"/>
              <a:gd name="T77" fmla="*/ 408618 h 1266826"/>
              <a:gd name="T78" fmla="*/ 125358 w 2209800"/>
              <a:gd name="T79" fmla="*/ 306181 h 1266826"/>
              <a:gd name="T80" fmla="*/ 210480 w 2209800"/>
              <a:gd name="T81" fmla="*/ 261966 h 1266826"/>
              <a:gd name="T82" fmla="*/ 1756378 w 2209800"/>
              <a:gd name="T83" fmla="*/ 275083 h 1266826"/>
              <a:gd name="T84" fmla="*/ 1809750 w 2209800"/>
              <a:gd name="T85" fmla="*/ 366710 h 1266826"/>
              <a:gd name="T86" fmla="*/ 1813856 w 2209800"/>
              <a:gd name="T87" fmla="*/ 440557 h 1266826"/>
              <a:gd name="T88" fmla="*/ 1755556 w 2209800"/>
              <a:gd name="T89" fmla="*/ 543397 h 1266826"/>
              <a:gd name="T90" fmla="*/ 1678097 w 2209800"/>
              <a:gd name="T91" fmla="*/ 585791 h 1266826"/>
              <a:gd name="T92" fmla="*/ 1604197 w 2209800"/>
              <a:gd name="T93" fmla="*/ 545311 h 1266826"/>
              <a:gd name="T94" fmla="*/ 1568341 w 2209800"/>
              <a:gd name="T95" fmla="*/ 416215 h 1266826"/>
              <a:gd name="T96" fmla="*/ 1605565 w 2209800"/>
              <a:gd name="T97" fmla="*/ 290400 h 1266826"/>
              <a:gd name="T98" fmla="*/ 962770 w 2209800"/>
              <a:gd name="T99" fmla="*/ 273 h 1266826"/>
              <a:gd name="T100" fmla="*/ 1074804 w 2209800"/>
              <a:gd name="T101" fmla="*/ 54473 h 1266826"/>
              <a:gd name="T102" fmla="*/ 1121371 w 2209800"/>
              <a:gd name="T103" fmla="*/ 199278 h 1266826"/>
              <a:gd name="T104" fmla="*/ 1120549 w 2209800"/>
              <a:gd name="T105" fmla="*/ 275377 h 1266826"/>
              <a:gd name="T106" fmla="*/ 1062752 w 2209800"/>
              <a:gd name="T107" fmla="*/ 379670 h 1266826"/>
              <a:gd name="T108" fmla="*/ 982492 w 2209800"/>
              <a:gd name="T109" fmla="*/ 450566 h 1266826"/>
              <a:gd name="T110" fmla="*/ 895659 w 2209800"/>
              <a:gd name="T111" fmla="*/ 432500 h 1266826"/>
              <a:gd name="T112" fmla="*/ 807730 w 2209800"/>
              <a:gd name="T113" fmla="*/ 297823 h 1266826"/>
              <a:gd name="T114" fmla="*/ 782255 w 2209800"/>
              <a:gd name="T115" fmla="*/ 209954 h 1266826"/>
              <a:gd name="T116" fmla="*/ 806909 w 2209800"/>
              <a:gd name="T117" fmla="*/ 99365 h 1266826"/>
              <a:gd name="T118" fmla="*/ 901959 w 2209800"/>
              <a:gd name="T119" fmla="*/ 9307 h 12668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209800" h="1266826">
                <a:moveTo>
                  <a:pt x="712968" y="1049338"/>
                </a:moveTo>
                <a:lnTo>
                  <a:pt x="1110615" y="1049338"/>
                </a:lnTo>
                <a:lnTo>
                  <a:pt x="1508580" y="1049338"/>
                </a:lnTo>
                <a:lnTo>
                  <a:pt x="1811338" y="1266826"/>
                </a:lnTo>
                <a:lnTo>
                  <a:pt x="1110615" y="1266826"/>
                </a:lnTo>
                <a:lnTo>
                  <a:pt x="409575" y="1266826"/>
                </a:lnTo>
                <a:lnTo>
                  <a:pt x="712968" y="1049338"/>
                </a:lnTo>
                <a:close/>
                <a:moveTo>
                  <a:pt x="296863" y="760413"/>
                </a:moveTo>
                <a:lnTo>
                  <a:pt x="300673" y="761061"/>
                </a:lnTo>
                <a:lnTo>
                  <a:pt x="303848" y="762356"/>
                </a:lnTo>
                <a:lnTo>
                  <a:pt x="307341" y="763975"/>
                </a:lnTo>
                <a:lnTo>
                  <a:pt x="310198" y="766565"/>
                </a:lnTo>
                <a:lnTo>
                  <a:pt x="312738" y="769479"/>
                </a:lnTo>
                <a:lnTo>
                  <a:pt x="314326" y="773364"/>
                </a:lnTo>
                <a:lnTo>
                  <a:pt x="315278" y="777249"/>
                </a:lnTo>
                <a:lnTo>
                  <a:pt x="315913" y="780811"/>
                </a:lnTo>
                <a:lnTo>
                  <a:pt x="315278" y="785020"/>
                </a:lnTo>
                <a:lnTo>
                  <a:pt x="314326" y="788581"/>
                </a:lnTo>
                <a:lnTo>
                  <a:pt x="312103" y="791819"/>
                </a:lnTo>
                <a:lnTo>
                  <a:pt x="309881" y="794409"/>
                </a:lnTo>
                <a:lnTo>
                  <a:pt x="306706" y="796999"/>
                </a:lnTo>
                <a:lnTo>
                  <a:pt x="303213" y="798618"/>
                </a:lnTo>
                <a:lnTo>
                  <a:pt x="290466" y="803851"/>
                </a:lnTo>
                <a:lnTo>
                  <a:pt x="278766" y="808655"/>
                </a:lnTo>
                <a:lnTo>
                  <a:pt x="274956" y="809302"/>
                </a:lnTo>
                <a:lnTo>
                  <a:pt x="270828" y="809626"/>
                </a:lnTo>
                <a:lnTo>
                  <a:pt x="267336" y="809302"/>
                </a:lnTo>
                <a:lnTo>
                  <a:pt x="263843" y="808007"/>
                </a:lnTo>
                <a:lnTo>
                  <a:pt x="260668" y="806065"/>
                </a:lnTo>
                <a:lnTo>
                  <a:pt x="257811" y="803798"/>
                </a:lnTo>
                <a:lnTo>
                  <a:pt x="255588" y="800561"/>
                </a:lnTo>
                <a:lnTo>
                  <a:pt x="253683" y="796999"/>
                </a:lnTo>
                <a:lnTo>
                  <a:pt x="252413" y="793438"/>
                </a:lnTo>
                <a:lnTo>
                  <a:pt x="252413" y="789229"/>
                </a:lnTo>
                <a:lnTo>
                  <a:pt x="252731" y="785667"/>
                </a:lnTo>
                <a:lnTo>
                  <a:pt x="254001" y="782106"/>
                </a:lnTo>
                <a:lnTo>
                  <a:pt x="255906" y="778868"/>
                </a:lnTo>
                <a:lnTo>
                  <a:pt x="258446" y="775954"/>
                </a:lnTo>
                <a:lnTo>
                  <a:pt x="260986" y="773688"/>
                </a:lnTo>
                <a:lnTo>
                  <a:pt x="264478" y="771745"/>
                </a:lnTo>
                <a:lnTo>
                  <a:pt x="289243" y="762032"/>
                </a:lnTo>
                <a:lnTo>
                  <a:pt x="293371" y="760737"/>
                </a:lnTo>
                <a:lnTo>
                  <a:pt x="296863" y="760413"/>
                </a:lnTo>
                <a:close/>
                <a:moveTo>
                  <a:pt x="1912938" y="749300"/>
                </a:moveTo>
                <a:lnTo>
                  <a:pt x="1916431" y="749613"/>
                </a:lnTo>
                <a:lnTo>
                  <a:pt x="1920241" y="750866"/>
                </a:lnTo>
                <a:lnTo>
                  <a:pt x="1944688" y="760266"/>
                </a:lnTo>
                <a:lnTo>
                  <a:pt x="1948181" y="761833"/>
                </a:lnTo>
                <a:lnTo>
                  <a:pt x="1951356" y="764026"/>
                </a:lnTo>
                <a:lnTo>
                  <a:pt x="1953896" y="766846"/>
                </a:lnTo>
                <a:lnTo>
                  <a:pt x="1955801" y="770293"/>
                </a:lnTo>
                <a:lnTo>
                  <a:pt x="1957071" y="773739"/>
                </a:lnTo>
                <a:lnTo>
                  <a:pt x="1957388" y="777186"/>
                </a:lnTo>
                <a:lnTo>
                  <a:pt x="1957071" y="781259"/>
                </a:lnTo>
                <a:lnTo>
                  <a:pt x="1956118" y="784706"/>
                </a:lnTo>
                <a:lnTo>
                  <a:pt x="1954213" y="788152"/>
                </a:lnTo>
                <a:lnTo>
                  <a:pt x="1951673" y="791285"/>
                </a:lnTo>
                <a:lnTo>
                  <a:pt x="1949133" y="793479"/>
                </a:lnTo>
                <a:lnTo>
                  <a:pt x="1945958" y="795672"/>
                </a:lnTo>
                <a:lnTo>
                  <a:pt x="1942466" y="796299"/>
                </a:lnTo>
                <a:lnTo>
                  <a:pt x="1938338" y="796925"/>
                </a:lnTo>
                <a:lnTo>
                  <a:pt x="1934846" y="796612"/>
                </a:lnTo>
                <a:lnTo>
                  <a:pt x="1931036" y="795672"/>
                </a:lnTo>
                <a:lnTo>
                  <a:pt x="1906271" y="786272"/>
                </a:lnTo>
                <a:lnTo>
                  <a:pt x="1902778" y="784706"/>
                </a:lnTo>
                <a:lnTo>
                  <a:pt x="1899921" y="782199"/>
                </a:lnTo>
                <a:lnTo>
                  <a:pt x="1897381" y="779066"/>
                </a:lnTo>
                <a:lnTo>
                  <a:pt x="1895476" y="776246"/>
                </a:lnTo>
                <a:lnTo>
                  <a:pt x="1894523" y="772486"/>
                </a:lnTo>
                <a:lnTo>
                  <a:pt x="1893888" y="769040"/>
                </a:lnTo>
                <a:lnTo>
                  <a:pt x="1894523" y="765280"/>
                </a:lnTo>
                <a:lnTo>
                  <a:pt x="1895158" y="761206"/>
                </a:lnTo>
                <a:lnTo>
                  <a:pt x="1897063" y="758386"/>
                </a:lnTo>
                <a:lnTo>
                  <a:pt x="1899603" y="755253"/>
                </a:lnTo>
                <a:lnTo>
                  <a:pt x="1902143" y="752746"/>
                </a:lnTo>
                <a:lnTo>
                  <a:pt x="1905318" y="750866"/>
                </a:lnTo>
                <a:lnTo>
                  <a:pt x="1908811" y="749613"/>
                </a:lnTo>
                <a:lnTo>
                  <a:pt x="1912938" y="749300"/>
                </a:lnTo>
                <a:close/>
                <a:moveTo>
                  <a:pt x="386296" y="701675"/>
                </a:moveTo>
                <a:lnTo>
                  <a:pt x="391696" y="701675"/>
                </a:lnTo>
                <a:lnTo>
                  <a:pt x="397097" y="701675"/>
                </a:lnTo>
                <a:lnTo>
                  <a:pt x="403133" y="701992"/>
                </a:lnTo>
                <a:lnTo>
                  <a:pt x="408533" y="702944"/>
                </a:lnTo>
                <a:lnTo>
                  <a:pt x="413934" y="703896"/>
                </a:lnTo>
                <a:lnTo>
                  <a:pt x="419970" y="705165"/>
                </a:lnTo>
                <a:lnTo>
                  <a:pt x="425688" y="707069"/>
                </a:lnTo>
                <a:lnTo>
                  <a:pt x="431406" y="709290"/>
                </a:lnTo>
                <a:lnTo>
                  <a:pt x="437124" y="711511"/>
                </a:lnTo>
                <a:lnTo>
                  <a:pt x="443160" y="713732"/>
                </a:lnTo>
                <a:lnTo>
                  <a:pt x="448561" y="716587"/>
                </a:lnTo>
                <a:lnTo>
                  <a:pt x="454279" y="719760"/>
                </a:lnTo>
                <a:lnTo>
                  <a:pt x="459679" y="723251"/>
                </a:lnTo>
                <a:lnTo>
                  <a:pt x="465080" y="726741"/>
                </a:lnTo>
                <a:lnTo>
                  <a:pt x="470163" y="730866"/>
                </a:lnTo>
                <a:lnTo>
                  <a:pt x="475563" y="734673"/>
                </a:lnTo>
                <a:lnTo>
                  <a:pt x="480011" y="739115"/>
                </a:lnTo>
                <a:lnTo>
                  <a:pt x="484776" y="743240"/>
                </a:lnTo>
                <a:lnTo>
                  <a:pt x="489223" y="747999"/>
                </a:lnTo>
                <a:lnTo>
                  <a:pt x="493671" y="752759"/>
                </a:lnTo>
                <a:lnTo>
                  <a:pt x="497483" y="757518"/>
                </a:lnTo>
                <a:lnTo>
                  <a:pt x="500978" y="762912"/>
                </a:lnTo>
                <a:lnTo>
                  <a:pt x="505107" y="768941"/>
                </a:lnTo>
                <a:lnTo>
                  <a:pt x="508602" y="775604"/>
                </a:lnTo>
                <a:lnTo>
                  <a:pt x="512096" y="782584"/>
                </a:lnTo>
                <a:lnTo>
                  <a:pt x="515591" y="790517"/>
                </a:lnTo>
                <a:lnTo>
                  <a:pt x="519085" y="798449"/>
                </a:lnTo>
                <a:lnTo>
                  <a:pt x="525439" y="815265"/>
                </a:lnTo>
                <a:lnTo>
                  <a:pt x="531792" y="833351"/>
                </a:lnTo>
                <a:lnTo>
                  <a:pt x="537510" y="852388"/>
                </a:lnTo>
                <a:lnTo>
                  <a:pt x="543229" y="871109"/>
                </a:lnTo>
                <a:lnTo>
                  <a:pt x="547994" y="890146"/>
                </a:lnTo>
                <a:lnTo>
                  <a:pt x="552759" y="908232"/>
                </a:lnTo>
                <a:lnTo>
                  <a:pt x="556571" y="925365"/>
                </a:lnTo>
                <a:lnTo>
                  <a:pt x="562925" y="954556"/>
                </a:lnTo>
                <a:lnTo>
                  <a:pt x="566737" y="974545"/>
                </a:lnTo>
                <a:lnTo>
                  <a:pt x="568325" y="982160"/>
                </a:lnTo>
                <a:lnTo>
                  <a:pt x="284004" y="1182688"/>
                </a:lnTo>
                <a:lnTo>
                  <a:pt x="6036" y="1182688"/>
                </a:lnTo>
                <a:lnTo>
                  <a:pt x="6036" y="1170314"/>
                </a:lnTo>
                <a:lnTo>
                  <a:pt x="5718" y="1156036"/>
                </a:lnTo>
                <a:lnTo>
                  <a:pt x="4130" y="1123355"/>
                </a:lnTo>
                <a:lnTo>
                  <a:pt x="2541" y="1085597"/>
                </a:lnTo>
                <a:lnTo>
                  <a:pt x="953" y="1044667"/>
                </a:lnTo>
                <a:lnTo>
                  <a:pt x="635" y="1023091"/>
                </a:lnTo>
                <a:lnTo>
                  <a:pt x="0" y="1001515"/>
                </a:lnTo>
                <a:lnTo>
                  <a:pt x="0" y="979305"/>
                </a:lnTo>
                <a:lnTo>
                  <a:pt x="635" y="957412"/>
                </a:lnTo>
                <a:lnTo>
                  <a:pt x="1271" y="935836"/>
                </a:lnTo>
                <a:lnTo>
                  <a:pt x="1906" y="913943"/>
                </a:lnTo>
                <a:lnTo>
                  <a:pt x="4130" y="893319"/>
                </a:lnTo>
                <a:lnTo>
                  <a:pt x="6036" y="872695"/>
                </a:lnTo>
                <a:lnTo>
                  <a:pt x="7942" y="859369"/>
                </a:lnTo>
                <a:lnTo>
                  <a:pt x="10483" y="846360"/>
                </a:lnTo>
                <a:lnTo>
                  <a:pt x="13025" y="834620"/>
                </a:lnTo>
                <a:lnTo>
                  <a:pt x="16201" y="823198"/>
                </a:lnTo>
                <a:lnTo>
                  <a:pt x="19696" y="812727"/>
                </a:lnTo>
                <a:lnTo>
                  <a:pt x="23190" y="802891"/>
                </a:lnTo>
                <a:lnTo>
                  <a:pt x="27320" y="793372"/>
                </a:lnTo>
                <a:lnTo>
                  <a:pt x="31132" y="784805"/>
                </a:lnTo>
                <a:lnTo>
                  <a:pt x="35580" y="776873"/>
                </a:lnTo>
                <a:lnTo>
                  <a:pt x="40345" y="769258"/>
                </a:lnTo>
                <a:lnTo>
                  <a:pt x="44475" y="762278"/>
                </a:lnTo>
                <a:lnTo>
                  <a:pt x="49240" y="755931"/>
                </a:lnTo>
                <a:lnTo>
                  <a:pt x="54005" y="749903"/>
                </a:lnTo>
                <a:lnTo>
                  <a:pt x="58770" y="744826"/>
                </a:lnTo>
                <a:lnTo>
                  <a:pt x="63535" y="739750"/>
                </a:lnTo>
                <a:lnTo>
                  <a:pt x="68301" y="735625"/>
                </a:lnTo>
                <a:lnTo>
                  <a:pt x="73066" y="731500"/>
                </a:lnTo>
                <a:lnTo>
                  <a:pt x="77831" y="728010"/>
                </a:lnTo>
                <a:lnTo>
                  <a:pt x="81961" y="724837"/>
                </a:lnTo>
                <a:lnTo>
                  <a:pt x="86726" y="721981"/>
                </a:lnTo>
                <a:lnTo>
                  <a:pt x="94668" y="717539"/>
                </a:lnTo>
                <a:lnTo>
                  <a:pt x="101657" y="713732"/>
                </a:lnTo>
                <a:lnTo>
                  <a:pt x="108010" y="711511"/>
                </a:lnTo>
                <a:lnTo>
                  <a:pt x="112458" y="710242"/>
                </a:lnTo>
                <a:lnTo>
                  <a:pt x="116270" y="709290"/>
                </a:lnTo>
                <a:lnTo>
                  <a:pt x="122941" y="710876"/>
                </a:lnTo>
                <a:lnTo>
                  <a:pt x="129295" y="711828"/>
                </a:lnTo>
                <a:lnTo>
                  <a:pt x="141366" y="715318"/>
                </a:lnTo>
                <a:lnTo>
                  <a:pt x="152803" y="719760"/>
                </a:lnTo>
                <a:lnTo>
                  <a:pt x="163604" y="724837"/>
                </a:lnTo>
                <a:lnTo>
                  <a:pt x="173769" y="730231"/>
                </a:lnTo>
                <a:lnTo>
                  <a:pt x="183617" y="736259"/>
                </a:lnTo>
                <a:lnTo>
                  <a:pt x="192512" y="742923"/>
                </a:lnTo>
                <a:lnTo>
                  <a:pt x="201407" y="749903"/>
                </a:lnTo>
                <a:lnTo>
                  <a:pt x="209349" y="757518"/>
                </a:lnTo>
                <a:lnTo>
                  <a:pt x="216656" y="765451"/>
                </a:lnTo>
                <a:lnTo>
                  <a:pt x="223645" y="773383"/>
                </a:lnTo>
                <a:lnTo>
                  <a:pt x="230634" y="781633"/>
                </a:lnTo>
                <a:lnTo>
                  <a:pt x="236670" y="789882"/>
                </a:lnTo>
                <a:lnTo>
                  <a:pt x="242705" y="798132"/>
                </a:lnTo>
                <a:lnTo>
                  <a:pt x="248106" y="806699"/>
                </a:lnTo>
                <a:lnTo>
                  <a:pt x="253824" y="814948"/>
                </a:lnTo>
                <a:lnTo>
                  <a:pt x="263037" y="831130"/>
                </a:lnTo>
                <a:lnTo>
                  <a:pt x="271932" y="846360"/>
                </a:lnTo>
                <a:lnTo>
                  <a:pt x="279556" y="860321"/>
                </a:lnTo>
                <a:lnTo>
                  <a:pt x="286863" y="872060"/>
                </a:lnTo>
                <a:lnTo>
                  <a:pt x="290357" y="877137"/>
                </a:lnTo>
                <a:lnTo>
                  <a:pt x="293852" y="881579"/>
                </a:lnTo>
                <a:lnTo>
                  <a:pt x="297029" y="885069"/>
                </a:lnTo>
                <a:lnTo>
                  <a:pt x="300523" y="887608"/>
                </a:lnTo>
                <a:lnTo>
                  <a:pt x="303700" y="889829"/>
                </a:lnTo>
                <a:lnTo>
                  <a:pt x="307194" y="890781"/>
                </a:lnTo>
                <a:lnTo>
                  <a:pt x="308783" y="890781"/>
                </a:lnTo>
                <a:lnTo>
                  <a:pt x="310371" y="890781"/>
                </a:lnTo>
                <a:lnTo>
                  <a:pt x="312277" y="890463"/>
                </a:lnTo>
                <a:lnTo>
                  <a:pt x="313865" y="889829"/>
                </a:lnTo>
                <a:lnTo>
                  <a:pt x="317360" y="888242"/>
                </a:lnTo>
                <a:lnTo>
                  <a:pt x="319338" y="886486"/>
                </a:lnTo>
                <a:lnTo>
                  <a:pt x="320219" y="885704"/>
                </a:lnTo>
                <a:lnTo>
                  <a:pt x="323078" y="883483"/>
                </a:lnTo>
                <a:lnTo>
                  <a:pt x="324984" y="880310"/>
                </a:lnTo>
                <a:lnTo>
                  <a:pt x="326890" y="877137"/>
                </a:lnTo>
                <a:lnTo>
                  <a:pt x="328479" y="873647"/>
                </a:lnTo>
                <a:lnTo>
                  <a:pt x="329749" y="869522"/>
                </a:lnTo>
                <a:lnTo>
                  <a:pt x="330385" y="865397"/>
                </a:lnTo>
                <a:lnTo>
                  <a:pt x="331338" y="860955"/>
                </a:lnTo>
                <a:lnTo>
                  <a:pt x="331655" y="856196"/>
                </a:lnTo>
                <a:lnTo>
                  <a:pt x="331973" y="846360"/>
                </a:lnTo>
                <a:lnTo>
                  <a:pt x="331973" y="835572"/>
                </a:lnTo>
                <a:lnTo>
                  <a:pt x="331655" y="824467"/>
                </a:lnTo>
                <a:lnTo>
                  <a:pt x="330385" y="800353"/>
                </a:lnTo>
                <a:lnTo>
                  <a:pt x="330385" y="788296"/>
                </a:lnTo>
                <a:lnTo>
                  <a:pt x="331020" y="775921"/>
                </a:lnTo>
                <a:lnTo>
                  <a:pt x="331655" y="764182"/>
                </a:lnTo>
                <a:lnTo>
                  <a:pt x="332608" y="758470"/>
                </a:lnTo>
                <a:lnTo>
                  <a:pt x="333561" y="752441"/>
                </a:lnTo>
                <a:lnTo>
                  <a:pt x="335150" y="747047"/>
                </a:lnTo>
                <a:lnTo>
                  <a:pt x="336738" y="741336"/>
                </a:lnTo>
                <a:lnTo>
                  <a:pt x="338644" y="735942"/>
                </a:lnTo>
                <a:lnTo>
                  <a:pt x="341186" y="730866"/>
                </a:lnTo>
                <a:lnTo>
                  <a:pt x="344045" y="726106"/>
                </a:lnTo>
                <a:lnTo>
                  <a:pt x="346586" y="721664"/>
                </a:lnTo>
                <a:lnTo>
                  <a:pt x="350081" y="717857"/>
                </a:lnTo>
                <a:lnTo>
                  <a:pt x="353893" y="714366"/>
                </a:lnTo>
                <a:lnTo>
                  <a:pt x="357705" y="711511"/>
                </a:lnTo>
                <a:lnTo>
                  <a:pt x="362152" y="708655"/>
                </a:lnTo>
                <a:lnTo>
                  <a:pt x="366282" y="706434"/>
                </a:lnTo>
                <a:lnTo>
                  <a:pt x="371047" y="704848"/>
                </a:lnTo>
                <a:lnTo>
                  <a:pt x="376130" y="703261"/>
                </a:lnTo>
                <a:lnTo>
                  <a:pt x="381213" y="702309"/>
                </a:lnTo>
                <a:lnTo>
                  <a:pt x="386296" y="701675"/>
                </a:lnTo>
                <a:close/>
                <a:moveTo>
                  <a:pt x="1812386" y="690563"/>
                </a:moveTo>
                <a:lnTo>
                  <a:pt x="1817786" y="690563"/>
                </a:lnTo>
                <a:lnTo>
                  <a:pt x="1823187" y="690880"/>
                </a:lnTo>
                <a:lnTo>
                  <a:pt x="1828270" y="691197"/>
                </a:lnTo>
                <a:lnTo>
                  <a:pt x="1833670" y="692465"/>
                </a:lnTo>
                <a:lnTo>
                  <a:pt x="1838753" y="693734"/>
                </a:lnTo>
                <a:lnTo>
                  <a:pt x="1842883" y="695636"/>
                </a:lnTo>
                <a:lnTo>
                  <a:pt x="1847648" y="697539"/>
                </a:lnTo>
                <a:lnTo>
                  <a:pt x="1851778" y="700392"/>
                </a:lnTo>
                <a:lnTo>
                  <a:pt x="1855908" y="703563"/>
                </a:lnTo>
                <a:lnTo>
                  <a:pt x="1859402" y="707051"/>
                </a:lnTo>
                <a:lnTo>
                  <a:pt x="1862579" y="710539"/>
                </a:lnTo>
                <a:lnTo>
                  <a:pt x="1865756" y="714978"/>
                </a:lnTo>
                <a:lnTo>
                  <a:pt x="1868615" y="720051"/>
                </a:lnTo>
                <a:lnTo>
                  <a:pt x="1870838" y="725125"/>
                </a:lnTo>
                <a:lnTo>
                  <a:pt x="1873062" y="730198"/>
                </a:lnTo>
                <a:lnTo>
                  <a:pt x="1874651" y="735588"/>
                </a:lnTo>
                <a:lnTo>
                  <a:pt x="1875921" y="741613"/>
                </a:lnTo>
                <a:lnTo>
                  <a:pt x="1876874" y="747003"/>
                </a:lnTo>
                <a:lnTo>
                  <a:pt x="1877510" y="753028"/>
                </a:lnTo>
                <a:lnTo>
                  <a:pt x="1878780" y="765077"/>
                </a:lnTo>
                <a:lnTo>
                  <a:pt x="1879098" y="777444"/>
                </a:lnTo>
                <a:lnTo>
                  <a:pt x="1878780" y="789493"/>
                </a:lnTo>
                <a:lnTo>
                  <a:pt x="1878145" y="813274"/>
                </a:lnTo>
                <a:lnTo>
                  <a:pt x="1877510" y="824689"/>
                </a:lnTo>
                <a:lnTo>
                  <a:pt x="1877192" y="835153"/>
                </a:lnTo>
                <a:lnTo>
                  <a:pt x="1878145" y="845299"/>
                </a:lnTo>
                <a:lnTo>
                  <a:pt x="1878463" y="850055"/>
                </a:lnTo>
                <a:lnTo>
                  <a:pt x="1879098" y="854495"/>
                </a:lnTo>
                <a:lnTo>
                  <a:pt x="1880051" y="858617"/>
                </a:lnTo>
                <a:lnTo>
                  <a:pt x="1881322" y="862422"/>
                </a:lnTo>
                <a:lnTo>
                  <a:pt x="1882910" y="866227"/>
                </a:lnTo>
                <a:lnTo>
                  <a:pt x="1884816" y="869397"/>
                </a:lnTo>
                <a:lnTo>
                  <a:pt x="1886722" y="872251"/>
                </a:lnTo>
                <a:lnTo>
                  <a:pt x="1888946" y="874788"/>
                </a:lnTo>
                <a:lnTo>
                  <a:pt x="1890936" y="875980"/>
                </a:lnTo>
                <a:lnTo>
                  <a:pt x="1892123" y="876690"/>
                </a:lnTo>
                <a:lnTo>
                  <a:pt x="1895300" y="878910"/>
                </a:lnTo>
                <a:lnTo>
                  <a:pt x="1897206" y="879227"/>
                </a:lnTo>
                <a:lnTo>
                  <a:pt x="1898794" y="879544"/>
                </a:lnTo>
                <a:lnTo>
                  <a:pt x="1901018" y="879861"/>
                </a:lnTo>
                <a:lnTo>
                  <a:pt x="1902606" y="879544"/>
                </a:lnTo>
                <a:lnTo>
                  <a:pt x="1906101" y="878910"/>
                </a:lnTo>
                <a:lnTo>
                  <a:pt x="1909277" y="876690"/>
                </a:lnTo>
                <a:lnTo>
                  <a:pt x="1912772" y="874154"/>
                </a:lnTo>
                <a:lnTo>
                  <a:pt x="1915949" y="870032"/>
                </a:lnTo>
                <a:lnTo>
                  <a:pt x="1919443" y="865909"/>
                </a:lnTo>
                <a:lnTo>
                  <a:pt x="1922937" y="861153"/>
                </a:lnTo>
                <a:lnTo>
                  <a:pt x="1929926" y="849421"/>
                </a:lnTo>
                <a:lnTo>
                  <a:pt x="1937868" y="835470"/>
                </a:lnTo>
                <a:lnTo>
                  <a:pt x="1946446" y="820250"/>
                </a:lnTo>
                <a:lnTo>
                  <a:pt x="1955976" y="804079"/>
                </a:lnTo>
                <a:lnTo>
                  <a:pt x="1961059" y="795834"/>
                </a:lnTo>
                <a:lnTo>
                  <a:pt x="1967095" y="787273"/>
                </a:lnTo>
                <a:lnTo>
                  <a:pt x="1972813" y="779029"/>
                </a:lnTo>
                <a:lnTo>
                  <a:pt x="1979166" y="770785"/>
                </a:lnTo>
                <a:lnTo>
                  <a:pt x="1985520" y="762541"/>
                </a:lnTo>
                <a:lnTo>
                  <a:pt x="1993144" y="754613"/>
                </a:lnTo>
                <a:lnTo>
                  <a:pt x="2000451" y="746686"/>
                </a:lnTo>
                <a:lnTo>
                  <a:pt x="2008393" y="739393"/>
                </a:lnTo>
                <a:lnTo>
                  <a:pt x="2016970" y="732100"/>
                </a:lnTo>
                <a:lnTo>
                  <a:pt x="2026183" y="725442"/>
                </a:lnTo>
                <a:lnTo>
                  <a:pt x="2035713" y="719734"/>
                </a:lnTo>
                <a:lnTo>
                  <a:pt x="2045879" y="714027"/>
                </a:lnTo>
                <a:lnTo>
                  <a:pt x="2056680" y="708953"/>
                </a:lnTo>
                <a:lnTo>
                  <a:pt x="2068116" y="704514"/>
                </a:lnTo>
                <a:lnTo>
                  <a:pt x="2080506" y="701026"/>
                </a:lnTo>
                <a:lnTo>
                  <a:pt x="2086859" y="699441"/>
                </a:lnTo>
                <a:lnTo>
                  <a:pt x="2093213" y="698490"/>
                </a:lnTo>
                <a:lnTo>
                  <a:pt x="2097025" y="699441"/>
                </a:lnTo>
                <a:lnTo>
                  <a:pt x="2101790" y="700709"/>
                </a:lnTo>
                <a:lnTo>
                  <a:pt x="2107508" y="702929"/>
                </a:lnTo>
                <a:lnTo>
                  <a:pt x="2114815" y="706734"/>
                </a:lnTo>
                <a:lnTo>
                  <a:pt x="2123074" y="710856"/>
                </a:lnTo>
                <a:lnTo>
                  <a:pt x="2127204" y="714027"/>
                </a:lnTo>
                <a:lnTo>
                  <a:pt x="2131969" y="717198"/>
                </a:lnTo>
                <a:lnTo>
                  <a:pt x="2136417" y="720686"/>
                </a:lnTo>
                <a:lnTo>
                  <a:pt x="2141182" y="724808"/>
                </a:lnTo>
                <a:lnTo>
                  <a:pt x="2145947" y="728930"/>
                </a:lnTo>
                <a:lnTo>
                  <a:pt x="2150712" y="733686"/>
                </a:lnTo>
                <a:lnTo>
                  <a:pt x="2155795" y="739393"/>
                </a:lnTo>
                <a:lnTo>
                  <a:pt x="2160560" y="745101"/>
                </a:lnTo>
                <a:lnTo>
                  <a:pt x="2165008" y="751442"/>
                </a:lnTo>
                <a:lnTo>
                  <a:pt x="2169455" y="758418"/>
                </a:lnTo>
                <a:lnTo>
                  <a:pt x="2173903" y="765712"/>
                </a:lnTo>
                <a:lnTo>
                  <a:pt x="2178032" y="773956"/>
                </a:lnTo>
                <a:lnTo>
                  <a:pt x="2182480" y="782517"/>
                </a:lnTo>
                <a:lnTo>
                  <a:pt x="2186292" y="792029"/>
                </a:lnTo>
                <a:lnTo>
                  <a:pt x="2190104" y="801859"/>
                </a:lnTo>
                <a:lnTo>
                  <a:pt x="2193599" y="812323"/>
                </a:lnTo>
                <a:lnTo>
                  <a:pt x="2196140" y="823420"/>
                </a:lnTo>
                <a:lnTo>
                  <a:pt x="2198999" y="835470"/>
                </a:lnTo>
                <a:lnTo>
                  <a:pt x="2201223" y="848153"/>
                </a:lnTo>
                <a:lnTo>
                  <a:pt x="2203447" y="861470"/>
                </a:lnTo>
                <a:lnTo>
                  <a:pt x="2205670" y="882081"/>
                </a:lnTo>
                <a:lnTo>
                  <a:pt x="2207259" y="903008"/>
                </a:lnTo>
                <a:lnTo>
                  <a:pt x="2208530" y="924252"/>
                </a:lnTo>
                <a:lnTo>
                  <a:pt x="2209165" y="946448"/>
                </a:lnTo>
                <a:lnTo>
                  <a:pt x="2209800" y="968327"/>
                </a:lnTo>
                <a:lnTo>
                  <a:pt x="2209800" y="990523"/>
                </a:lnTo>
                <a:lnTo>
                  <a:pt x="2209165" y="1012084"/>
                </a:lnTo>
                <a:lnTo>
                  <a:pt x="2208530" y="1033329"/>
                </a:lnTo>
                <a:lnTo>
                  <a:pt x="2207259" y="1074549"/>
                </a:lnTo>
                <a:lnTo>
                  <a:pt x="2205353" y="1112282"/>
                </a:lnTo>
                <a:lnTo>
                  <a:pt x="2204082" y="1144941"/>
                </a:lnTo>
                <a:lnTo>
                  <a:pt x="2203764" y="1159210"/>
                </a:lnTo>
                <a:lnTo>
                  <a:pt x="2203447" y="1171576"/>
                </a:lnTo>
                <a:lnTo>
                  <a:pt x="1925161" y="1171576"/>
                </a:lnTo>
                <a:lnTo>
                  <a:pt x="1641475" y="971181"/>
                </a:lnTo>
                <a:lnTo>
                  <a:pt x="1642428" y="963571"/>
                </a:lnTo>
                <a:lnTo>
                  <a:pt x="1646876" y="943594"/>
                </a:lnTo>
                <a:lnTo>
                  <a:pt x="1653229" y="914106"/>
                </a:lnTo>
                <a:lnTo>
                  <a:pt x="1657041" y="897301"/>
                </a:lnTo>
                <a:lnTo>
                  <a:pt x="1661806" y="879227"/>
                </a:lnTo>
                <a:lnTo>
                  <a:pt x="1666572" y="860202"/>
                </a:lnTo>
                <a:lnTo>
                  <a:pt x="1671972" y="841494"/>
                </a:lnTo>
                <a:lnTo>
                  <a:pt x="1678008" y="822469"/>
                </a:lnTo>
                <a:lnTo>
                  <a:pt x="1684362" y="804396"/>
                </a:lnTo>
                <a:lnTo>
                  <a:pt x="1690715" y="787590"/>
                </a:lnTo>
                <a:lnTo>
                  <a:pt x="1694210" y="779346"/>
                </a:lnTo>
                <a:lnTo>
                  <a:pt x="1697704" y="771736"/>
                </a:lnTo>
                <a:lnTo>
                  <a:pt x="1701199" y="764760"/>
                </a:lnTo>
                <a:lnTo>
                  <a:pt x="1704693" y="758101"/>
                </a:lnTo>
                <a:lnTo>
                  <a:pt x="1708188" y="752077"/>
                </a:lnTo>
                <a:lnTo>
                  <a:pt x="1712317" y="746686"/>
                </a:lnTo>
                <a:lnTo>
                  <a:pt x="1716129" y="741930"/>
                </a:lnTo>
                <a:lnTo>
                  <a:pt x="1720577" y="736857"/>
                </a:lnTo>
                <a:lnTo>
                  <a:pt x="1724707" y="732418"/>
                </a:lnTo>
                <a:lnTo>
                  <a:pt x="1729472" y="727978"/>
                </a:lnTo>
                <a:lnTo>
                  <a:pt x="1734237" y="723856"/>
                </a:lnTo>
                <a:lnTo>
                  <a:pt x="1739320" y="719734"/>
                </a:lnTo>
                <a:lnTo>
                  <a:pt x="1744403" y="715929"/>
                </a:lnTo>
                <a:lnTo>
                  <a:pt x="1750121" y="712441"/>
                </a:lnTo>
                <a:lnTo>
                  <a:pt x="1755521" y="708953"/>
                </a:lnTo>
                <a:lnTo>
                  <a:pt x="1760922" y="705783"/>
                </a:lnTo>
                <a:lnTo>
                  <a:pt x="1766640" y="702929"/>
                </a:lnTo>
                <a:lnTo>
                  <a:pt x="1772358" y="700392"/>
                </a:lnTo>
                <a:lnTo>
                  <a:pt x="1778077" y="698490"/>
                </a:lnTo>
                <a:lnTo>
                  <a:pt x="1783795" y="695953"/>
                </a:lnTo>
                <a:lnTo>
                  <a:pt x="1789831" y="694368"/>
                </a:lnTo>
                <a:lnTo>
                  <a:pt x="1795231" y="692782"/>
                </a:lnTo>
                <a:lnTo>
                  <a:pt x="1801267" y="692148"/>
                </a:lnTo>
                <a:lnTo>
                  <a:pt x="1806668" y="691197"/>
                </a:lnTo>
                <a:lnTo>
                  <a:pt x="1812386" y="690563"/>
                </a:lnTo>
                <a:close/>
                <a:moveTo>
                  <a:pt x="949508" y="523875"/>
                </a:moveTo>
                <a:lnTo>
                  <a:pt x="960312" y="546773"/>
                </a:lnTo>
                <a:lnTo>
                  <a:pt x="973658" y="573170"/>
                </a:lnTo>
                <a:lnTo>
                  <a:pt x="988276" y="602111"/>
                </a:lnTo>
                <a:lnTo>
                  <a:pt x="1004164" y="632642"/>
                </a:lnTo>
                <a:lnTo>
                  <a:pt x="1020053" y="662219"/>
                </a:lnTo>
                <a:lnTo>
                  <a:pt x="1028315" y="676212"/>
                </a:lnTo>
                <a:lnTo>
                  <a:pt x="1036260" y="689888"/>
                </a:lnTo>
                <a:lnTo>
                  <a:pt x="1043886" y="701973"/>
                </a:lnTo>
                <a:lnTo>
                  <a:pt x="1051195" y="713422"/>
                </a:lnTo>
                <a:lnTo>
                  <a:pt x="1058504" y="723281"/>
                </a:lnTo>
                <a:lnTo>
                  <a:pt x="1064541" y="731868"/>
                </a:lnTo>
                <a:lnTo>
                  <a:pt x="1064541" y="692750"/>
                </a:lnTo>
                <a:lnTo>
                  <a:pt x="1065177" y="688298"/>
                </a:lnTo>
                <a:lnTo>
                  <a:pt x="1065495" y="683845"/>
                </a:lnTo>
                <a:lnTo>
                  <a:pt x="1066766" y="678757"/>
                </a:lnTo>
                <a:lnTo>
                  <a:pt x="1067719" y="673986"/>
                </a:lnTo>
                <a:lnTo>
                  <a:pt x="1070579" y="664445"/>
                </a:lnTo>
                <a:lnTo>
                  <a:pt x="1074074" y="654904"/>
                </a:lnTo>
                <a:lnTo>
                  <a:pt x="1077570" y="645999"/>
                </a:lnTo>
                <a:lnTo>
                  <a:pt x="1080430" y="637412"/>
                </a:lnTo>
                <a:lnTo>
                  <a:pt x="1082654" y="629780"/>
                </a:lnTo>
                <a:lnTo>
                  <a:pt x="1083290" y="626281"/>
                </a:lnTo>
                <a:lnTo>
                  <a:pt x="1083608" y="623101"/>
                </a:lnTo>
                <a:lnTo>
                  <a:pt x="1083290" y="620239"/>
                </a:lnTo>
                <a:lnTo>
                  <a:pt x="1082654" y="617694"/>
                </a:lnTo>
                <a:lnTo>
                  <a:pt x="1081701" y="615150"/>
                </a:lnTo>
                <a:lnTo>
                  <a:pt x="1080430" y="612924"/>
                </a:lnTo>
                <a:lnTo>
                  <a:pt x="1077252" y="608471"/>
                </a:lnTo>
                <a:lnTo>
                  <a:pt x="1073439" y="604655"/>
                </a:lnTo>
                <a:lnTo>
                  <a:pt x="1069943" y="600203"/>
                </a:lnTo>
                <a:lnTo>
                  <a:pt x="1068355" y="597976"/>
                </a:lnTo>
                <a:lnTo>
                  <a:pt x="1066766" y="595432"/>
                </a:lnTo>
                <a:lnTo>
                  <a:pt x="1065177" y="592888"/>
                </a:lnTo>
                <a:lnTo>
                  <a:pt x="1064223" y="589708"/>
                </a:lnTo>
                <a:lnTo>
                  <a:pt x="1063588" y="586527"/>
                </a:lnTo>
                <a:lnTo>
                  <a:pt x="1063588" y="583029"/>
                </a:lnTo>
                <a:lnTo>
                  <a:pt x="1063588" y="579212"/>
                </a:lnTo>
                <a:lnTo>
                  <a:pt x="1063906" y="576350"/>
                </a:lnTo>
                <a:lnTo>
                  <a:pt x="1064541" y="573488"/>
                </a:lnTo>
                <a:lnTo>
                  <a:pt x="1065495" y="571580"/>
                </a:lnTo>
                <a:lnTo>
                  <a:pt x="1067083" y="569353"/>
                </a:lnTo>
                <a:lnTo>
                  <a:pt x="1068672" y="567445"/>
                </a:lnTo>
                <a:lnTo>
                  <a:pt x="1070579" y="566491"/>
                </a:lnTo>
                <a:lnTo>
                  <a:pt x="1072803" y="565219"/>
                </a:lnTo>
                <a:lnTo>
                  <a:pt x="1075663" y="564265"/>
                </a:lnTo>
                <a:lnTo>
                  <a:pt x="1078841" y="563947"/>
                </a:lnTo>
                <a:lnTo>
                  <a:pt x="1086785" y="563311"/>
                </a:lnTo>
                <a:lnTo>
                  <a:pt x="1095683" y="562675"/>
                </a:lnTo>
                <a:lnTo>
                  <a:pt x="1107123" y="562675"/>
                </a:lnTo>
                <a:lnTo>
                  <a:pt x="1121740" y="562675"/>
                </a:lnTo>
                <a:lnTo>
                  <a:pt x="1132862" y="562675"/>
                </a:lnTo>
                <a:lnTo>
                  <a:pt x="1142395" y="563311"/>
                </a:lnTo>
                <a:lnTo>
                  <a:pt x="1149704" y="563947"/>
                </a:lnTo>
                <a:lnTo>
                  <a:pt x="1152882" y="564265"/>
                </a:lnTo>
                <a:lnTo>
                  <a:pt x="1155742" y="565219"/>
                </a:lnTo>
                <a:lnTo>
                  <a:pt x="1157966" y="566491"/>
                </a:lnTo>
                <a:lnTo>
                  <a:pt x="1159873" y="567445"/>
                </a:lnTo>
                <a:lnTo>
                  <a:pt x="1162097" y="569353"/>
                </a:lnTo>
                <a:lnTo>
                  <a:pt x="1163051" y="571580"/>
                </a:lnTo>
                <a:lnTo>
                  <a:pt x="1164322" y="573488"/>
                </a:lnTo>
                <a:lnTo>
                  <a:pt x="1164640" y="576350"/>
                </a:lnTo>
                <a:lnTo>
                  <a:pt x="1165275" y="579212"/>
                </a:lnTo>
                <a:lnTo>
                  <a:pt x="1165593" y="583029"/>
                </a:lnTo>
                <a:lnTo>
                  <a:pt x="1165275" y="586527"/>
                </a:lnTo>
                <a:lnTo>
                  <a:pt x="1164640" y="589708"/>
                </a:lnTo>
                <a:lnTo>
                  <a:pt x="1163686" y="592888"/>
                </a:lnTo>
                <a:lnTo>
                  <a:pt x="1162415" y="595432"/>
                </a:lnTo>
                <a:lnTo>
                  <a:pt x="1160826" y="597976"/>
                </a:lnTo>
                <a:lnTo>
                  <a:pt x="1159237" y="600203"/>
                </a:lnTo>
                <a:lnTo>
                  <a:pt x="1155424" y="604655"/>
                </a:lnTo>
                <a:lnTo>
                  <a:pt x="1151611" y="608471"/>
                </a:lnTo>
                <a:lnTo>
                  <a:pt x="1148751" y="612924"/>
                </a:lnTo>
                <a:lnTo>
                  <a:pt x="1147480" y="615150"/>
                </a:lnTo>
                <a:lnTo>
                  <a:pt x="1146209" y="617694"/>
                </a:lnTo>
                <a:lnTo>
                  <a:pt x="1145891" y="620239"/>
                </a:lnTo>
                <a:lnTo>
                  <a:pt x="1145573" y="623101"/>
                </a:lnTo>
                <a:lnTo>
                  <a:pt x="1145891" y="626281"/>
                </a:lnTo>
                <a:lnTo>
                  <a:pt x="1146209" y="629780"/>
                </a:lnTo>
                <a:lnTo>
                  <a:pt x="1148115" y="637412"/>
                </a:lnTo>
                <a:lnTo>
                  <a:pt x="1151293" y="645999"/>
                </a:lnTo>
                <a:lnTo>
                  <a:pt x="1154789" y="654904"/>
                </a:lnTo>
                <a:lnTo>
                  <a:pt x="1157966" y="664445"/>
                </a:lnTo>
                <a:lnTo>
                  <a:pt x="1161144" y="673986"/>
                </a:lnTo>
                <a:lnTo>
                  <a:pt x="1162415" y="678757"/>
                </a:lnTo>
                <a:lnTo>
                  <a:pt x="1163051" y="683845"/>
                </a:lnTo>
                <a:lnTo>
                  <a:pt x="1164004" y="688298"/>
                </a:lnTo>
                <a:lnTo>
                  <a:pt x="1164004" y="692750"/>
                </a:lnTo>
                <a:lnTo>
                  <a:pt x="1164004" y="731868"/>
                </a:lnTo>
                <a:lnTo>
                  <a:pt x="1170677" y="723599"/>
                </a:lnTo>
                <a:lnTo>
                  <a:pt x="1177350" y="713740"/>
                </a:lnTo>
                <a:lnTo>
                  <a:pt x="1184341" y="702609"/>
                </a:lnTo>
                <a:lnTo>
                  <a:pt x="1191968" y="690524"/>
                </a:lnTo>
                <a:lnTo>
                  <a:pt x="1199912" y="677485"/>
                </a:lnTo>
                <a:lnTo>
                  <a:pt x="1207539" y="663809"/>
                </a:lnTo>
                <a:lnTo>
                  <a:pt x="1223427" y="634868"/>
                </a:lnTo>
                <a:lnTo>
                  <a:pt x="1239316" y="605291"/>
                </a:lnTo>
                <a:lnTo>
                  <a:pt x="1253934" y="576350"/>
                </a:lnTo>
                <a:lnTo>
                  <a:pt x="1266645" y="549635"/>
                </a:lnTo>
                <a:lnTo>
                  <a:pt x="1278084" y="527055"/>
                </a:lnTo>
                <a:lnTo>
                  <a:pt x="1292702" y="530871"/>
                </a:lnTo>
                <a:lnTo>
                  <a:pt x="1306684" y="535324"/>
                </a:lnTo>
                <a:lnTo>
                  <a:pt x="1320030" y="539776"/>
                </a:lnTo>
                <a:lnTo>
                  <a:pt x="1332423" y="544547"/>
                </a:lnTo>
                <a:lnTo>
                  <a:pt x="1344817" y="549317"/>
                </a:lnTo>
                <a:lnTo>
                  <a:pt x="1356256" y="554406"/>
                </a:lnTo>
                <a:lnTo>
                  <a:pt x="1366743" y="559494"/>
                </a:lnTo>
                <a:lnTo>
                  <a:pt x="1377229" y="564901"/>
                </a:lnTo>
                <a:lnTo>
                  <a:pt x="1386445" y="569989"/>
                </a:lnTo>
                <a:lnTo>
                  <a:pt x="1395660" y="575078"/>
                </a:lnTo>
                <a:lnTo>
                  <a:pt x="1403922" y="580485"/>
                </a:lnTo>
                <a:lnTo>
                  <a:pt x="1411866" y="585573"/>
                </a:lnTo>
                <a:lnTo>
                  <a:pt x="1419175" y="591298"/>
                </a:lnTo>
                <a:lnTo>
                  <a:pt x="1425848" y="596386"/>
                </a:lnTo>
                <a:lnTo>
                  <a:pt x="1432204" y="601475"/>
                </a:lnTo>
                <a:lnTo>
                  <a:pt x="1438242" y="606563"/>
                </a:lnTo>
                <a:lnTo>
                  <a:pt x="1448410" y="616104"/>
                </a:lnTo>
                <a:lnTo>
                  <a:pt x="1456990" y="625009"/>
                </a:lnTo>
                <a:lnTo>
                  <a:pt x="1464299" y="632960"/>
                </a:lnTo>
                <a:lnTo>
                  <a:pt x="1469383" y="639957"/>
                </a:lnTo>
                <a:lnTo>
                  <a:pt x="1473197" y="645999"/>
                </a:lnTo>
                <a:lnTo>
                  <a:pt x="1476057" y="650452"/>
                </a:lnTo>
                <a:lnTo>
                  <a:pt x="1477963" y="654268"/>
                </a:lnTo>
                <a:lnTo>
                  <a:pt x="1477963" y="903288"/>
                </a:lnTo>
                <a:lnTo>
                  <a:pt x="1107123" y="903288"/>
                </a:lnTo>
                <a:lnTo>
                  <a:pt x="736600" y="903288"/>
                </a:lnTo>
                <a:lnTo>
                  <a:pt x="736600" y="654268"/>
                </a:lnTo>
                <a:lnTo>
                  <a:pt x="738825" y="650452"/>
                </a:lnTo>
                <a:lnTo>
                  <a:pt x="741684" y="645681"/>
                </a:lnTo>
                <a:lnTo>
                  <a:pt x="746451" y="639639"/>
                </a:lnTo>
                <a:lnTo>
                  <a:pt x="752171" y="632324"/>
                </a:lnTo>
                <a:lnTo>
                  <a:pt x="759798" y="624055"/>
                </a:lnTo>
                <a:lnTo>
                  <a:pt x="769331" y="614514"/>
                </a:lnTo>
                <a:lnTo>
                  <a:pt x="780135" y="604337"/>
                </a:lnTo>
                <a:lnTo>
                  <a:pt x="786490" y="598930"/>
                </a:lnTo>
                <a:lnTo>
                  <a:pt x="793799" y="593842"/>
                </a:lnTo>
                <a:lnTo>
                  <a:pt x="800790" y="588435"/>
                </a:lnTo>
                <a:lnTo>
                  <a:pt x="808734" y="583029"/>
                </a:lnTo>
                <a:lnTo>
                  <a:pt x="817314" y="577622"/>
                </a:lnTo>
                <a:lnTo>
                  <a:pt x="825894" y="572216"/>
                </a:lnTo>
                <a:lnTo>
                  <a:pt x="835745" y="566809"/>
                </a:lnTo>
                <a:lnTo>
                  <a:pt x="845596" y="561721"/>
                </a:lnTo>
                <a:lnTo>
                  <a:pt x="856400" y="555996"/>
                </a:lnTo>
                <a:lnTo>
                  <a:pt x="867840" y="550908"/>
                </a:lnTo>
                <a:lnTo>
                  <a:pt x="879915" y="546137"/>
                </a:lnTo>
                <a:lnTo>
                  <a:pt x="892626" y="541049"/>
                </a:lnTo>
                <a:lnTo>
                  <a:pt x="905655" y="536278"/>
                </a:lnTo>
                <a:lnTo>
                  <a:pt x="919637" y="532144"/>
                </a:lnTo>
                <a:lnTo>
                  <a:pt x="934255" y="527691"/>
                </a:lnTo>
                <a:lnTo>
                  <a:pt x="949508" y="523875"/>
                </a:lnTo>
                <a:close/>
                <a:moveTo>
                  <a:pt x="251142" y="303213"/>
                </a:moveTo>
                <a:lnTo>
                  <a:pt x="257810" y="303213"/>
                </a:lnTo>
                <a:lnTo>
                  <a:pt x="265113" y="303213"/>
                </a:lnTo>
                <a:lnTo>
                  <a:pt x="271780" y="303850"/>
                </a:lnTo>
                <a:lnTo>
                  <a:pt x="278448" y="305124"/>
                </a:lnTo>
                <a:lnTo>
                  <a:pt x="284798" y="306398"/>
                </a:lnTo>
                <a:lnTo>
                  <a:pt x="291465" y="308309"/>
                </a:lnTo>
                <a:lnTo>
                  <a:pt x="297498" y="310221"/>
                </a:lnTo>
                <a:lnTo>
                  <a:pt x="303530" y="313088"/>
                </a:lnTo>
                <a:lnTo>
                  <a:pt x="309880" y="315636"/>
                </a:lnTo>
                <a:lnTo>
                  <a:pt x="315913" y="319140"/>
                </a:lnTo>
                <a:lnTo>
                  <a:pt x="321310" y="323281"/>
                </a:lnTo>
                <a:lnTo>
                  <a:pt x="326708" y="327103"/>
                </a:lnTo>
                <a:lnTo>
                  <a:pt x="332423" y="331881"/>
                </a:lnTo>
                <a:lnTo>
                  <a:pt x="337503" y="336978"/>
                </a:lnTo>
                <a:lnTo>
                  <a:pt x="342583" y="342075"/>
                </a:lnTo>
                <a:lnTo>
                  <a:pt x="347345" y="348127"/>
                </a:lnTo>
                <a:lnTo>
                  <a:pt x="352108" y="354498"/>
                </a:lnTo>
                <a:lnTo>
                  <a:pt x="356235" y="360869"/>
                </a:lnTo>
                <a:lnTo>
                  <a:pt x="360363" y="367876"/>
                </a:lnTo>
                <a:lnTo>
                  <a:pt x="364173" y="375203"/>
                </a:lnTo>
                <a:lnTo>
                  <a:pt x="367983" y="382848"/>
                </a:lnTo>
                <a:lnTo>
                  <a:pt x="371158" y="391130"/>
                </a:lnTo>
                <a:lnTo>
                  <a:pt x="374650" y="399731"/>
                </a:lnTo>
                <a:lnTo>
                  <a:pt x="377508" y="408968"/>
                </a:lnTo>
                <a:lnTo>
                  <a:pt x="380365" y="417887"/>
                </a:lnTo>
                <a:lnTo>
                  <a:pt x="382588" y="427762"/>
                </a:lnTo>
                <a:lnTo>
                  <a:pt x="384493" y="438274"/>
                </a:lnTo>
                <a:lnTo>
                  <a:pt x="386080" y="448786"/>
                </a:lnTo>
                <a:lnTo>
                  <a:pt x="387668" y="459935"/>
                </a:lnTo>
                <a:lnTo>
                  <a:pt x="388938" y="471084"/>
                </a:lnTo>
                <a:lnTo>
                  <a:pt x="389890" y="482870"/>
                </a:lnTo>
                <a:lnTo>
                  <a:pt x="390525" y="494974"/>
                </a:lnTo>
                <a:lnTo>
                  <a:pt x="390525" y="507716"/>
                </a:lnTo>
                <a:lnTo>
                  <a:pt x="390208" y="519820"/>
                </a:lnTo>
                <a:lnTo>
                  <a:pt x="389890" y="532243"/>
                </a:lnTo>
                <a:lnTo>
                  <a:pt x="388620" y="543711"/>
                </a:lnTo>
                <a:lnTo>
                  <a:pt x="387033" y="554541"/>
                </a:lnTo>
                <a:lnTo>
                  <a:pt x="385128" y="565053"/>
                </a:lnTo>
                <a:lnTo>
                  <a:pt x="382588" y="575246"/>
                </a:lnTo>
                <a:lnTo>
                  <a:pt x="380365" y="584803"/>
                </a:lnTo>
                <a:lnTo>
                  <a:pt x="377190" y="593722"/>
                </a:lnTo>
                <a:lnTo>
                  <a:pt x="374015" y="602322"/>
                </a:lnTo>
                <a:lnTo>
                  <a:pt x="370523" y="610604"/>
                </a:lnTo>
                <a:lnTo>
                  <a:pt x="366395" y="618249"/>
                </a:lnTo>
                <a:lnTo>
                  <a:pt x="362585" y="625576"/>
                </a:lnTo>
                <a:lnTo>
                  <a:pt x="358140" y="632584"/>
                </a:lnTo>
                <a:lnTo>
                  <a:pt x="353695" y="639273"/>
                </a:lnTo>
                <a:lnTo>
                  <a:pt x="348933" y="645007"/>
                </a:lnTo>
                <a:lnTo>
                  <a:pt x="344170" y="651059"/>
                </a:lnTo>
                <a:lnTo>
                  <a:pt x="339090" y="656156"/>
                </a:lnTo>
                <a:lnTo>
                  <a:pt x="334010" y="660934"/>
                </a:lnTo>
                <a:lnTo>
                  <a:pt x="328295" y="665712"/>
                </a:lnTo>
                <a:lnTo>
                  <a:pt x="322898" y="669534"/>
                </a:lnTo>
                <a:lnTo>
                  <a:pt x="317183" y="673357"/>
                </a:lnTo>
                <a:lnTo>
                  <a:pt x="311785" y="676542"/>
                </a:lnTo>
                <a:lnTo>
                  <a:pt x="306388" y="679728"/>
                </a:lnTo>
                <a:lnTo>
                  <a:pt x="300673" y="682595"/>
                </a:lnTo>
                <a:lnTo>
                  <a:pt x="295275" y="684824"/>
                </a:lnTo>
                <a:lnTo>
                  <a:pt x="289878" y="687054"/>
                </a:lnTo>
                <a:lnTo>
                  <a:pt x="284163" y="688647"/>
                </a:lnTo>
                <a:lnTo>
                  <a:pt x="278765" y="689602"/>
                </a:lnTo>
                <a:lnTo>
                  <a:pt x="273368" y="690877"/>
                </a:lnTo>
                <a:lnTo>
                  <a:pt x="268288" y="691832"/>
                </a:lnTo>
                <a:lnTo>
                  <a:pt x="262890" y="692151"/>
                </a:lnTo>
                <a:lnTo>
                  <a:pt x="257810" y="692151"/>
                </a:lnTo>
                <a:lnTo>
                  <a:pt x="253048" y="692151"/>
                </a:lnTo>
                <a:lnTo>
                  <a:pt x="247967" y="691195"/>
                </a:lnTo>
                <a:lnTo>
                  <a:pt x="243205" y="690558"/>
                </a:lnTo>
                <a:lnTo>
                  <a:pt x="238125" y="689284"/>
                </a:lnTo>
                <a:lnTo>
                  <a:pt x="233362" y="687691"/>
                </a:lnTo>
                <a:lnTo>
                  <a:pt x="228282" y="686098"/>
                </a:lnTo>
                <a:lnTo>
                  <a:pt x="223520" y="683869"/>
                </a:lnTo>
                <a:lnTo>
                  <a:pt x="219075" y="681320"/>
                </a:lnTo>
                <a:lnTo>
                  <a:pt x="214312" y="678772"/>
                </a:lnTo>
                <a:lnTo>
                  <a:pt x="209232" y="675905"/>
                </a:lnTo>
                <a:lnTo>
                  <a:pt x="204787" y="672720"/>
                </a:lnTo>
                <a:lnTo>
                  <a:pt x="200025" y="669216"/>
                </a:lnTo>
                <a:lnTo>
                  <a:pt x="190500" y="661252"/>
                </a:lnTo>
                <a:lnTo>
                  <a:pt x="181927" y="652652"/>
                </a:lnTo>
                <a:lnTo>
                  <a:pt x="173355" y="643096"/>
                </a:lnTo>
                <a:lnTo>
                  <a:pt x="165100" y="632584"/>
                </a:lnTo>
                <a:lnTo>
                  <a:pt x="157162" y="621435"/>
                </a:lnTo>
                <a:lnTo>
                  <a:pt x="149542" y="609967"/>
                </a:lnTo>
                <a:lnTo>
                  <a:pt x="142875" y="597226"/>
                </a:lnTo>
                <a:lnTo>
                  <a:pt x="136207" y="584803"/>
                </a:lnTo>
                <a:lnTo>
                  <a:pt x="130492" y="571105"/>
                </a:lnTo>
                <a:lnTo>
                  <a:pt x="125412" y="557727"/>
                </a:lnTo>
                <a:lnTo>
                  <a:pt x="123825" y="557090"/>
                </a:lnTo>
                <a:lnTo>
                  <a:pt x="121602" y="556134"/>
                </a:lnTo>
                <a:lnTo>
                  <a:pt x="120015" y="555178"/>
                </a:lnTo>
                <a:lnTo>
                  <a:pt x="118427" y="553586"/>
                </a:lnTo>
                <a:lnTo>
                  <a:pt x="115570" y="549126"/>
                </a:lnTo>
                <a:lnTo>
                  <a:pt x="112712" y="543711"/>
                </a:lnTo>
                <a:lnTo>
                  <a:pt x="109855" y="537659"/>
                </a:lnTo>
                <a:lnTo>
                  <a:pt x="107632" y="530651"/>
                </a:lnTo>
                <a:lnTo>
                  <a:pt x="105727" y="523324"/>
                </a:lnTo>
                <a:lnTo>
                  <a:pt x="104140" y="515679"/>
                </a:lnTo>
                <a:lnTo>
                  <a:pt x="102870" y="508034"/>
                </a:lnTo>
                <a:lnTo>
                  <a:pt x="101917" y="501026"/>
                </a:lnTo>
                <a:lnTo>
                  <a:pt x="101600" y="493700"/>
                </a:lnTo>
                <a:lnTo>
                  <a:pt x="101917" y="487966"/>
                </a:lnTo>
                <a:lnTo>
                  <a:pt x="102870" y="482233"/>
                </a:lnTo>
                <a:lnTo>
                  <a:pt x="103187" y="480003"/>
                </a:lnTo>
                <a:lnTo>
                  <a:pt x="104140" y="478092"/>
                </a:lnTo>
                <a:lnTo>
                  <a:pt x="104775" y="476499"/>
                </a:lnTo>
                <a:lnTo>
                  <a:pt x="106045" y="475225"/>
                </a:lnTo>
                <a:lnTo>
                  <a:pt x="106997" y="473950"/>
                </a:lnTo>
                <a:lnTo>
                  <a:pt x="108585" y="473632"/>
                </a:lnTo>
                <a:lnTo>
                  <a:pt x="108267" y="466306"/>
                </a:lnTo>
                <a:lnTo>
                  <a:pt x="108585" y="456431"/>
                </a:lnTo>
                <a:lnTo>
                  <a:pt x="109220" y="446556"/>
                </a:lnTo>
                <a:lnTo>
                  <a:pt x="110172" y="437318"/>
                </a:lnTo>
                <a:lnTo>
                  <a:pt x="111760" y="428399"/>
                </a:lnTo>
                <a:lnTo>
                  <a:pt x="113982" y="419480"/>
                </a:lnTo>
                <a:lnTo>
                  <a:pt x="115887" y="411198"/>
                </a:lnTo>
                <a:lnTo>
                  <a:pt x="118427" y="402916"/>
                </a:lnTo>
                <a:lnTo>
                  <a:pt x="121285" y="394952"/>
                </a:lnTo>
                <a:lnTo>
                  <a:pt x="124777" y="387945"/>
                </a:lnTo>
                <a:lnTo>
                  <a:pt x="128270" y="380618"/>
                </a:lnTo>
                <a:lnTo>
                  <a:pt x="132397" y="373929"/>
                </a:lnTo>
                <a:lnTo>
                  <a:pt x="136207" y="367558"/>
                </a:lnTo>
                <a:lnTo>
                  <a:pt x="140970" y="361187"/>
                </a:lnTo>
                <a:lnTo>
                  <a:pt x="145415" y="355135"/>
                </a:lnTo>
                <a:lnTo>
                  <a:pt x="150495" y="349720"/>
                </a:lnTo>
                <a:lnTo>
                  <a:pt x="155575" y="344304"/>
                </a:lnTo>
                <a:lnTo>
                  <a:pt x="160972" y="339526"/>
                </a:lnTo>
                <a:lnTo>
                  <a:pt x="166687" y="334748"/>
                </a:lnTo>
                <a:lnTo>
                  <a:pt x="172402" y="330289"/>
                </a:lnTo>
                <a:lnTo>
                  <a:pt x="178435" y="326466"/>
                </a:lnTo>
                <a:lnTo>
                  <a:pt x="184785" y="322325"/>
                </a:lnTo>
                <a:lnTo>
                  <a:pt x="190500" y="319140"/>
                </a:lnTo>
                <a:lnTo>
                  <a:pt x="197167" y="316273"/>
                </a:lnTo>
                <a:lnTo>
                  <a:pt x="203517" y="313406"/>
                </a:lnTo>
                <a:lnTo>
                  <a:pt x="210185" y="310858"/>
                </a:lnTo>
                <a:lnTo>
                  <a:pt x="216852" y="308946"/>
                </a:lnTo>
                <a:lnTo>
                  <a:pt x="223520" y="307035"/>
                </a:lnTo>
                <a:lnTo>
                  <a:pt x="230505" y="305761"/>
                </a:lnTo>
                <a:lnTo>
                  <a:pt x="237490" y="304805"/>
                </a:lnTo>
                <a:lnTo>
                  <a:pt x="244157" y="303850"/>
                </a:lnTo>
                <a:lnTo>
                  <a:pt x="251142" y="303213"/>
                </a:lnTo>
                <a:close/>
                <a:moveTo>
                  <a:pt x="1944688" y="292100"/>
                </a:moveTo>
                <a:lnTo>
                  <a:pt x="1951673" y="292100"/>
                </a:lnTo>
                <a:lnTo>
                  <a:pt x="1958658" y="292100"/>
                </a:lnTo>
                <a:lnTo>
                  <a:pt x="1965643" y="292734"/>
                </a:lnTo>
                <a:lnTo>
                  <a:pt x="1972310" y="293686"/>
                </a:lnTo>
                <a:lnTo>
                  <a:pt x="1978978" y="294320"/>
                </a:lnTo>
                <a:lnTo>
                  <a:pt x="1985963" y="295907"/>
                </a:lnTo>
                <a:lnTo>
                  <a:pt x="1992630" y="297810"/>
                </a:lnTo>
                <a:lnTo>
                  <a:pt x="1999615" y="299714"/>
                </a:lnTo>
                <a:lnTo>
                  <a:pt x="2006283" y="302251"/>
                </a:lnTo>
                <a:lnTo>
                  <a:pt x="2012315" y="305107"/>
                </a:lnTo>
                <a:lnTo>
                  <a:pt x="2018665" y="307962"/>
                </a:lnTo>
                <a:lnTo>
                  <a:pt x="2025015" y="311134"/>
                </a:lnTo>
                <a:lnTo>
                  <a:pt x="2031365" y="315258"/>
                </a:lnTo>
                <a:lnTo>
                  <a:pt x="2037398" y="319065"/>
                </a:lnTo>
                <a:lnTo>
                  <a:pt x="2043113" y="323507"/>
                </a:lnTo>
                <a:lnTo>
                  <a:pt x="2048510" y="327631"/>
                </a:lnTo>
                <a:lnTo>
                  <a:pt x="2054225" y="333024"/>
                </a:lnTo>
                <a:lnTo>
                  <a:pt x="2059305" y="338100"/>
                </a:lnTo>
                <a:lnTo>
                  <a:pt x="2064068" y="343810"/>
                </a:lnTo>
                <a:lnTo>
                  <a:pt x="2068830" y="349520"/>
                </a:lnTo>
                <a:lnTo>
                  <a:pt x="2073593" y="355548"/>
                </a:lnTo>
                <a:lnTo>
                  <a:pt x="2077403" y="362527"/>
                </a:lnTo>
                <a:lnTo>
                  <a:pt x="2081213" y="369189"/>
                </a:lnTo>
                <a:lnTo>
                  <a:pt x="2085023" y="376168"/>
                </a:lnTo>
                <a:lnTo>
                  <a:pt x="2088515" y="383782"/>
                </a:lnTo>
                <a:lnTo>
                  <a:pt x="2091055" y="391396"/>
                </a:lnTo>
                <a:lnTo>
                  <a:pt x="2093913" y="399327"/>
                </a:lnTo>
                <a:lnTo>
                  <a:pt x="2095818" y="407575"/>
                </a:lnTo>
                <a:lnTo>
                  <a:pt x="2097723" y="416141"/>
                </a:lnTo>
                <a:lnTo>
                  <a:pt x="2099310" y="425341"/>
                </a:lnTo>
                <a:lnTo>
                  <a:pt x="2100580" y="434858"/>
                </a:lnTo>
                <a:lnTo>
                  <a:pt x="2100898" y="444058"/>
                </a:lnTo>
                <a:lnTo>
                  <a:pt x="2101533" y="453892"/>
                </a:lnTo>
                <a:lnTo>
                  <a:pt x="2100898" y="461823"/>
                </a:lnTo>
                <a:lnTo>
                  <a:pt x="2102168" y="462140"/>
                </a:lnTo>
                <a:lnTo>
                  <a:pt x="2103755" y="463092"/>
                </a:lnTo>
                <a:lnTo>
                  <a:pt x="2104708" y="464678"/>
                </a:lnTo>
                <a:lnTo>
                  <a:pt x="2105660" y="466264"/>
                </a:lnTo>
                <a:lnTo>
                  <a:pt x="2106613" y="468168"/>
                </a:lnTo>
                <a:lnTo>
                  <a:pt x="2106930" y="470071"/>
                </a:lnTo>
                <a:lnTo>
                  <a:pt x="2107565" y="475782"/>
                </a:lnTo>
                <a:lnTo>
                  <a:pt x="2108200" y="481809"/>
                </a:lnTo>
                <a:lnTo>
                  <a:pt x="2107565" y="488789"/>
                </a:lnTo>
                <a:lnTo>
                  <a:pt x="2106930" y="496085"/>
                </a:lnTo>
                <a:lnTo>
                  <a:pt x="2105660" y="503699"/>
                </a:lnTo>
                <a:lnTo>
                  <a:pt x="2104073" y="510995"/>
                </a:lnTo>
                <a:lnTo>
                  <a:pt x="2102168" y="518609"/>
                </a:lnTo>
                <a:lnTo>
                  <a:pt x="2099945" y="525271"/>
                </a:lnTo>
                <a:lnTo>
                  <a:pt x="2097088" y="531616"/>
                </a:lnTo>
                <a:lnTo>
                  <a:pt x="2094230" y="536692"/>
                </a:lnTo>
                <a:lnTo>
                  <a:pt x="2091055" y="540816"/>
                </a:lnTo>
                <a:lnTo>
                  <a:pt x="2089468" y="542402"/>
                </a:lnTo>
                <a:lnTo>
                  <a:pt x="2087880" y="543988"/>
                </a:lnTo>
                <a:lnTo>
                  <a:pt x="2085975" y="544940"/>
                </a:lnTo>
                <a:lnTo>
                  <a:pt x="2084388" y="545257"/>
                </a:lnTo>
                <a:lnTo>
                  <a:pt x="2078990" y="558899"/>
                </a:lnTo>
                <a:lnTo>
                  <a:pt x="2073593" y="571905"/>
                </a:lnTo>
                <a:lnTo>
                  <a:pt x="2066608" y="584912"/>
                </a:lnTo>
                <a:lnTo>
                  <a:pt x="2059940" y="597285"/>
                </a:lnTo>
                <a:lnTo>
                  <a:pt x="2052638" y="609022"/>
                </a:lnTo>
                <a:lnTo>
                  <a:pt x="2044700" y="620126"/>
                </a:lnTo>
                <a:lnTo>
                  <a:pt x="2036445" y="630278"/>
                </a:lnTo>
                <a:lnTo>
                  <a:pt x="2027873" y="640112"/>
                </a:lnTo>
                <a:lnTo>
                  <a:pt x="2018983" y="648677"/>
                </a:lnTo>
                <a:lnTo>
                  <a:pt x="2009775" y="656608"/>
                </a:lnTo>
                <a:lnTo>
                  <a:pt x="2005013" y="659781"/>
                </a:lnTo>
                <a:lnTo>
                  <a:pt x="2000250" y="663271"/>
                </a:lnTo>
                <a:lnTo>
                  <a:pt x="1995488" y="666126"/>
                </a:lnTo>
                <a:lnTo>
                  <a:pt x="1990725" y="668664"/>
                </a:lnTo>
                <a:lnTo>
                  <a:pt x="1985963" y="671202"/>
                </a:lnTo>
                <a:lnTo>
                  <a:pt x="1980883" y="673422"/>
                </a:lnTo>
                <a:lnTo>
                  <a:pt x="1976120" y="675008"/>
                </a:lnTo>
                <a:lnTo>
                  <a:pt x="1971358" y="676595"/>
                </a:lnTo>
                <a:lnTo>
                  <a:pt x="1966278" y="677864"/>
                </a:lnTo>
                <a:lnTo>
                  <a:pt x="1961515" y="678498"/>
                </a:lnTo>
                <a:lnTo>
                  <a:pt x="1956435" y="679450"/>
                </a:lnTo>
                <a:lnTo>
                  <a:pt x="1951673" y="679450"/>
                </a:lnTo>
                <a:lnTo>
                  <a:pt x="1946593" y="679450"/>
                </a:lnTo>
                <a:lnTo>
                  <a:pt x="1941513" y="679133"/>
                </a:lnTo>
                <a:lnTo>
                  <a:pt x="1936115" y="678181"/>
                </a:lnTo>
                <a:lnTo>
                  <a:pt x="1931035" y="676912"/>
                </a:lnTo>
                <a:lnTo>
                  <a:pt x="1925320" y="675960"/>
                </a:lnTo>
                <a:lnTo>
                  <a:pt x="1919923" y="673739"/>
                </a:lnTo>
                <a:lnTo>
                  <a:pt x="1914525" y="671836"/>
                </a:lnTo>
                <a:lnTo>
                  <a:pt x="1908810" y="669615"/>
                </a:lnTo>
                <a:lnTo>
                  <a:pt x="1903095" y="667077"/>
                </a:lnTo>
                <a:lnTo>
                  <a:pt x="1897380" y="663905"/>
                </a:lnTo>
                <a:lnTo>
                  <a:pt x="1891983" y="660415"/>
                </a:lnTo>
                <a:lnTo>
                  <a:pt x="1886585" y="656926"/>
                </a:lnTo>
                <a:lnTo>
                  <a:pt x="1881505" y="652802"/>
                </a:lnTo>
                <a:lnTo>
                  <a:pt x="1875790" y="648360"/>
                </a:lnTo>
                <a:lnTo>
                  <a:pt x="1870710" y="643602"/>
                </a:lnTo>
                <a:lnTo>
                  <a:pt x="1865630" y="638209"/>
                </a:lnTo>
                <a:lnTo>
                  <a:pt x="1860868" y="632498"/>
                </a:lnTo>
                <a:lnTo>
                  <a:pt x="1856105" y="626788"/>
                </a:lnTo>
                <a:lnTo>
                  <a:pt x="1851343" y="620126"/>
                </a:lnTo>
                <a:lnTo>
                  <a:pt x="1847215" y="613464"/>
                </a:lnTo>
                <a:lnTo>
                  <a:pt x="1843088" y="605850"/>
                </a:lnTo>
                <a:lnTo>
                  <a:pt x="1839278" y="597919"/>
                </a:lnTo>
                <a:lnTo>
                  <a:pt x="1835785" y="589988"/>
                </a:lnTo>
                <a:lnTo>
                  <a:pt x="1832293" y="581423"/>
                </a:lnTo>
                <a:lnTo>
                  <a:pt x="1829435" y="572540"/>
                </a:lnTo>
                <a:lnTo>
                  <a:pt x="1826578" y="562705"/>
                </a:lnTo>
                <a:lnTo>
                  <a:pt x="1824355" y="552871"/>
                </a:lnTo>
                <a:lnTo>
                  <a:pt x="1822768" y="542085"/>
                </a:lnTo>
                <a:lnTo>
                  <a:pt x="1821180" y="530981"/>
                </a:lnTo>
                <a:lnTo>
                  <a:pt x="1819910" y="519561"/>
                </a:lnTo>
                <a:lnTo>
                  <a:pt x="1819275" y="507823"/>
                </a:lnTo>
                <a:lnTo>
                  <a:pt x="1819275" y="495451"/>
                </a:lnTo>
                <a:lnTo>
                  <a:pt x="1819275" y="482761"/>
                </a:lnTo>
                <a:lnTo>
                  <a:pt x="1819593" y="471023"/>
                </a:lnTo>
                <a:lnTo>
                  <a:pt x="1820228" y="459285"/>
                </a:lnTo>
                <a:lnTo>
                  <a:pt x="1821498" y="447865"/>
                </a:lnTo>
                <a:lnTo>
                  <a:pt x="1823085" y="436761"/>
                </a:lnTo>
                <a:lnTo>
                  <a:pt x="1824990" y="426610"/>
                </a:lnTo>
                <a:lnTo>
                  <a:pt x="1827213" y="416141"/>
                </a:lnTo>
                <a:lnTo>
                  <a:pt x="1829435" y="406306"/>
                </a:lnTo>
                <a:lnTo>
                  <a:pt x="1832293" y="397106"/>
                </a:lnTo>
                <a:lnTo>
                  <a:pt x="1834833" y="388223"/>
                </a:lnTo>
                <a:lnTo>
                  <a:pt x="1838008" y="379658"/>
                </a:lnTo>
                <a:lnTo>
                  <a:pt x="1841500" y="371410"/>
                </a:lnTo>
                <a:lnTo>
                  <a:pt x="1845310" y="364113"/>
                </a:lnTo>
                <a:lnTo>
                  <a:pt x="1849120" y="356499"/>
                </a:lnTo>
                <a:lnTo>
                  <a:pt x="1853565" y="349520"/>
                </a:lnTo>
                <a:lnTo>
                  <a:pt x="1857693" y="342858"/>
                </a:lnTo>
                <a:lnTo>
                  <a:pt x="1862455" y="336831"/>
                </a:lnTo>
                <a:lnTo>
                  <a:pt x="1867218" y="330803"/>
                </a:lnTo>
                <a:lnTo>
                  <a:pt x="1872298" y="325410"/>
                </a:lnTo>
                <a:lnTo>
                  <a:pt x="1877378" y="320651"/>
                </a:lnTo>
                <a:lnTo>
                  <a:pt x="1882458" y="315893"/>
                </a:lnTo>
                <a:lnTo>
                  <a:pt x="1888490" y="312086"/>
                </a:lnTo>
                <a:lnTo>
                  <a:pt x="1893888" y="307962"/>
                </a:lnTo>
                <a:lnTo>
                  <a:pt x="1899920" y="304472"/>
                </a:lnTo>
                <a:lnTo>
                  <a:pt x="1905635" y="301934"/>
                </a:lnTo>
                <a:lnTo>
                  <a:pt x="1911985" y="299079"/>
                </a:lnTo>
                <a:lnTo>
                  <a:pt x="1918335" y="297176"/>
                </a:lnTo>
                <a:lnTo>
                  <a:pt x="1924685" y="295272"/>
                </a:lnTo>
                <a:lnTo>
                  <a:pt x="1931353" y="293686"/>
                </a:lnTo>
                <a:lnTo>
                  <a:pt x="1938020" y="292734"/>
                </a:lnTo>
                <a:lnTo>
                  <a:pt x="1944688" y="292100"/>
                </a:lnTo>
                <a:close/>
                <a:moveTo>
                  <a:pt x="1107916" y="0"/>
                </a:moveTo>
                <a:lnTo>
                  <a:pt x="1116813" y="317"/>
                </a:lnTo>
                <a:lnTo>
                  <a:pt x="1125710" y="635"/>
                </a:lnTo>
                <a:lnTo>
                  <a:pt x="1134925" y="1905"/>
                </a:lnTo>
                <a:lnTo>
                  <a:pt x="1143504" y="3492"/>
                </a:lnTo>
                <a:lnTo>
                  <a:pt x="1152084" y="5397"/>
                </a:lnTo>
                <a:lnTo>
                  <a:pt x="1160663" y="7937"/>
                </a:lnTo>
                <a:lnTo>
                  <a:pt x="1169560" y="10795"/>
                </a:lnTo>
                <a:lnTo>
                  <a:pt x="1178139" y="13970"/>
                </a:lnTo>
                <a:lnTo>
                  <a:pt x="1186401" y="17780"/>
                </a:lnTo>
                <a:lnTo>
                  <a:pt x="1194662" y="21907"/>
                </a:lnTo>
                <a:lnTo>
                  <a:pt x="1202924" y="26670"/>
                </a:lnTo>
                <a:lnTo>
                  <a:pt x="1210867" y="31432"/>
                </a:lnTo>
                <a:lnTo>
                  <a:pt x="1218176" y="36830"/>
                </a:lnTo>
                <a:lnTo>
                  <a:pt x="1225801" y="42862"/>
                </a:lnTo>
                <a:lnTo>
                  <a:pt x="1232792" y="49212"/>
                </a:lnTo>
                <a:lnTo>
                  <a:pt x="1240100" y="55880"/>
                </a:lnTo>
                <a:lnTo>
                  <a:pt x="1246773" y="63182"/>
                </a:lnTo>
                <a:lnTo>
                  <a:pt x="1253128" y="70802"/>
                </a:lnTo>
                <a:lnTo>
                  <a:pt x="1259165" y="78740"/>
                </a:lnTo>
                <a:lnTo>
                  <a:pt x="1264885" y="87312"/>
                </a:lnTo>
                <a:lnTo>
                  <a:pt x="1270286" y="95885"/>
                </a:lnTo>
                <a:lnTo>
                  <a:pt x="1275370" y="105410"/>
                </a:lnTo>
                <a:lnTo>
                  <a:pt x="1279819" y="115252"/>
                </a:lnTo>
                <a:lnTo>
                  <a:pt x="1283950" y="125095"/>
                </a:lnTo>
                <a:lnTo>
                  <a:pt x="1288080" y="135572"/>
                </a:lnTo>
                <a:lnTo>
                  <a:pt x="1291258" y="146685"/>
                </a:lnTo>
                <a:lnTo>
                  <a:pt x="1293800" y="158115"/>
                </a:lnTo>
                <a:lnTo>
                  <a:pt x="1296660" y="169862"/>
                </a:lnTo>
                <a:lnTo>
                  <a:pt x="1298248" y="182245"/>
                </a:lnTo>
                <a:lnTo>
                  <a:pt x="1299837" y="194627"/>
                </a:lnTo>
                <a:lnTo>
                  <a:pt x="1300790" y="207645"/>
                </a:lnTo>
                <a:lnTo>
                  <a:pt x="1301108" y="221297"/>
                </a:lnTo>
                <a:lnTo>
                  <a:pt x="1300790" y="231140"/>
                </a:lnTo>
                <a:lnTo>
                  <a:pt x="1301108" y="231140"/>
                </a:lnTo>
                <a:lnTo>
                  <a:pt x="1303015" y="231457"/>
                </a:lnTo>
                <a:lnTo>
                  <a:pt x="1304921" y="232092"/>
                </a:lnTo>
                <a:lnTo>
                  <a:pt x="1306510" y="233680"/>
                </a:lnTo>
                <a:lnTo>
                  <a:pt x="1307781" y="235585"/>
                </a:lnTo>
                <a:lnTo>
                  <a:pt x="1309052" y="238442"/>
                </a:lnTo>
                <a:lnTo>
                  <a:pt x="1310005" y="241617"/>
                </a:lnTo>
                <a:lnTo>
                  <a:pt x="1310641" y="245110"/>
                </a:lnTo>
                <a:lnTo>
                  <a:pt x="1311276" y="249237"/>
                </a:lnTo>
                <a:lnTo>
                  <a:pt x="1311276" y="257810"/>
                </a:lnTo>
                <a:lnTo>
                  <a:pt x="1310958" y="267653"/>
                </a:lnTo>
                <a:lnTo>
                  <a:pt x="1310005" y="277813"/>
                </a:lnTo>
                <a:lnTo>
                  <a:pt x="1308099" y="288925"/>
                </a:lnTo>
                <a:lnTo>
                  <a:pt x="1305874" y="299403"/>
                </a:lnTo>
                <a:lnTo>
                  <a:pt x="1303015" y="309563"/>
                </a:lnTo>
                <a:lnTo>
                  <a:pt x="1299837" y="319405"/>
                </a:lnTo>
                <a:lnTo>
                  <a:pt x="1296342" y="328295"/>
                </a:lnTo>
                <a:lnTo>
                  <a:pt x="1294435" y="332105"/>
                </a:lnTo>
                <a:lnTo>
                  <a:pt x="1292529" y="335598"/>
                </a:lnTo>
                <a:lnTo>
                  <a:pt x="1290305" y="338773"/>
                </a:lnTo>
                <a:lnTo>
                  <a:pt x="1288398" y="341630"/>
                </a:lnTo>
                <a:lnTo>
                  <a:pt x="1286174" y="343535"/>
                </a:lnTo>
                <a:lnTo>
                  <a:pt x="1283950" y="345123"/>
                </a:lnTo>
                <a:lnTo>
                  <a:pt x="1281725" y="346075"/>
                </a:lnTo>
                <a:lnTo>
                  <a:pt x="1279819" y="346393"/>
                </a:lnTo>
                <a:lnTo>
                  <a:pt x="1278866" y="346393"/>
                </a:lnTo>
                <a:lnTo>
                  <a:pt x="1272193" y="364808"/>
                </a:lnTo>
                <a:lnTo>
                  <a:pt x="1264249" y="382905"/>
                </a:lnTo>
                <a:lnTo>
                  <a:pt x="1255988" y="400368"/>
                </a:lnTo>
                <a:lnTo>
                  <a:pt x="1247408" y="416878"/>
                </a:lnTo>
                <a:lnTo>
                  <a:pt x="1237558" y="432753"/>
                </a:lnTo>
                <a:lnTo>
                  <a:pt x="1232792" y="440373"/>
                </a:lnTo>
                <a:lnTo>
                  <a:pt x="1227708" y="447993"/>
                </a:lnTo>
                <a:lnTo>
                  <a:pt x="1222306" y="454978"/>
                </a:lnTo>
                <a:lnTo>
                  <a:pt x="1217222" y="461963"/>
                </a:lnTo>
                <a:lnTo>
                  <a:pt x="1211503" y="468630"/>
                </a:lnTo>
                <a:lnTo>
                  <a:pt x="1206101" y="474980"/>
                </a:lnTo>
                <a:lnTo>
                  <a:pt x="1200064" y="481013"/>
                </a:lnTo>
                <a:lnTo>
                  <a:pt x="1194662" y="486728"/>
                </a:lnTo>
                <a:lnTo>
                  <a:pt x="1188625" y="491808"/>
                </a:lnTo>
                <a:lnTo>
                  <a:pt x="1182905" y="497205"/>
                </a:lnTo>
                <a:lnTo>
                  <a:pt x="1176868" y="501650"/>
                </a:lnTo>
                <a:lnTo>
                  <a:pt x="1170513" y="506413"/>
                </a:lnTo>
                <a:lnTo>
                  <a:pt x="1164794" y="510540"/>
                </a:lnTo>
                <a:lnTo>
                  <a:pt x="1158439" y="514033"/>
                </a:lnTo>
                <a:lnTo>
                  <a:pt x="1152084" y="517525"/>
                </a:lnTo>
                <a:lnTo>
                  <a:pt x="1145729" y="520383"/>
                </a:lnTo>
                <a:lnTo>
                  <a:pt x="1139691" y="522605"/>
                </a:lnTo>
                <a:lnTo>
                  <a:pt x="1133336" y="524510"/>
                </a:lnTo>
                <a:lnTo>
                  <a:pt x="1126981" y="526098"/>
                </a:lnTo>
                <a:lnTo>
                  <a:pt x="1120626" y="527368"/>
                </a:lnTo>
                <a:lnTo>
                  <a:pt x="1114271" y="528320"/>
                </a:lnTo>
                <a:lnTo>
                  <a:pt x="1107916" y="528638"/>
                </a:lnTo>
                <a:lnTo>
                  <a:pt x="1101561" y="528320"/>
                </a:lnTo>
                <a:lnTo>
                  <a:pt x="1095524" y="527368"/>
                </a:lnTo>
                <a:lnTo>
                  <a:pt x="1089169" y="526098"/>
                </a:lnTo>
                <a:lnTo>
                  <a:pt x="1082496" y="524510"/>
                </a:lnTo>
                <a:lnTo>
                  <a:pt x="1076141" y="522605"/>
                </a:lnTo>
                <a:lnTo>
                  <a:pt x="1069786" y="520383"/>
                </a:lnTo>
                <a:lnTo>
                  <a:pt x="1063431" y="517208"/>
                </a:lnTo>
                <a:lnTo>
                  <a:pt x="1057712" y="514033"/>
                </a:lnTo>
                <a:lnTo>
                  <a:pt x="1051357" y="510540"/>
                </a:lnTo>
                <a:lnTo>
                  <a:pt x="1045002" y="506095"/>
                </a:lnTo>
                <a:lnTo>
                  <a:pt x="1038965" y="501650"/>
                </a:lnTo>
                <a:lnTo>
                  <a:pt x="1033245" y="497205"/>
                </a:lnTo>
                <a:lnTo>
                  <a:pt x="1027208" y="491808"/>
                </a:lnTo>
                <a:lnTo>
                  <a:pt x="1021488" y="486410"/>
                </a:lnTo>
                <a:lnTo>
                  <a:pt x="1015451" y="480378"/>
                </a:lnTo>
                <a:lnTo>
                  <a:pt x="1010050" y="474663"/>
                </a:lnTo>
                <a:lnTo>
                  <a:pt x="1004012" y="468313"/>
                </a:lnTo>
                <a:lnTo>
                  <a:pt x="998611" y="461645"/>
                </a:lnTo>
                <a:lnTo>
                  <a:pt x="993527" y="454660"/>
                </a:lnTo>
                <a:lnTo>
                  <a:pt x="987807" y="447358"/>
                </a:lnTo>
                <a:lnTo>
                  <a:pt x="982723" y="440055"/>
                </a:lnTo>
                <a:lnTo>
                  <a:pt x="977957" y="432435"/>
                </a:lnTo>
                <a:lnTo>
                  <a:pt x="968424" y="416243"/>
                </a:lnTo>
                <a:lnTo>
                  <a:pt x="959527" y="399733"/>
                </a:lnTo>
                <a:lnTo>
                  <a:pt x="951266" y="382270"/>
                </a:lnTo>
                <a:lnTo>
                  <a:pt x="943640" y="364173"/>
                </a:lnTo>
                <a:lnTo>
                  <a:pt x="936967" y="345440"/>
                </a:lnTo>
                <a:lnTo>
                  <a:pt x="934743" y="344805"/>
                </a:lnTo>
                <a:lnTo>
                  <a:pt x="932201" y="343535"/>
                </a:lnTo>
                <a:lnTo>
                  <a:pt x="930294" y="341948"/>
                </a:lnTo>
                <a:lnTo>
                  <a:pt x="928070" y="339725"/>
                </a:lnTo>
                <a:lnTo>
                  <a:pt x="926164" y="337185"/>
                </a:lnTo>
                <a:lnTo>
                  <a:pt x="923939" y="334010"/>
                </a:lnTo>
                <a:lnTo>
                  <a:pt x="920444" y="326708"/>
                </a:lnTo>
                <a:lnTo>
                  <a:pt x="916949" y="318453"/>
                </a:lnTo>
                <a:lnTo>
                  <a:pt x="913771" y="308928"/>
                </a:lnTo>
                <a:lnTo>
                  <a:pt x="911547" y="299085"/>
                </a:lnTo>
                <a:lnTo>
                  <a:pt x="909005" y="288925"/>
                </a:lnTo>
                <a:lnTo>
                  <a:pt x="907416" y="278765"/>
                </a:lnTo>
                <a:lnTo>
                  <a:pt x="906781" y="268288"/>
                </a:lnTo>
                <a:lnTo>
                  <a:pt x="906463" y="259398"/>
                </a:lnTo>
                <a:lnTo>
                  <a:pt x="906781" y="250507"/>
                </a:lnTo>
                <a:lnTo>
                  <a:pt x="907416" y="243522"/>
                </a:lnTo>
                <a:lnTo>
                  <a:pt x="908370" y="240347"/>
                </a:lnTo>
                <a:lnTo>
                  <a:pt x="909641" y="237807"/>
                </a:lnTo>
                <a:lnTo>
                  <a:pt x="910594" y="235267"/>
                </a:lnTo>
                <a:lnTo>
                  <a:pt x="911865" y="233680"/>
                </a:lnTo>
                <a:lnTo>
                  <a:pt x="913454" y="232410"/>
                </a:lnTo>
                <a:lnTo>
                  <a:pt x="915360" y="231775"/>
                </a:lnTo>
                <a:lnTo>
                  <a:pt x="915042" y="221297"/>
                </a:lnTo>
                <a:lnTo>
                  <a:pt x="915360" y="207645"/>
                </a:lnTo>
                <a:lnTo>
                  <a:pt x="916313" y="194627"/>
                </a:lnTo>
                <a:lnTo>
                  <a:pt x="917267" y="182245"/>
                </a:lnTo>
                <a:lnTo>
                  <a:pt x="919491" y="169862"/>
                </a:lnTo>
                <a:lnTo>
                  <a:pt x="921715" y="158115"/>
                </a:lnTo>
                <a:lnTo>
                  <a:pt x="924893" y="146685"/>
                </a:lnTo>
                <a:lnTo>
                  <a:pt x="928070" y="135572"/>
                </a:lnTo>
                <a:lnTo>
                  <a:pt x="931883" y="125095"/>
                </a:lnTo>
                <a:lnTo>
                  <a:pt x="936014" y="115252"/>
                </a:lnTo>
                <a:lnTo>
                  <a:pt x="940462" y="105410"/>
                </a:lnTo>
                <a:lnTo>
                  <a:pt x="945864" y="95885"/>
                </a:lnTo>
                <a:lnTo>
                  <a:pt x="951266" y="87312"/>
                </a:lnTo>
                <a:lnTo>
                  <a:pt x="956668" y="78740"/>
                </a:lnTo>
                <a:lnTo>
                  <a:pt x="963023" y="70802"/>
                </a:lnTo>
                <a:lnTo>
                  <a:pt x="969378" y="63182"/>
                </a:lnTo>
                <a:lnTo>
                  <a:pt x="976050" y="55880"/>
                </a:lnTo>
                <a:lnTo>
                  <a:pt x="982723" y="49212"/>
                </a:lnTo>
                <a:lnTo>
                  <a:pt x="990349" y="42862"/>
                </a:lnTo>
                <a:lnTo>
                  <a:pt x="997657" y="36830"/>
                </a:lnTo>
                <a:lnTo>
                  <a:pt x="1005283" y="31432"/>
                </a:lnTo>
                <a:lnTo>
                  <a:pt x="1013227" y="26670"/>
                </a:lnTo>
                <a:lnTo>
                  <a:pt x="1021488" y="21907"/>
                </a:lnTo>
                <a:lnTo>
                  <a:pt x="1029750" y="17780"/>
                </a:lnTo>
                <a:lnTo>
                  <a:pt x="1038011" y="13970"/>
                </a:lnTo>
                <a:lnTo>
                  <a:pt x="1046273" y="10795"/>
                </a:lnTo>
                <a:lnTo>
                  <a:pt x="1054852" y="7937"/>
                </a:lnTo>
                <a:lnTo>
                  <a:pt x="1063431" y="5397"/>
                </a:lnTo>
                <a:lnTo>
                  <a:pt x="1072646" y="3492"/>
                </a:lnTo>
                <a:lnTo>
                  <a:pt x="1081225" y="1905"/>
                </a:lnTo>
                <a:lnTo>
                  <a:pt x="1090440" y="635"/>
                </a:lnTo>
                <a:lnTo>
                  <a:pt x="1099019" y="317"/>
                </a:lnTo>
                <a:lnTo>
                  <a:pt x="1107916" y="0"/>
                </a:lnTo>
                <a:close/>
              </a:path>
            </a:pathLst>
          </a:custGeom>
          <a:solidFill>
            <a:srgbClr val="56514B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96" name="文本框 32">
            <a:extLst>
              <a:ext uri="{FF2B5EF4-FFF2-40B4-BE49-F238E27FC236}">
                <a16:creationId xmlns:a16="http://schemas.microsoft.com/office/drawing/2014/main" xmlns="" id="{EC110795-F5BC-49E5-85C7-D65620AF23ED}"/>
              </a:ext>
            </a:extLst>
          </p:cNvPr>
          <p:cNvSpPr txBox="1"/>
          <p:nvPr/>
        </p:nvSpPr>
        <p:spPr>
          <a:xfrm>
            <a:off x="2467408" y="3598488"/>
            <a:ext cx="847548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Trình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bày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ra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giấy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A0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theo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kĩ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thuật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khăn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trải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bàn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trong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3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phút</a:t>
            </a:r>
            <a:endParaRPr lang="zh-CN" altLang="en-US" sz="3200" b="1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97" name="文本框 32">
            <a:extLst>
              <a:ext uri="{FF2B5EF4-FFF2-40B4-BE49-F238E27FC236}">
                <a16:creationId xmlns:a16="http://schemas.microsoft.com/office/drawing/2014/main" xmlns="" id="{EC110795-F5BC-49E5-85C7-D65620AF23ED}"/>
              </a:ext>
            </a:extLst>
          </p:cNvPr>
          <p:cNvSpPr txBox="1"/>
          <p:nvPr/>
        </p:nvSpPr>
        <p:spPr>
          <a:xfrm>
            <a:off x="2583846" y="5479481"/>
            <a:ext cx="725127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Đại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diện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lên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trình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bày</a:t>
            </a:r>
            <a:r>
              <a:rPr lang="en-US" altLang="zh-CN" sz="3200" b="1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trong</a:t>
            </a:r>
            <a:r>
              <a:rPr lang="en-US" altLang="zh-CN" sz="3200" dirty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2 </a:t>
            </a:r>
            <a:r>
              <a:rPr lang="en-US" altLang="zh-CN" sz="3200" dirty="0" err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phút</a:t>
            </a:r>
            <a:endParaRPr lang="zh-CN" altLang="en-US" sz="3200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75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78" name="Rectangle: Rounded Corners 4">
            <a:extLst>
              <a:ext uri="{FF2B5EF4-FFF2-40B4-BE49-F238E27FC236}">
                <a16:creationId xmlns:a16="http://schemas.microsoft.com/office/drawing/2014/main" xmlns="" id="{E79F4EBB-0073-4010-B3C4-119E813FE84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79" name="Rectangle: Rounded Corners 5">
            <a:extLst>
              <a:ext uri="{FF2B5EF4-FFF2-40B4-BE49-F238E27FC236}">
                <a16:creationId xmlns:a16="http://schemas.microsoft.com/office/drawing/2014/main" xmlns="" id="{A1079E4D-0C54-4CD5-BDFD-51133071ECD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81" name="Rectangle: Rounded Corners 6">
            <a:extLst>
              <a:ext uri="{FF2B5EF4-FFF2-40B4-BE49-F238E27FC236}">
                <a16:creationId xmlns:a16="http://schemas.microsoft.com/office/drawing/2014/main" xmlns="" id="{84CEB1CA-51DF-430A-B071-3D3A40A3A76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6" name="Rectangle: Rounded Corners 7">
            <a:extLst>
              <a:ext uri="{FF2B5EF4-FFF2-40B4-BE49-F238E27FC236}">
                <a16:creationId xmlns:a16="http://schemas.microsoft.com/office/drawing/2014/main" xmlns="" id="{7839CB1A-6491-470B-A66F-824A62FC628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1" name="Rectangle: Rounded Corners 8">
            <a:extLst>
              <a:ext uri="{FF2B5EF4-FFF2-40B4-BE49-F238E27FC236}">
                <a16:creationId xmlns:a16="http://schemas.microsoft.com/office/drawing/2014/main" xmlns="" id="{04DA1610-745E-438A-B4A8-7F07298AA4B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5" name="Rectangle: Rounded Corners 9">
            <a:extLst>
              <a:ext uri="{FF2B5EF4-FFF2-40B4-BE49-F238E27FC236}">
                <a16:creationId xmlns:a16="http://schemas.microsoft.com/office/drawing/2014/main" xmlns="" id="{8003A147-A1F1-4192-A52C-FC4E45734A9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8" name="Rectangle: Rounded Corners 10">
            <a:extLst>
              <a:ext uri="{FF2B5EF4-FFF2-40B4-BE49-F238E27FC236}">
                <a16:creationId xmlns:a16="http://schemas.microsoft.com/office/drawing/2014/main" xmlns="" id="{3377B584-E84F-4BAF-A318-7CCA72C1F3B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" name="Rectangle: Rounded Corners 11">
            <a:extLst>
              <a:ext uri="{FF2B5EF4-FFF2-40B4-BE49-F238E27FC236}">
                <a16:creationId xmlns:a16="http://schemas.microsoft.com/office/drawing/2014/main" xmlns="" id="{130A73BE-A3B2-4033-92BB-14E5241D6D9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00" name="Rectangle: Rounded Corners 12">
            <a:extLst>
              <a:ext uri="{FF2B5EF4-FFF2-40B4-BE49-F238E27FC236}">
                <a16:creationId xmlns:a16="http://schemas.microsoft.com/office/drawing/2014/main" xmlns="" id="{9D68A425-5A38-4265-A37E-525D18C4796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01" name="Rectangle: Rounded Corners 13">
            <a:extLst>
              <a:ext uri="{FF2B5EF4-FFF2-40B4-BE49-F238E27FC236}">
                <a16:creationId xmlns:a16="http://schemas.microsoft.com/office/drawing/2014/main" xmlns="" id="{118BC643-AC02-4FC3-8AFC-7AD08089A13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02" name="Rectangle: Rounded Corners 14">
            <a:extLst>
              <a:ext uri="{FF2B5EF4-FFF2-40B4-BE49-F238E27FC236}">
                <a16:creationId xmlns:a16="http://schemas.microsoft.com/office/drawing/2014/main" xmlns="" id="{E0376578-7023-480B-AA1A-CA7A3C0A580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03" name="Rectangle: Rounded Corners 15">
            <a:extLst>
              <a:ext uri="{FF2B5EF4-FFF2-40B4-BE49-F238E27FC236}">
                <a16:creationId xmlns:a16="http://schemas.microsoft.com/office/drawing/2014/main" xmlns="" id="{5C6BCC16-F474-4382-8093-BD9673D5A9B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04" name="Rectangle: Rounded Corners 16">
            <a:extLst>
              <a:ext uri="{FF2B5EF4-FFF2-40B4-BE49-F238E27FC236}">
                <a16:creationId xmlns:a16="http://schemas.microsoft.com/office/drawing/2014/main" xmlns="" id="{B1639DDC-E393-420C-83DC-65E86EE2593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05" name="Rectangle: Rounded Corners 17">
            <a:extLst>
              <a:ext uri="{FF2B5EF4-FFF2-40B4-BE49-F238E27FC236}">
                <a16:creationId xmlns:a16="http://schemas.microsoft.com/office/drawing/2014/main" xmlns="" id="{23F5F057-567B-4CE7-9431-5FDE6B1857E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06" name="Rectangle: Rounded Corners 18">
            <a:extLst>
              <a:ext uri="{FF2B5EF4-FFF2-40B4-BE49-F238E27FC236}">
                <a16:creationId xmlns:a16="http://schemas.microsoft.com/office/drawing/2014/main" xmlns="" id="{81995952-35BB-4C59-B33E-9C9EC3CBD84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7" name="Rectangle: Rounded Corners 19">
            <a:extLst>
              <a:ext uri="{FF2B5EF4-FFF2-40B4-BE49-F238E27FC236}">
                <a16:creationId xmlns:a16="http://schemas.microsoft.com/office/drawing/2014/main" xmlns="" id="{D1672D6D-FA6A-46F6-8F37-D8A8CB276FF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8" name="Rectangle: Rounded Corners 20">
            <a:extLst>
              <a:ext uri="{FF2B5EF4-FFF2-40B4-BE49-F238E27FC236}">
                <a16:creationId xmlns:a16="http://schemas.microsoft.com/office/drawing/2014/main" xmlns="" id="{6F945539-E4C5-4587-9DAE-DEFCD68E267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9" name="Rectangle: Rounded Corners 21">
            <a:extLst>
              <a:ext uri="{FF2B5EF4-FFF2-40B4-BE49-F238E27FC236}">
                <a16:creationId xmlns:a16="http://schemas.microsoft.com/office/drawing/2014/main" xmlns="" id="{73E6785C-BFB2-47FA-876F-21C270B291D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10" name="Rectangle: Rounded Corners 22">
            <a:extLst>
              <a:ext uri="{FF2B5EF4-FFF2-40B4-BE49-F238E27FC236}">
                <a16:creationId xmlns:a16="http://schemas.microsoft.com/office/drawing/2014/main" xmlns="" id="{4B6AAD2B-5ABF-40B5-8B7C-38A0E5A45CF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11" name="Rectangle: Rounded Corners 23">
            <a:extLst>
              <a:ext uri="{FF2B5EF4-FFF2-40B4-BE49-F238E27FC236}">
                <a16:creationId xmlns:a16="http://schemas.microsoft.com/office/drawing/2014/main" xmlns="" id="{3FB03384-0C0C-4766-B715-FEECE35AB48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12" name="Rectangle: Rounded Corners 24">
            <a:extLst>
              <a:ext uri="{FF2B5EF4-FFF2-40B4-BE49-F238E27FC236}">
                <a16:creationId xmlns:a16="http://schemas.microsoft.com/office/drawing/2014/main" xmlns="" id="{FE5755F3-12E4-4B24-B6F1-2F224732298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13" name="Rectangle: Rounded Corners 25">
            <a:extLst>
              <a:ext uri="{FF2B5EF4-FFF2-40B4-BE49-F238E27FC236}">
                <a16:creationId xmlns:a16="http://schemas.microsoft.com/office/drawing/2014/main" xmlns="" id="{F21D6146-CE51-4E66-9EC9-C6A5BCA73FD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14" name="Rectangle: Rounded Corners 26">
            <a:extLst>
              <a:ext uri="{FF2B5EF4-FFF2-40B4-BE49-F238E27FC236}">
                <a16:creationId xmlns:a16="http://schemas.microsoft.com/office/drawing/2014/main" xmlns="" id="{BC607689-1E2F-42AB-8999-6AE59E26275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15" name="Rectangle: Rounded Corners 27">
            <a:extLst>
              <a:ext uri="{FF2B5EF4-FFF2-40B4-BE49-F238E27FC236}">
                <a16:creationId xmlns:a16="http://schemas.microsoft.com/office/drawing/2014/main" xmlns="" id="{1D1A52C2-882F-496D-B055-518B1F94D93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16" name="Rectangle: Rounded Corners 28">
            <a:extLst>
              <a:ext uri="{FF2B5EF4-FFF2-40B4-BE49-F238E27FC236}">
                <a16:creationId xmlns:a16="http://schemas.microsoft.com/office/drawing/2014/main" xmlns="" id="{C5E81D2A-4E23-466E-8962-FDDDEFBAF6A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17" name="Rectangle: Rounded Corners 29">
            <a:extLst>
              <a:ext uri="{FF2B5EF4-FFF2-40B4-BE49-F238E27FC236}">
                <a16:creationId xmlns:a16="http://schemas.microsoft.com/office/drawing/2014/main" xmlns="" id="{4FF7426F-B567-4F5A-8A1C-BE35901DC4C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18" name="Rectangle: Rounded Corners 30">
            <a:extLst>
              <a:ext uri="{FF2B5EF4-FFF2-40B4-BE49-F238E27FC236}">
                <a16:creationId xmlns:a16="http://schemas.microsoft.com/office/drawing/2014/main" xmlns="" id="{4ACE2B46-860A-4AFC-B6C7-C1D8B417B84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19" name="Rectangle: Rounded Corners 31">
            <a:extLst>
              <a:ext uri="{FF2B5EF4-FFF2-40B4-BE49-F238E27FC236}">
                <a16:creationId xmlns:a16="http://schemas.microsoft.com/office/drawing/2014/main" xmlns="" id="{B3F29373-C379-4789-87A1-C700F1D94AF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20" name="Rectangle: Rounded Corners 32">
            <a:extLst>
              <a:ext uri="{FF2B5EF4-FFF2-40B4-BE49-F238E27FC236}">
                <a16:creationId xmlns:a16="http://schemas.microsoft.com/office/drawing/2014/main" xmlns="" id="{93DF765C-11E0-45C9-84AA-1FB3BDC35E1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21" name="Rectangle: Rounded Corners 33">
            <a:extLst>
              <a:ext uri="{FF2B5EF4-FFF2-40B4-BE49-F238E27FC236}">
                <a16:creationId xmlns:a16="http://schemas.microsoft.com/office/drawing/2014/main" xmlns="" id="{C56F2A80-FC7E-48C6-A6DD-A158DB92ECB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22" name="Rectangle: Rounded Corners 34">
            <a:extLst>
              <a:ext uri="{FF2B5EF4-FFF2-40B4-BE49-F238E27FC236}">
                <a16:creationId xmlns:a16="http://schemas.microsoft.com/office/drawing/2014/main" xmlns="" id="{0154261C-3B76-409C-ACBB-0611C8A8B6B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23" name="Rectangle: Rounded Corners 35">
            <a:extLst>
              <a:ext uri="{FF2B5EF4-FFF2-40B4-BE49-F238E27FC236}">
                <a16:creationId xmlns:a16="http://schemas.microsoft.com/office/drawing/2014/main" xmlns="" id="{C952DA2C-09E8-476C-B99F-E8168004D9C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24" name="Rectangle: Rounded Corners 36">
            <a:extLst>
              <a:ext uri="{FF2B5EF4-FFF2-40B4-BE49-F238E27FC236}">
                <a16:creationId xmlns:a16="http://schemas.microsoft.com/office/drawing/2014/main" xmlns="" id="{3DA37226-FD0D-47D7-BA75-A812A80A54C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25" name="Rectangle: Rounded Corners 37">
            <a:extLst>
              <a:ext uri="{FF2B5EF4-FFF2-40B4-BE49-F238E27FC236}">
                <a16:creationId xmlns:a16="http://schemas.microsoft.com/office/drawing/2014/main" xmlns="" id="{A01B6D1C-6C94-4EBB-BC2F-F97ECD48DF4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26" name="Rectangle: Rounded Corners 38">
            <a:extLst>
              <a:ext uri="{FF2B5EF4-FFF2-40B4-BE49-F238E27FC236}">
                <a16:creationId xmlns:a16="http://schemas.microsoft.com/office/drawing/2014/main" xmlns="" id="{F163AEE1-A868-4384-B315-17A00ED92BE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27" name="Rectangle: Rounded Corners 39">
            <a:extLst>
              <a:ext uri="{FF2B5EF4-FFF2-40B4-BE49-F238E27FC236}">
                <a16:creationId xmlns:a16="http://schemas.microsoft.com/office/drawing/2014/main" xmlns="" id="{674A5960-4145-4D29-B3BE-FD8A89F25F4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28" name="Rectangle: Rounded Corners 40">
            <a:extLst>
              <a:ext uri="{FF2B5EF4-FFF2-40B4-BE49-F238E27FC236}">
                <a16:creationId xmlns:a16="http://schemas.microsoft.com/office/drawing/2014/main" xmlns="" id="{174495D0-884A-4B06-BB3A-8301A59B082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29" name="Rectangle: Rounded Corners 41">
            <a:extLst>
              <a:ext uri="{FF2B5EF4-FFF2-40B4-BE49-F238E27FC236}">
                <a16:creationId xmlns:a16="http://schemas.microsoft.com/office/drawing/2014/main" xmlns="" id="{9D910EF1-0E6D-46DB-B80A-C401846842F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30" name="Rectangle: Rounded Corners 42">
            <a:extLst>
              <a:ext uri="{FF2B5EF4-FFF2-40B4-BE49-F238E27FC236}">
                <a16:creationId xmlns:a16="http://schemas.microsoft.com/office/drawing/2014/main" xmlns="" id="{9EDE2903-DD65-4AF0-850A-06250385EC1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31" name="Rectangle: Rounded Corners 43">
            <a:extLst>
              <a:ext uri="{FF2B5EF4-FFF2-40B4-BE49-F238E27FC236}">
                <a16:creationId xmlns:a16="http://schemas.microsoft.com/office/drawing/2014/main" xmlns="" id="{C5715AA8-76FA-4021-ADB9-CBF2AAB0637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32" name="Rectangle: Rounded Corners 44">
            <a:extLst>
              <a:ext uri="{FF2B5EF4-FFF2-40B4-BE49-F238E27FC236}">
                <a16:creationId xmlns:a16="http://schemas.microsoft.com/office/drawing/2014/main" xmlns="" id="{911945F6-A9A0-434B-813E-62D3BA2139F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33" name="Rectangle: Rounded Corners 45">
            <a:extLst>
              <a:ext uri="{FF2B5EF4-FFF2-40B4-BE49-F238E27FC236}">
                <a16:creationId xmlns:a16="http://schemas.microsoft.com/office/drawing/2014/main" xmlns="" id="{91866033-ED23-4E8C-A601-E9EBFD4E505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34" name="Rectangle: Rounded Corners 46">
            <a:extLst>
              <a:ext uri="{FF2B5EF4-FFF2-40B4-BE49-F238E27FC236}">
                <a16:creationId xmlns:a16="http://schemas.microsoft.com/office/drawing/2014/main" xmlns="" id="{593555A8-2E8A-4554-B1C7-1779D9F6874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35" name="Rectangle: Rounded Corners 47">
            <a:extLst>
              <a:ext uri="{FF2B5EF4-FFF2-40B4-BE49-F238E27FC236}">
                <a16:creationId xmlns:a16="http://schemas.microsoft.com/office/drawing/2014/main" xmlns="" id="{84022D71-505D-4FA7-8185-7EDCFB7FCAE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36" name="Rectangle: Rounded Corners 48">
            <a:extLst>
              <a:ext uri="{FF2B5EF4-FFF2-40B4-BE49-F238E27FC236}">
                <a16:creationId xmlns:a16="http://schemas.microsoft.com/office/drawing/2014/main" xmlns="" id="{EA4ADCA6-2A0F-47FE-84B4-8CCCE3B5FA2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37" name="Rectangle: Rounded Corners 49">
            <a:extLst>
              <a:ext uri="{FF2B5EF4-FFF2-40B4-BE49-F238E27FC236}">
                <a16:creationId xmlns:a16="http://schemas.microsoft.com/office/drawing/2014/main" xmlns="" id="{193134E0-A875-49D1-9F3B-02CF9056EAF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38" name="Rectangle: Rounded Corners 50">
            <a:extLst>
              <a:ext uri="{FF2B5EF4-FFF2-40B4-BE49-F238E27FC236}">
                <a16:creationId xmlns:a16="http://schemas.microsoft.com/office/drawing/2014/main" xmlns="" id="{E3A04A43-518D-42B5-834D-766DB3ABFC4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39" name="Rectangle: Rounded Corners 51">
            <a:extLst>
              <a:ext uri="{FF2B5EF4-FFF2-40B4-BE49-F238E27FC236}">
                <a16:creationId xmlns:a16="http://schemas.microsoft.com/office/drawing/2014/main" xmlns="" id="{90AABA55-84D8-42C0-9A81-E85564EDFCC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40" name="Rectangle: Rounded Corners 52">
            <a:extLst>
              <a:ext uri="{FF2B5EF4-FFF2-40B4-BE49-F238E27FC236}">
                <a16:creationId xmlns:a16="http://schemas.microsoft.com/office/drawing/2014/main" xmlns="" id="{0E08BD61-7D06-4AE1-B10B-30FB2AE46CD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41" name="Rectangle: Rounded Corners 53">
            <a:extLst>
              <a:ext uri="{FF2B5EF4-FFF2-40B4-BE49-F238E27FC236}">
                <a16:creationId xmlns:a16="http://schemas.microsoft.com/office/drawing/2014/main" xmlns="" id="{E063C502-CA0A-470F-A073-1EBD53ACAE3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42" name="Rectangle: Rounded Corners 54">
            <a:extLst>
              <a:ext uri="{FF2B5EF4-FFF2-40B4-BE49-F238E27FC236}">
                <a16:creationId xmlns:a16="http://schemas.microsoft.com/office/drawing/2014/main" xmlns="" id="{E21F0227-42DA-4B70-801F-87615814AA3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43" name="Rectangle: Rounded Corners 55">
            <a:extLst>
              <a:ext uri="{FF2B5EF4-FFF2-40B4-BE49-F238E27FC236}">
                <a16:creationId xmlns:a16="http://schemas.microsoft.com/office/drawing/2014/main" xmlns="" id="{25F14F28-4843-4D7D-95EA-F5EE5686EE0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44" name="Rectangle: Rounded Corners 56">
            <a:extLst>
              <a:ext uri="{FF2B5EF4-FFF2-40B4-BE49-F238E27FC236}">
                <a16:creationId xmlns:a16="http://schemas.microsoft.com/office/drawing/2014/main" xmlns="" id="{E1F8214C-7426-4AD6-919E-532283B1018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45" name="Rectangle: Rounded Corners 57">
            <a:extLst>
              <a:ext uri="{FF2B5EF4-FFF2-40B4-BE49-F238E27FC236}">
                <a16:creationId xmlns:a16="http://schemas.microsoft.com/office/drawing/2014/main" xmlns="" id="{A24AF0D4-7F74-479B-93FD-11C02092665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46" name="Rectangle: Rounded Corners 58">
            <a:extLst>
              <a:ext uri="{FF2B5EF4-FFF2-40B4-BE49-F238E27FC236}">
                <a16:creationId xmlns:a16="http://schemas.microsoft.com/office/drawing/2014/main" xmlns="" id="{8F4CA04D-F046-4366-B5C6-C1C25208482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47" name="Rectangle: Rounded Corners 59">
            <a:extLst>
              <a:ext uri="{FF2B5EF4-FFF2-40B4-BE49-F238E27FC236}">
                <a16:creationId xmlns:a16="http://schemas.microsoft.com/office/drawing/2014/main" xmlns="" id="{801948C3-720A-4236-A493-C8453FA4417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48" name="Rectangle: Rounded Corners 60">
            <a:extLst>
              <a:ext uri="{FF2B5EF4-FFF2-40B4-BE49-F238E27FC236}">
                <a16:creationId xmlns:a16="http://schemas.microsoft.com/office/drawing/2014/main" xmlns="" id="{E0409599-545F-45D9-8161-6BBC4CA03D4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49" name="Rectangle: Rounded Corners 61">
            <a:extLst>
              <a:ext uri="{FF2B5EF4-FFF2-40B4-BE49-F238E27FC236}">
                <a16:creationId xmlns:a16="http://schemas.microsoft.com/office/drawing/2014/main" xmlns="" id="{32074099-AD00-4B66-A0D5-F019C1AF5D8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50" name="Rectangle: Rounded Corners 62">
            <a:extLst>
              <a:ext uri="{FF2B5EF4-FFF2-40B4-BE49-F238E27FC236}">
                <a16:creationId xmlns:a16="http://schemas.microsoft.com/office/drawing/2014/main" xmlns="" id="{F0D54F0D-1F1E-4EE1-A1B8-03A7994BA73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51" name="Rectangle: Rounded Corners 63">
            <a:extLst>
              <a:ext uri="{FF2B5EF4-FFF2-40B4-BE49-F238E27FC236}">
                <a16:creationId xmlns:a16="http://schemas.microsoft.com/office/drawing/2014/main" xmlns="" id="{84284F80-CE4A-4377-9690-51F37C3BD4E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52" name="Rectangle: Rounded Corners 64">
            <a:extLst>
              <a:ext uri="{FF2B5EF4-FFF2-40B4-BE49-F238E27FC236}">
                <a16:creationId xmlns:a16="http://schemas.microsoft.com/office/drawing/2014/main" xmlns="" id="{7A5B0E33-3262-4457-AA6D-BF58D4E5BC3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53" name="Rectangle: Rounded Corners 65">
            <a:extLst>
              <a:ext uri="{FF2B5EF4-FFF2-40B4-BE49-F238E27FC236}">
                <a16:creationId xmlns:a16="http://schemas.microsoft.com/office/drawing/2014/main" xmlns="" id="{2714492A-1420-4772-A683-7D92EBD9669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54" name="Rectangle: Rounded Corners 66">
            <a:extLst>
              <a:ext uri="{FF2B5EF4-FFF2-40B4-BE49-F238E27FC236}">
                <a16:creationId xmlns:a16="http://schemas.microsoft.com/office/drawing/2014/main" xmlns="" id="{340B2935-9CE3-49E3-BFDA-0C250EE081F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55" name="Rectangle: Rounded Corners 67">
            <a:extLst>
              <a:ext uri="{FF2B5EF4-FFF2-40B4-BE49-F238E27FC236}">
                <a16:creationId xmlns:a16="http://schemas.microsoft.com/office/drawing/2014/main" xmlns="" id="{1FCE88C4-E661-48BB-BAE3-469B0922E6F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56" name="Rectangle: Rounded Corners 68">
            <a:extLst>
              <a:ext uri="{FF2B5EF4-FFF2-40B4-BE49-F238E27FC236}">
                <a16:creationId xmlns:a16="http://schemas.microsoft.com/office/drawing/2014/main" xmlns="" id="{720AE6EC-FEF0-4B42-897D-D7FCA6EDE0C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57" name="Rectangle: Rounded Corners 69">
            <a:extLst>
              <a:ext uri="{FF2B5EF4-FFF2-40B4-BE49-F238E27FC236}">
                <a16:creationId xmlns:a16="http://schemas.microsoft.com/office/drawing/2014/main" xmlns="" id="{19428F19-7DEA-4B42-813A-48B6DAC0D8E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58" name="Rectangle: Rounded Corners 70">
            <a:extLst>
              <a:ext uri="{FF2B5EF4-FFF2-40B4-BE49-F238E27FC236}">
                <a16:creationId xmlns:a16="http://schemas.microsoft.com/office/drawing/2014/main" xmlns="" id="{275AC1DB-1F5C-4F5C-9F66-E5A0A602F81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59" name="Rectangle: Rounded Corners 71">
            <a:extLst>
              <a:ext uri="{FF2B5EF4-FFF2-40B4-BE49-F238E27FC236}">
                <a16:creationId xmlns:a16="http://schemas.microsoft.com/office/drawing/2014/main" xmlns="" id="{DDD7923C-F91D-4B7D-9BFE-C9F38264739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60" name="Rectangle: Rounded Corners 72">
            <a:extLst>
              <a:ext uri="{FF2B5EF4-FFF2-40B4-BE49-F238E27FC236}">
                <a16:creationId xmlns:a16="http://schemas.microsoft.com/office/drawing/2014/main" xmlns="" id="{5291E4A7-3B12-4B5F-B8F4-2B01C4F449A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61" name="Rectangle: Rounded Corners 73">
            <a:extLst>
              <a:ext uri="{FF2B5EF4-FFF2-40B4-BE49-F238E27FC236}">
                <a16:creationId xmlns:a16="http://schemas.microsoft.com/office/drawing/2014/main" xmlns="" id="{0DD2865F-99BC-4A41-AC04-0EB534084D0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62" name="Rectangle: Rounded Corners 74">
            <a:extLst>
              <a:ext uri="{FF2B5EF4-FFF2-40B4-BE49-F238E27FC236}">
                <a16:creationId xmlns:a16="http://schemas.microsoft.com/office/drawing/2014/main" xmlns="" id="{F94F86B1-1ABD-446F-B4A2-FB34F803862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63" name="Rectangle: Rounded Corners 75">
            <a:extLst>
              <a:ext uri="{FF2B5EF4-FFF2-40B4-BE49-F238E27FC236}">
                <a16:creationId xmlns:a16="http://schemas.microsoft.com/office/drawing/2014/main" xmlns="" id="{E17E13E0-31FF-460A-80C1-88C95976B17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64" name="Rectangle: Rounded Corners 76">
            <a:extLst>
              <a:ext uri="{FF2B5EF4-FFF2-40B4-BE49-F238E27FC236}">
                <a16:creationId xmlns:a16="http://schemas.microsoft.com/office/drawing/2014/main" xmlns="" id="{0E8834AE-AB54-442E-B75A-649F89D6DBD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65" name="Rectangle: Rounded Corners 77">
            <a:extLst>
              <a:ext uri="{FF2B5EF4-FFF2-40B4-BE49-F238E27FC236}">
                <a16:creationId xmlns:a16="http://schemas.microsoft.com/office/drawing/2014/main" xmlns="" id="{EF961AA6-B693-4367-B2CB-C5A0E7DC0AE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66" name="Rectangle: Rounded Corners 78">
            <a:extLst>
              <a:ext uri="{FF2B5EF4-FFF2-40B4-BE49-F238E27FC236}">
                <a16:creationId xmlns:a16="http://schemas.microsoft.com/office/drawing/2014/main" xmlns="" id="{7F600EF4-4543-4C6C-8374-EE1F646BD33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67" name="Rectangle: Rounded Corners 79">
            <a:extLst>
              <a:ext uri="{FF2B5EF4-FFF2-40B4-BE49-F238E27FC236}">
                <a16:creationId xmlns:a16="http://schemas.microsoft.com/office/drawing/2014/main" xmlns="" id="{AFCB6EC1-25F9-4A78-9639-2D746F1A1E7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68" name="Rectangle: Rounded Corners 80">
            <a:extLst>
              <a:ext uri="{FF2B5EF4-FFF2-40B4-BE49-F238E27FC236}">
                <a16:creationId xmlns:a16="http://schemas.microsoft.com/office/drawing/2014/main" xmlns="" id="{E39CD754-0F77-4266-90C5-DF5EB86620D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69" name="Rectangle: Rounded Corners 81">
            <a:extLst>
              <a:ext uri="{FF2B5EF4-FFF2-40B4-BE49-F238E27FC236}">
                <a16:creationId xmlns:a16="http://schemas.microsoft.com/office/drawing/2014/main" xmlns="" id="{83B89D81-8EC1-4EFB-9A7F-93D0B9ECAF9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70" name="Rectangle: Rounded Corners 82">
            <a:extLst>
              <a:ext uri="{FF2B5EF4-FFF2-40B4-BE49-F238E27FC236}">
                <a16:creationId xmlns:a16="http://schemas.microsoft.com/office/drawing/2014/main" xmlns="" id="{98EE7F9B-4FA1-4FCC-8515-B8E1AF68FBB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71" name="Rectangle: Rounded Corners 83">
            <a:extLst>
              <a:ext uri="{FF2B5EF4-FFF2-40B4-BE49-F238E27FC236}">
                <a16:creationId xmlns:a16="http://schemas.microsoft.com/office/drawing/2014/main" xmlns="" id="{5A13486C-058F-4660-B696-6EA0B6E4C10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72" name="Rectangle: Rounded Corners 84">
            <a:extLst>
              <a:ext uri="{FF2B5EF4-FFF2-40B4-BE49-F238E27FC236}">
                <a16:creationId xmlns:a16="http://schemas.microsoft.com/office/drawing/2014/main" xmlns="" id="{A4C944CD-3A33-4CF6-813F-762A23F58C3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73" name="Rectangle: Rounded Corners 85">
            <a:extLst>
              <a:ext uri="{FF2B5EF4-FFF2-40B4-BE49-F238E27FC236}">
                <a16:creationId xmlns:a16="http://schemas.microsoft.com/office/drawing/2014/main" xmlns="" id="{16462FB6-4297-4F0B-985C-A20A20FFA6C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74" name="Rectangle: Rounded Corners 86">
            <a:extLst>
              <a:ext uri="{FF2B5EF4-FFF2-40B4-BE49-F238E27FC236}">
                <a16:creationId xmlns:a16="http://schemas.microsoft.com/office/drawing/2014/main" xmlns="" id="{2C5A4AE4-75DE-48F0-AEBA-00899F139D8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75" name="Rectangle: Rounded Corners 87">
            <a:extLst>
              <a:ext uri="{FF2B5EF4-FFF2-40B4-BE49-F238E27FC236}">
                <a16:creationId xmlns:a16="http://schemas.microsoft.com/office/drawing/2014/main" xmlns="" id="{0EEC99C7-F0C3-49F7-B147-E88E3ADBE6B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76" name="Rectangle: Rounded Corners 88">
            <a:extLst>
              <a:ext uri="{FF2B5EF4-FFF2-40B4-BE49-F238E27FC236}">
                <a16:creationId xmlns:a16="http://schemas.microsoft.com/office/drawing/2014/main" xmlns="" id="{CC742F3F-A637-46F7-8CFC-BB76860A34C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77" name="Rectangle: Rounded Corners 89">
            <a:extLst>
              <a:ext uri="{FF2B5EF4-FFF2-40B4-BE49-F238E27FC236}">
                <a16:creationId xmlns:a16="http://schemas.microsoft.com/office/drawing/2014/main" xmlns="" id="{C9D01B6E-0E1D-4B85-A587-CE51D6FB6D1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78" name="Rectangle: Rounded Corners 90">
            <a:extLst>
              <a:ext uri="{FF2B5EF4-FFF2-40B4-BE49-F238E27FC236}">
                <a16:creationId xmlns:a16="http://schemas.microsoft.com/office/drawing/2014/main" xmlns="" id="{EBF1371E-9F15-4FCB-9430-EE2AFA3C8D1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79" name="Rectangle: Rounded Corners 91">
            <a:extLst>
              <a:ext uri="{FF2B5EF4-FFF2-40B4-BE49-F238E27FC236}">
                <a16:creationId xmlns:a16="http://schemas.microsoft.com/office/drawing/2014/main" xmlns="" id="{1235F28E-1FE9-4609-9197-BDB44E34AA7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80" name="Rectangle: Rounded Corners 92">
            <a:extLst>
              <a:ext uri="{FF2B5EF4-FFF2-40B4-BE49-F238E27FC236}">
                <a16:creationId xmlns:a16="http://schemas.microsoft.com/office/drawing/2014/main" xmlns="" id="{7663402F-F095-4CB0-8E55-C8911D07D1E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81" name="Rectangle: Rounded Corners 93">
            <a:extLst>
              <a:ext uri="{FF2B5EF4-FFF2-40B4-BE49-F238E27FC236}">
                <a16:creationId xmlns:a16="http://schemas.microsoft.com/office/drawing/2014/main" xmlns="" id="{6AAAE16D-A965-46F2-9469-32FFD35CCC6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82" name="Rectangle: Rounded Corners 94">
            <a:extLst>
              <a:ext uri="{FF2B5EF4-FFF2-40B4-BE49-F238E27FC236}">
                <a16:creationId xmlns:a16="http://schemas.microsoft.com/office/drawing/2014/main" xmlns="" id="{56B66775-BAD0-4F02-8BF5-011B33BC01F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83" name="Rectangle: Rounded Corners 95">
            <a:extLst>
              <a:ext uri="{FF2B5EF4-FFF2-40B4-BE49-F238E27FC236}">
                <a16:creationId xmlns:a16="http://schemas.microsoft.com/office/drawing/2014/main" xmlns="" id="{2DD28BD2-70EF-4140-9EE0-7A88BAD177F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84" name="Rectangle: Rounded Corners 96">
            <a:extLst>
              <a:ext uri="{FF2B5EF4-FFF2-40B4-BE49-F238E27FC236}">
                <a16:creationId xmlns:a16="http://schemas.microsoft.com/office/drawing/2014/main" xmlns="" id="{4BCD449D-ADEC-46B7-A749-B10C07CB9C8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85" name="Rectangle: Rounded Corners 97">
            <a:extLst>
              <a:ext uri="{FF2B5EF4-FFF2-40B4-BE49-F238E27FC236}">
                <a16:creationId xmlns:a16="http://schemas.microsoft.com/office/drawing/2014/main" xmlns="" id="{8BFD0B61-3A69-4A69-B6A3-92533F7A5BC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86" name="Rectangle: Rounded Corners 98">
            <a:extLst>
              <a:ext uri="{FF2B5EF4-FFF2-40B4-BE49-F238E27FC236}">
                <a16:creationId xmlns:a16="http://schemas.microsoft.com/office/drawing/2014/main" xmlns="" id="{DADC6DA3-036B-42E4-B4DC-70BC0A5BBE9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87" name="Rectangle: Rounded Corners 99">
            <a:extLst>
              <a:ext uri="{FF2B5EF4-FFF2-40B4-BE49-F238E27FC236}">
                <a16:creationId xmlns:a16="http://schemas.microsoft.com/office/drawing/2014/main" xmlns="" id="{425B2372-7157-4333-B60D-07DED6F9C5C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88" name="Rectangle: Rounded Corners 100">
            <a:extLst>
              <a:ext uri="{FF2B5EF4-FFF2-40B4-BE49-F238E27FC236}">
                <a16:creationId xmlns:a16="http://schemas.microsoft.com/office/drawing/2014/main" xmlns="" id="{979AC170-B0A5-4475-961E-7F567EDF0FF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89" name="Rectangle: Rounded Corners 101">
            <a:extLst>
              <a:ext uri="{FF2B5EF4-FFF2-40B4-BE49-F238E27FC236}">
                <a16:creationId xmlns:a16="http://schemas.microsoft.com/office/drawing/2014/main" xmlns="" id="{B93A3DBD-A6B8-464F-8225-A5F69424D56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90" name="Rectangle: Rounded Corners 102">
            <a:extLst>
              <a:ext uri="{FF2B5EF4-FFF2-40B4-BE49-F238E27FC236}">
                <a16:creationId xmlns:a16="http://schemas.microsoft.com/office/drawing/2014/main" xmlns="" id="{6DBBCA6F-8B92-47B1-A4EC-A73AC72249F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91" name="Rectangle: Rounded Corners 103">
            <a:extLst>
              <a:ext uri="{FF2B5EF4-FFF2-40B4-BE49-F238E27FC236}">
                <a16:creationId xmlns:a16="http://schemas.microsoft.com/office/drawing/2014/main" xmlns="" id="{6F16E111-ED6D-4B2C-804C-61091CB2B52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92" name="Rectangle: Rounded Corners 104">
            <a:extLst>
              <a:ext uri="{FF2B5EF4-FFF2-40B4-BE49-F238E27FC236}">
                <a16:creationId xmlns:a16="http://schemas.microsoft.com/office/drawing/2014/main" xmlns="" id="{581AFCFC-4478-46B5-8467-3239E5480F9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93" name="Rectangle: Rounded Corners 105">
            <a:extLst>
              <a:ext uri="{FF2B5EF4-FFF2-40B4-BE49-F238E27FC236}">
                <a16:creationId xmlns:a16="http://schemas.microsoft.com/office/drawing/2014/main" xmlns="" id="{E7D6436C-14D6-48D7-A5E6-C56563FFC26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94" name="Rectangle: Rounded Corners 106">
            <a:extLst>
              <a:ext uri="{FF2B5EF4-FFF2-40B4-BE49-F238E27FC236}">
                <a16:creationId xmlns:a16="http://schemas.microsoft.com/office/drawing/2014/main" xmlns="" id="{0A6832B7-5DE1-41CA-A9CF-792249944CA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95" name="Rectangle: Rounded Corners 107">
            <a:extLst>
              <a:ext uri="{FF2B5EF4-FFF2-40B4-BE49-F238E27FC236}">
                <a16:creationId xmlns:a16="http://schemas.microsoft.com/office/drawing/2014/main" xmlns="" id="{9520D2E0-738F-4D09-91E2-6BFECF7D39B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96" name="Rectangle: Rounded Corners 108">
            <a:extLst>
              <a:ext uri="{FF2B5EF4-FFF2-40B4-BE49-F238E27FC236}">
                <a16:creationId xmlns:a16="http://schemas.microsoft.com/office/drawing/2014/main" xmlns="" id="{9854B76B-FE58-41E1-8FC8-EEC39A8425B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97" name="Rectangle: Rounded Corners 109">
            <a:extLst>
              <a:ext uri="{FF2B5EF4-FFF2-40B4-BE49-F238E27FC236}">
                <a16:creationId xmlns:a16="http://schemas.microsoft.com/office/drawing/2014/main" xmlns="" id="{6EF475BF-1F06-4F35-A10F-F23234CB897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98" name="Rectangle: Rounded Corners 110">
            <a:extLst>
              <a:ext uri="{FF2B5EF4-FFF2-40B4-BE49-F238E27FC236}">
                <a16:creationId xmlns:a16="http://schemas.microsoft.com/office/drawing/2014/main" xmlns="" id="{F38CAC2B-0FBD-49DA-9A8A-6031CA567B4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99" name="Rectangle: Rounded Corners 111">
            <a:extLst>
              <a:ext uri="{FF2B5EF4-FFF2-40B4-BE49-F238E27FC236}">
                <a16:creationId xmlns:a16="http://schemas.microsoft.com/office/drawing/2014/main" xmlns="" id="{7ABE033D-126B-41C1-B1E5-FE94F28DD93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200" name="Rectangle: Rounded Corners 112">
            <a:extLst>
              <a:ext uri="{FF2B5EF4-FFF2-40B4-BE49-F238E27FC236}">
                <a16:creationId xmlns:a16="http://schemas.microsoft.com/office/drawing/2014/main" xmlns="" id="{5AD3546E-39F9-4CCF-87BD-E03C83359FA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201" name="Rectangle: Rounded Corners 113">
            <a:extLst>
              <a:ext uri="{FF2B5EF4-FFF2-40B4-BE49-F238E27FC236}">
                <a16:creationId xmlns:a16="http://schemas.microsoft.com/office/drawing/2014/main" xmlns="" id="{E36FCB8F-D24C-4BE6-8BA0-7C2AB472C0E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202" name="Rectangle: Rounded Corners 114">
            <a:extLst>
              <a:ext uri="{FF2B5EF4-FFF2-40B4-BE49-F238E27FC236}">
                <a16:creationId xmlns:a16="http://schemas.microsoft.com/office/drawing/2014/main" xmlns="" id="{47850E9D-0D34-4F37-A117-24B164992AF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203" name="Rectangle: Rounded Corners 115">
            <a:extLst>
              <a:ext uri="{FF2B5EF4-FFF2-40B4-BE49-F238E27FC236}">
                <a16:creationId xmlns:a16="http://schemas.microsoft.com/office/drawing/2014/main" xmlns="" id="{0C839A7C-BFD7-48F1-9E84-D79F865810A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204" name="Rectangle: Rounded Corners 116">
            <a:extLst>
              <a:ext uri="{FF2B5EF4-FFF2-40B4-BE49-F238E27FC236}">
                <a16:creationId xmlns:a16="http://schemas.microsoft.com/office/drawing/2014/main" xmlns="" id="{D09F946D-26C7-4C0C-A9EF-379011192D6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205" name="Rectangle: Rounded Corners 117">
            <a:extLst>
              <a:ext uri="{FF2B5EF4-FFF2-40B4-BE49-F238E27FC236}">
                <a16:creationId xmlns:a16="http://schemas.microsoft.com/office/drawing/2014/main" xmlns="" id="{D8B5A074-3E9E-413D-A5EE-4191B4AFCE1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206" name="Rectangle: Rounded Corners 118">
            <a:extLst>
              <a:ext uri="{FF2B5EF4-FFF2-40B4-BE49-F238E27FC236}">
                <a16:creationId xmlns:a16="http://schemas.microsoft.com/office/drawing/2014/main" xmlns="" id="{045F8BD9-09FC-4F31-8615-DF70AA70DEC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207" name="Rectangle: Rounded Corners 119">
            <a:extLst>
              <a:ext uri="{FF2B5EF4-FFF2-40B4-BE49-F238E27FC236}">
                <a16:creationId xmlns:a16="http://schemas.microsoft.com/office/drawing/2014/main" xmlns="" id="{6033B4AF-5A97-4354-A082-60906A7323A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208" name="Rectangle: Rounded Corners 120">
            <a:extLst>
              <a:ext uri="{FF2B5EF4-FFF2-40B4-BE49-F238E27FC236}">
                <a16:creationId xmlns:a16="http://schemas.microsoft.com/office/drawing/2014/main" xmlns="" id="{0C47BE9A-3E31-44F9-B8E5-DD96F1D0C95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209" name="Rectangle: Rounded Corners 121">
            <a:extLst>
              <a:ext uri="{FF2B5EF4-FFF2-40B4-BE49-F238E27FC236}">
                <a16:creationId xmlns:a16="http://schemas.microsoft.com/office/drawing/2014/main" xmlns="" id="{59CF9923-AA2A-4FB9-BC25-3092A2789D2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210" name="Rectangle: Rounded Corners 122">
            <a:extLst>
              <a:ext uri="{FF2B5EF4-FFF2-40B4-BE49-F238E27FC236}">
                <a16:creationId xmlns:a16="http://schemas.microsoft.com/office/drawing/2014/main" xmlns="" id="{0BB7749A-F808-4666-89F0-2A87378E7FC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211" name="Rectangle: Rounded Corners 123">
            <a:extLst>
              <a:ext uri="{FF2B5EF4-FFF2-40B4-BE49-F238E27FC236}">
                <a16:creationId xmlns:a16="http://schemas.microsoft.com/office/drawing/2014/main" xmlns="" id="{C745544E-4F5B-4696-8760-C31F052B6CB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212" name="Rectangle: Rounded Corners 124">
            <a:extLst>
              <a:ext uri="{FF2B5EF4-FFF2-40B4-BE49-F238E27FC236}">
                <a16:creationId xmlns:a16="http://schemas.microsoft.com/office/drawing/2014/main" xmlns="" id="{7CFD3903-C8DA-4B2F-8842-521D41CD86C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213" name="Rectangle: Rounded Corners 125">
            <a:extLst>
              <a:ext uri="{FF2B5EF4-FFF2-40B4-BE49-F238E27FC236}">
                <a16:creationId xmlns:a16="http://schemas.microsoft.com/office/drawing/2014/main" xmlns="" id="{9469AECA-7C3A-4DAA-A37F-BEC486AB3E1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214" name="Rectangle: Rounded Corners 126">
            <a:extLst>
              <a:ext uri="{FF2B5EF4-FFF2-40B4-BE49-F238E27FC236}">
                <a16:creationId xmlns:a16="http://schemas.microsoft.com/office/drawing/2014/main" xmlns="" id="{2AACBEEA-41FC-449B-9579-7BE8431678F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215" name="Rectangle: Rounded Corners 127">
            <a:extLst>
              <a:ext uri="{FF2B5EF4-FFF2-40B4-BE49-F238E27FC236}">
                <a16:creationId xmlns:a16="http://schemas.microsoft.com/office/drawing/2014/main" xmlns="" id="{1DA8B4BC-958C-4AC7-A069-A3A5AE75FE5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216" name="Rectangle: Rounded Corners 128">
            <a:extLst>
              <a:ext uri="{FF2B5EF4-FFF2-40B4-BE49-F238E27FC236}">
                <a16:creationId xmlns:a16="http://schemas.microsoft.com/office/drawing/2014/main" xmlns="" id="{C3435C5A-E89F-4488-8E44-EF960205E48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217" name="Rectangle: Rounded Corners 129">
            <a:extLst>
              <a:ext uri="{FF2B5EF4-FFF2-40B4-BE49-F238E27FC236}">
                <a16:creationId xmlns:a16="http://schemas.microsoft.com/office/drawing/2014/main" xmlns="" id="{C5B7E97D-343D-4290-B5BE-8C0E766B1D0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218" name="Rectangle: Rounded Corners 130">
            <a:extLst>
              <a:ext uri="{FF2B5EF4-FFF2-40B4-BE49-F238E27FC236}">
                <a16:creationId xmlns:a16="http://schemas.microsoft.com/office/drawing/2014/main" xmlns="" id="{489E9D00-8E24-486A-90EC-5B538BD38C8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219" name="Rectangle: Rounded Corners 131">
            <a:extLst>
              <a:ext uri="{FF2B5EF4-FFF2-40B4-BE49-F238E27FC236}">
                <a16:creationId xmlns:a16="http://schemas.microsoft.com/office/drawing/2014/main" xmlns="" id="{46A8485B-BB1A-46D4-84D0-8553E186C05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220" name="Rectangle: Rounded Corners 132">
            <a:extLst>
              <a:ext uri="{FF2B5EF4-FFF2-40B4-BE49-F238E27FC236}">
                <a16:creationId xmlns:a16="http://schemas.microsoft.com/office/drawing/2014/main" xmlns="" id="{BF2506A6-948A-4054-964F-CCECFC2BE50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221" name="Rectangle: Rounded Corners 133">
            <a:extLst>
              <a:ext uri="{FF2B5EF4-FFF2-40B4-BE49-F238E27FC236}">
                <a16:creationId xmlns:a16="http://schemas.microsoft.com/office/drawing/2014/main" xmlns="" id="{16E25A96-3EF2-4AB4-B74A-0E22026B494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222" name="Rectangle: Rounded Corners 134">
            <a:extLst>
              <a:ext uri="{FF2B5EF4-FFF2-40B4-BE49-F238E27FC236}">
                <a16:creationId xmlns:a16="http://schemas.microsoft.com/office/drawing/2014/main" xmlns="" id="{9A828F1B-0036-4D71-A052-12110091712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223" name="Rectangle: Rounded Corners 135">
            <a:extLst>
              <a:ext uri="{FF2B5EF4-FFF2-40B4-BE49-F238E27FC236}">
                <a16:creationId xmlns:a16="http://schemas.microsoft.com/office/drawing/2014/main" xmlns="" id="{5C86D274-946D-4BC5-8976-A391DED16B5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224" name="Rectangle: Rounded Corners 136">
            <a:extLst>
              <a:ext uri="{FF2B5EF4-FFF2-40B4-BE49-F238E27FC236}">
                <a16:creationId xmlns:a16="http://schemas.microsoft.com/office/drawing/2014/main" xmlns="" id="{2567616E-784E-4FCC-85C5-C49D60A2AF2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25" name="Rectangle: Rounded Corners 137">
            <a:extLst>
              <a:ext uri="{FF2B5EF4-FFF2-40B4-BE49-F238E27FC236}">
                <a16:creationId xmlns:a16="http://schemas.microsoft.com/office/drawing/2014/main" xmlns="" id="{830A6B62-21C5-4294-8EDA-7F5A374797A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226" name="Rectangle: Rounded Corners 138">
            <a:extLst>
              <a:ext uri="{FF2B5EF4-FFF2-40B4-BE49-F238E27FC236}">
                <a16:creationId xmlns:a16="http://schemas.microsoft.com/office/drawing/2014/main" xmlns="" id="{5ECB8C42-A78A-44EC-BAC8-FEC246B57FF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227" name="Rectangle: Rounded Corners 139">
            <a:extLst>
              <a:ext uri="{FF2B5EF4-FFF2-40B4-BE49-F238E27FC236}">
                <a16:creationId xmlns:a16="http://schemas.microsoft.com/office/drawing/2014/main" xmlns="" id="{7E9FEDD3-D963-4400-8591-5C849A3A78E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228" name="Rectangle: Rounded Corners 140">
            <a:extLst>
              <a:ext uri="{FF2B5EF4-FFF2-40B4-BE49-F238E27FC236}">
                <a16:creationId xmlns:a16="http://schemas.microsoft.com/office/drawing/2014/main" xmlns="" id="{2E0AE397-4337-4357-9CD2-3CF8B2A3950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229" name="Rectangle: Rounded Corners 141">
            <a:extLst>
              <a:ext uri="{FF2B5EF4-FFF2-40B4-BE49-F238E27FC236}">
                <a16:creationId xmlns:a16="http://schemas.microsoft.com/office/drawing/2014/main" xmlns="" id="{04DC9D4A-2A7F-4FF1-A964-1863D6F4274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30" name="Rectangle: Rounded Corners 142">
            <a:extLst>
              <a:ext uri="{FF2B5EF4-FFF2-40B4-BE49-F238E27FC236}">
                <a16:creationId xmlns:a16="http://schemas.microsoft.com/office/drawing/2014/main" xmlns="" id="{C62DE3EA-2071-4762-BCAA-11F2AE2A359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231" name="Rectangle: Rounded Corners 143">
            <a:extLst>
              <a:ext uri="{FF2B5EF4-FFF2-40B4-BE49-F238E27FC236}">
                <a16:creationId xmlns:a16="http://schemas.microsoft.com/office/drawing/2014/main" xmlns="" id="{FF98C424-72B7-4270-BE55-875C31C749E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232" name="Rectangle: Rounded Corners 144">
            <a:extLst>
              <a:ext uri="{FF2B5EF4-FFF2-40B4-BE49-F238E27FC236}">
                <a16:creationId xmlns:a16="http://schemas.microsoft.com/office/drawing/2014/main" xmlns="" id="{EC5557A4-DD93-4F65-903C-3F9FED8FFA6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233" name="Rectangle: Rounded Corners 145">
            <a:extLst>
              <a:ext uri="{FF2B5EF4-FFF2-40B4-BE49-F238E27FC236}">
                <a16:creationId xmlns:a16="http://schemas.microsoft.com/office/drawing/2014/main" xmlns="" id="{920A8483-E618-44CD-A323-AB00AB749BE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234" name="Rectangle: Rounded Corners 146">
            <a:extLst>
              <a:ext uri="{FF2B5EF4-FFF2-40B4-BE49-F238E27FC236}">
                <a16:creationId xmlns:a16="http://schemas.microsoft.com/office/drawing/2014/main" xmlns="" id="{5347BA59-A685-499B-A3A0-423A8A1FF14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235" name="Rectangle: Rounded Corners 147">
            <a:extLst>
              <a:ext uri="{FF2B5EF4-FFF2-40B4-BE49-F238E27FC236}">
                <a16:creationId xmlns:a16="http://schemas.microsoft.com/office/drawing/2014/main" xmlns="" id="{0D0F3284-250B-4DB0-BECE-07568308485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236" name="Rectangle: Rounded Corners 148">
            <a:extLst>
              <a:ext uri="{FF2B5EF4-FFF2-40B4-BE49-F238E27FC236}">
                <a16:creationId xmlns:a16="http://schemas.microsoft.com/office/drawing/2014/main" xmlns="" id="{7F7FEBF4-A581-42CC-BE08-C1F563FBCB0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237" name="Rectangle: Rounded Corners 149">
            <a:extLst>
              <a:ext uri="{FF2B5EF4-FFF2-40B4-BE49-F238E27FC236}">
                <a16:creationId xmlns:a16="http://schemas.microsoft.com/office/drawing/2014/main" xmlns="" id="{D86169BE-2383-48F5-9C09-37D04D4731C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238" name="Rectangle: Rounded Corners 150">
            <a:extLst>
              <a:ext uri="{FF2B5EF4-FFF2-40B4-BE49-F238E27FC236}">
                <a16:creationId xmlns:a16="http://schemas.microsoft.com/office/drawing/2014/main" xmlns="" id="{BE771E9C-73F2-453E-A9EF-CDFF3076D17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239" name="Rectangle: Rounded Corners 151">
            <a:extLst>
              <a:ext uri="{FF2B5EF4-FFF2-40B4-BE49-F238E27FC236}">
                <a16:creationId xmlns:a16="http://schemas.microsoft.com/office/drawing/2014/main" xmlns="" id="{968C1B66-28C9-4070-B6AA-4715CBE06B7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40" name="Rectangle: Rounded Corners 152">
            <a:extLst>
              <a:ext uri="{FF2B5EF4-FFF2-40B4-BE49-F238E27FC236}">
                <a16:creationId xmlns:a16="http://schemas.microsoft.com/office/drawing/2014/main" xmlns="" id="{8A5001A9-7B40-4F56-959D-755EB293FA0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241" name="Rectangle: Rounded Corners 153">
            <a:extLst>
              <a:ext uri="{FF2B5EF4-FFF2-40B4-BE49-F238E27FC236}">
                <a16:creationId xmlns:a16="http://schemas.microsoft.com/office/drawing/2014/main" xmlns="" id="{814FDA04-0BB1-479F-BD6A-6A3C87494CD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242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243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244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245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246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47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48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49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50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51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52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53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54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55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56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257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258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259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260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261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262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63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64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65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66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67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68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69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70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71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72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73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15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7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05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45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75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85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1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45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55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85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5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1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45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55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75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85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05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15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45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55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985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9" grpId="0"/>
      <p:bldP spid="92" grpId="0"/>
      <p:bldP spid="94" grpId="0" animBg="1"/>
      <p:bldP spid="96" grpId="0"/>
      <p:bldP spid="97" grpId="0"/>
      <p:bldP spid="75" grpId="0" animBg="1"/>
      <p:bldP spid="78" grpId="0" animBg="1"/>
      <p:bldP spid="79" grpId="0" animBg="1"/>
      <p:bldP spid="81" grpId="0" animBg="1"/>
      <p:bldP spid="86" grpId="0" animBg="1"/>
      <p:bldP spid="91" grpId="0" animBg="1"/>
      <p:bldP spid="95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933" y="181324"/>
            <a:ext cx="11734800" cy="62170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Phiếu học tập số </a:t>
            </a:r>
            <a:r>
              <a:rPr lang="en-US" sz="2800" b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 giả đã triển khai vấn đề trong phần 2 theo trình tự nào?</a:t>
            </a: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Để làm sáng tỏ tinh thần yêu nước của nhân dân ta, trong phần 2 tác giả đã đưa ra những lí lẽ và bằng chứng nào? Hãy liệt kê lí lẽ và dẫn chứng theo bảng sau:</a:t>
            </a: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Các dẫn chứng tác giả đưa ra được sắp xếp theo trình tự nào?</a:t>
            </a: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Nhận xét gì về nghệ thuật lập luận của tác giả trong phần 2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Hãy nêu tác dụng của nghệ thuật lập luận đó.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             Đại </a:t>
            </a:r>
            <a:r>
              <a:rPr lang="en-US" altLang="zh-CN" sz="280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diện lên </a:t>
            </a:r>
            <a:r>
              <a:rPr lang="en-US" altLang="zh-CN" sz="2800" b="1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trình bày </a:t>
            </a:r>
            <a:r>
              <a:rPr lang="en-US" altLang="zh-CN" sz="280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trong 2 phút</a:t>
            </a:r>
            <a:endParaRPr lang="zh-CN" altLang="en-US" sz="280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businessman-in-apresentation-with-a-graphic-on-a-board_30732">
            <a:extLst>
              <a:ext uri="{FF2B5EF4-FFF2-40B4-BE49-F238E27FC236}">
                <a16:creationId xmlns:a16="http://schemas.microsoft.com/office/drawing/2014/main" xmlns="" id="{EB91C0BD-5735-478C-9E8A-46892A19261C}"/>
              </a:ext>
            </a:extLst>
          </p:cNvPr>
          <p:cNvSpPr>
            <a:spLocks noChangeAspect="1"/>
          </p:cNvSpPr>
          <p:nvPr/>
        </p:nvSpPr>
        <p:spPr bwMode="auto">
          <a:xfrm>
            <a:off x="379412" y="5486400"/>
            <a:ext cx="881056" cy="912011"/>
          </a:xfrm>
          <a:custGeom>
            <a:avLst/>
            <a:gdLst>
              <a:gd name="connsiteX0" fmla="*/ 231110 w 333901"/>
              <a:gd name="connsiteY0" fmla="*/ 112258 h 306388"/>
              <a:gd name="connsiteX1" fmla="*/ 218013 w 333901"/>
              <a:gd name="connsiteY1" fmla="*/ 113619 h 306388"/>
              <a:gd name="connsiteX2" fmla="*/ 213931 w 333901"/>
              <a:gd name="connsiteY2" fmla="*/ 136751 h 306388"/>
              <a:gd name="connsiteX3" fmla="*/ 235702 w 333901"/>
              <a:gd name="connsiteY3" fmla="*/ 142194 h 306388"/>
              <a:gd name="connsiteX4" fmla="*/ 241145 w 333901"/>
              <a:gd name="connsiteY4" fmla="*/ 119062 h 306388"/>
              <a:gd name="connsiteX5" fmla="*/ 231110 w 333901"/>
              <a:gd name="connsiteY5" fmla="*/ 112258 h 306388"/>
              <a:gd name="connsiteX6" fmla="*/ 273432 w 333901"/>
              <a:gd name="connsiteY6" fmla="*/ 104342 h 306388"/>
              <a:gd name="connsiteX7" fmla="*/ 265205 w 333901"/>
              <a:gd name="connsiteY7" fmla="*/ 120795 h 306388"/>
              <a:gd name="connsiteX8" fmla="*/ 281658 w 333901"/>
              <a:gd name="connsiteY8" fmla="*/ 129021 h 306388"/>
              <a:gd name="connsiteX9" fmla="*/ 289884 w 333901"/>
              <a:gd name="connsiteY9" fmla="*/ 112568 h 306388"/>
              <a:gd name="connsiteX10" fmla="*/ 273432 w 333901"/>
              <a:gd name="connsiteY10" fmla="*/ 104342 h 306388"/>
              <a:gd name="connsiteX11" fmla="*/ 230135 w 333901"/>
              <a:gd name="connsiteY11" fmla="*/ 100012 h 306388"/>
              <a:gd name="connsiteX12" fmla="*/ 237929 w 333901"/>
              <a:gd name="connsiteY12" fmla="*/ 101311 h 306388"/>
              <a:gd name="connsiteX13" fmla="*/ 236630 w 333901"/>
              <a:gd name="connsiteY13" fmla="*/ 106506 h 306388"/>
              <a:gd name="connsiteX14" fmla="*/ 244423 w 333901"/>
              <a:gd name="connsiteY14" fmla="*/ 113001 h 306388"/>
              <a:gd name="connsiteX15" fmla="*/ 249618 w 333901"/>
              <a:gd name="connsiteY15" fmla="*/ 109104 h 306388"/>
              <a:gd name="connsiteX16" fmla="*/ 253515 w 333901"/>
              <a:gd name="connsiteY16" fmla="*/ 116897 h 306388"/>
              <a:gd name="connsiteX17" fmla="*/ 249618 w 333901"/>
              <a:gd name="connsiteY17" fmla="*/ 119495 h 306388"/>
              <a:gd name="connsiteX18" fmla="*/ 250917 w 333901"/>
              <a:gd name="connsiteY18" fmla="*/ 129886 h 306388"/>
              <a:gd name="connsiteX19" fmla="*/ 256113 w 333901"/>
              <a:gd name="connsiteY19" fmla="*/ 131185 h 306388"/>
              <a:gd name="connsiteX20" fmla="*/ 254814 w 333901"/>
              <a:gd name="connsiteY20" fmla="*/ 138978 h 306388"/>
              <a:gd name="connsiteX21" fmla="*/ 248320 w 333901"/>
              <a:gd name="connsiteY21" fmla="*/ 137679 h 306388"/>
              <a:gd name="connsiteX22" fmla="*/ 243124 w 333901"/>
              <a:gd name="connsiteY22" fmla="*/ 145472 h 306388"/>
              <a:gd name="connsiteX23" fmla="*/ 247021 w 333901"/>
              <a:gd name="connsiteY23" fmla="*/ 150668 h 306388"/>
              <a:gd name="connsiteX24" fmla="*/ 239228 w 333901"/>
              <a:gd name="connsiteY24" fmla="*/ 154564 h 306388"/>
              <a:gd name="connsiteX25" fmla="*/ 235331 w 333901"/>
              <a:gd name="connsiteY25" fmla="*/ 150668 h 306388"/>
              <a:gd name="connsiteX26" fmla="*/ 226239 w 333901"/>
              <a:gd name="connsiteY26" fmla="*/ 151967 h 306388"/>
              <a:gd name="connsiteX27" fmla="*/ 224940 w 333901"/>
              <a:gd name="connsiteY27" fmla="*/ 157162 h 306388"/>
              <a:gd name="connsiteX28" fmla="*/ 217147 w 333901"/>
              <a:gd name="connsiteY28" fmla="*/ 154564 h 306388"/>
              <a:gd name="connsiteX29" fmla="*/ 218446 w 333901"/>
              <a:gd name="connsiteY29" fmla="*/ 149369 h 306388"/>
              <a:gd name="connsiteX30" fmla="*/ 210653 w 333901"/>
              <a:gd name="connsiteY30" fmla="*/ 144173 h 306388"/>
              <a:gd name="connsiteX31" fmla="*/ 205457 w 333901"/>
              <a:gd name="connsiteY31" fmla="*/ 146771 h 306388"/>
              <a:gd name="connsiteX32" fmla="*/ 201560 w 333901"/>
              <a:gd name="connsiteY32" fmla="*/ 140277 h 306388"/>
              <a:gd name="connsiteX33" fmla="*/ 205457 w 333901"/>
              <a:gd name="connsiteY33" fmla="*/ 136380 h 306388"/>
              <a:gd name="connsiteX34" fmla="*/ 204158 w 333901"/>
              <a:gd name="connsiteY34" fmla="*/ 127288 h 306388"/>
              <a:gd name="connsiteX35" fmla="*/ 198963 w 333901"/>
              <a:gd name="connsiteY35" fmla="*/ 125989 h 306388"/>
              <a:gd name="connsiteX36" fmla="*/ 200262 w 333901"/>
              <a:gd name="connsiteY36" fmla="*/ 118196 h 306388"/>
              <a:gd name="connsiteX37" fmla="*/ 206756 w 333901"/>
              <a:gd name="connsiteY37" fmla="*/ 119495 h 306388"/>
              <a:gd name="connsiteX38" fmla="*/ 211951 w 333901"/>
              <a:gd name="connsiteY38" fmla="*/ 111702 h 306388"/>
              <a:gd name="connsiteX39" fmla="*/ 208055 w 333901"/>
              <a:gd name="connsiteY39" fmla="*/ 106506 h 306388"/>
              <a:gd name="connsiteX40" fmla="*/ 215848 w 333901"/>
              <a:gd name="connsiteY40" fmla="*/ 101311 h 306388"/>
              <a:gd name="connsiteX41" fmla="*/ 219745 w 333901"/>
              <a:gd name="connsiteY41" fmla="*/ 106506 h 306388"/>
              <a:gd name="connsiteX42" fmla="*/ 228837 w 333901"/>
              <a:gd name="connsiteY42" fmla="*/ 105207 h 306388"/>
              <a:gd name="connsiteX43" fmla="*/ 230135 w 333901"/>
              <a:gd name="connsiteY43" fmla="*/ 100012 h 306388"/>
              <a:gd name="connsiteX44" fmla="*/ 274257 w 333901"/>
              <a:gd name="connsiteY44" fmla="*/ 93662 h 306388"/>
              <a:gd name="connsiteX45" fmla="*/ 275572 w 333901"/>
              <a:gd name="connsiteY45" fmla="*/ 98923 h 306388"/>
              <a:gd name="connsiteX46" fmla="*/ 283464 w 333901"/>
              <a:gd name="connsiteY46" fmla="*/ 98923 h 306388"/>
              <a:gd name="connsiteX47" fmla="*/ 284780 w 333901"/>
              <a:gd name="connsiteY47" fmla="*/ 94977 h 306388"/>
              <a:gd name="connsiteX48" fmla="*/ 291357 w 333901"/>
              <a:gd name="connsiteY48" fmla="*/ 97608 h 306388"/>
              <a:gd name="connsiteX49" fmla="*/ 290041 w 333901"/>
              <a:gd name="connsiteY49" fmla="*/ 101554 h 306388"/>
              <a:gd name="connsiteX50" fmla="*/ 293987 w 333901"/>
              <a:gd name="connsiteY50" fmla="*/ 108131 h 306388"/>
              <a:gd name="connsiteX51" fmla="*/ 299249 w 333901"/>
              <a:gd name="connsiteY51" fmla="*/ 106816 h 306388"/>
              <a:gd name="connsiteX52" fmla="*/ 300564 w 333901"/>
              <a:gd name="connsiteY52" fmla="*/ 113393 h 306388"/>
              <a:gd name="connsiteX53" fmla="*/ 296618 w 333901"/>
              <a:gd name="connsiteY53" fmla="*/ 114708 h 306388"/>
              <a:gd name="connsiteX54" fmla="*/ 296618 w 333901"/>
              <a:gd name="connsiteY54" fmla="*/ 122600 h 306388"/>
              <a:gd name="connsiteX55" fmla="*/ 300564 w 333901"/>
              <a:gd name="connsiteY55" fmla="*/ 123916 h 306388"/>
              <a:gd name="connsiteX56" fmla="*/ 296618 w 333901"/>
              <a:gd name="connsiteY56" fmla="*/ 130492 h 306388"/>
              <a:gd name="connsiteX57" fmla="*/ 292672 w 333901"/>
              <a:gd name="connsiteY57" fmla="*/ 127862 h 306388"/>
              <a:gd name="connsiteX58" fmla="*/ 287411 w 333901"/>
              <a:gd name="connsiteY58" fmla="*/ 133123 h 306388"/>
              <a:gd name="connsiteX59" fmla="*/ 288726 w 333901"/>
              <a:gd name="connsiteY59" fmla="*/ 138385 h 306388"/>
              <a:gd name="connsiteX60" fmla="*/ 282149 w 333901"/>
              <a:gd name="connsiteY60" fmla="*/ 139700 h 306388"/>
              <a:gd name="connsiteX61" fmla="*/ 280834 w 333901"/>
              <a:gd name="connsiteY61" fmla="*/ 135754 h 306388"/>
              <a:gd name="connsiteX62" fmla="*/ 272941 w 333901"/>
              <a:gd name="connsiteY62" fmla="*/ 135754 h 306388"/>
              <a:gd name="connsiteX63" fmla="*/ 271626 w 333901"/>
              <a:gd name="connsiteY63" fmla="*/ 139700 h 306388"/>
              <a:gd name="connsiteX64" fmla="*/ 265049 w 333901"/>
              <a:gd name="connsiteY64" fmla="*/ 135754 h 306388"/>
              <a:gd name="connsiteX65" fmla="*/ 266365 w 333901"/>
              <a:gd name="connsiteY65" fmla="*/ 131808 h 306388"/>
              <a:gd name="connsiteX66" fmla="*/ 261103 w 333901"/>
              <a:gd name="connsiteY66" fmla="*/ 126546 h 306388"/>
              <a:gd name="connsiteX67" fmla="*/ 257156 w 333901"/>
              <a:gd name="connsiteY67" fmla="*/ 127862 h 306388"/>
              <a:gd name="connsiteX68" fmla="*/ 254526 w 333901"/>
              <a:gd name="connsiteY68" fmla="*/ 121285 h 306388"/>
              <a:gd name="connsiteX69" fmla="*/ 259787 w 333901"/>
              <a:gd name="connsiteY69" fmla="*/ 119969 h 306388"/>
              <a:gd name="connsiteX70" fmla="*/ 259787 w 333901"/>
              <a:gd name="connsiteY70" fmla="*/ 112077 h 306388"/>
              <a:gd name="connsiteX71" fmla="*/ 255841 w 333901"/>
              <a:gd name="connsiteY71" fmla="*/ 110762 h 306388"/>
              <a:gd name="connsiteX72" fmla="*/ 258472 w 333901"/>
              <a:gd name="connsiteY72" fmla="*/ 104185 h 306388"/>
              <a:gd name="connsiteX73" fmla="*/ 262418 w 333901"/>
              <a:gd name="connsiteY73" fmla="*/ 105500 h 306388"/>
              <a:gd name="connsiteX74" fmla="*/ 268995 w 333901"/>
              <a:gd name="connsiteY74" fmla="*/ 100239 h 306388"/>
              <a:gd name="connsiteX75" fmla="*/ 267680 w 333901"/>
              <a:gd name="connsiteY75" fmla="*/ 96293 h 306388"/>
              <a:gd name="connsiteX76" fmla="*/ 274257 w 333901"/>
              <a:gd name="connsiteY76" fmla="*/ 93662 h 306388"/>
              <a:gd name="connsiteX77" fmla="*/ 155795 w 333901"/>
              <a:gd name="connsiteY77" fmla="*/ 46037 h 306388"/>
              <a:gd name="connsiteX78" fmla="*/ 146576 w 333901"/>
              <a:gd name="connsiteY78" fmla="*/ 55260 h 306388"/>
              <a:gd name="connsiteX79" fmla="*/ 146576 w 333901"/>
              <a:gd name="connsiteY79" fmla="*/ 84248 h 306388"/>
              <a:gd name="connsiteX80" fmla="*/ 183453 w 333901"/>
              <a:gd name="connsiteY80" fmla="*/ 96107 h 306388"/>
              <a:gd name="connsiteX81" fmla="*/ 190038 w 333901"/>
              <a:gd name="connsiteY81" fmla="*/ 104013 h 306388"/>
              <a:gd name="connsiteX82" fmla="*/ 259841 w 333901"/>
              <a:gd name="connsiteY82" fmla="*/ 71072 h 306388"/>
              <a:gd name="connsiteX83" fmla="*/ 262476 w 333901"/>
              <a:gd name="connsiteY83" fmla="*/ 72390 h 306388"/>
              <a:gd name="connsiteX84" fmla="*/ 261158 w 333901"/>
              <a:gd name="connsiteY84" fmla="*/ 76342 h 306388"/>
              <a:gd name="connsiteX85" fmla="*/ 191355 w 333901"/>
              <a:gd name="connsiteY85" fmla="*/ 107966 h 306388"/>
              <a:gd name="connsiteX86" fmla="*/ 190038 w 333901"/>
              <a:gd name="connsiteY86" fmla="*/ 110601 h 306388"/>
              <a:gd name="connsiteX87" fmla="*/ 179502 w 333901"/>
              <a:gd name="connsiteY87" fmla="*/ 118507 h 306388"/>
              <a:gd name="connsiteX88" fmla="*/ 175551 w 333901"/>
              <a:gd name="connsiteY88" fmla="*/ 118507 h 306388"/>
              <a:gd name="connsiteX89" fmla="*/ 146576 w 333901"/>
              <a:gd name="connsiteY89" fmla="*/ 107966 h 306388"/>
              <a:gd name="connsiteX90" fmla="*/ 146576 w 333901"/>
              <a:gd name="connsiteY90" fmla="*/ 168577 h 306388"/>
              <a:gd name="connsiteX91" fmla="*/ 155795 w 333901"/>
              <a:gd name="connsiteY91" fmla="*/ 177800 h 306388"/>
              <a:gd name="connsiteX92" fmla="*/ 315157 w 333901"/>
              <a:gd name="connsiteY92" fmla="*/ 177800 h 306388"/>
              <a:gd name="connsiteX93" fmla="*/ 324376 w 333901"/>
              <a:gd name="connsiteY93" fmla="*/ 168577 h 306388"/>
              <a:gd name="connsiteX94" fmla="*/ 324376 w 333901"/>
              <a:gd name="connsiteY94" fmla="*/ 55260 h 306388"/>
              <a:gd name="connsiteX95" fmla="*/ 315157 w 333901"/>
              <a:gd name="connsiteY95" fmla="*/ 46037 h 306388"/>
              <a:gd name="connsiteX96" fmla="*/ 155795 w 333901"/>
              <a:gd name="connsiteY96" fmla="*/ 46037 h 306388"/>
              <a:gd name="connsiteX97" fmla="*/ 235382 w 333901"/>
              <a:gd name="connsiteY97" fmla="*/ 15875 h 306388"/>
              <a:gd name="connsiteX98" fmla="*/ 241950 w 333901"/>
              <a:gd name="connsiteY98" fmla="*/ 23762 h 306388"/>
              <a:gd name="connsiteX99" fmla="*/ 241950 w 333901"/>
              <a:gd name="connsiteY99" fmla="*/ 36908 h 306388"/>
              <a:gd name="connsiteX100" fmla="*/ 315511 w 333901"/>
              <a:gd name="connsiteY100" fmla="*/ 36908 h 306388"/>
              <a:gd name="connsiteX101" fmla="*/ 333901 w 333901"/>
              <a:gd name="connsiteY101" fmla="*/ 55311 h 306388"/>
              <a:gd name="connsiteX102" fmla="*/ 333901 w 333901"/>
              <a:gd name="connsiteY102" fmla="*/ 168361 h 306388"/>
              <a:gd name="connsiteX103" fmla="*/ 315511 w 333901"/>
              <a:gd name="connsiteY103" fmla="*/ 186765 h 306388"/>
              <a:gd name="connsiteX104" fmla="*/ 281358 w 333901"/>
              <a:gd name="connsiteY104" fmla="*/ 186765 h 306388"/>
              <a:gd name="connsiteX105" fmla="*/ 310257 w 333901"/>
              <a:gd name="connsiteY105" fmla="*/ 298501 h 306388"/>
              <a:gd name="connsiteX106" fmla="*/ 306316 w 333901"/>
              <a:gd name="connsiteY106" fmla="*/ 306388 h 306388"/>
              <a:gd name="connsiteX107" fmla="*/ 303689 w 333901"/>
              <a:gd name="connsiteY107" fmla="*/ 306388 h 306388"/>
              <a:gd name="connsiteX108" fmla="*/ 297121 w 333901"/>
              <a:gd name="connsiteY108" fmla="*/ 301130 h 306388"/>
              <a:gd name="connsiteX109" fmla="*/ 266909 w 333901"/>
              <a:gd name="connsiteY109" fmla="*/ 186765 h 306388"/>
              <a:gd name="connsiteX110" fmla="*/ 241950 w 333901"/>
              <a:gd name="connsiteY110" fmla="*/ 186765 h 306388"/>
              <a:gd name="connsiteX111" fmla="*/ 241950 w 333901"/>
              <a:gd name="connsiteY111" fmla="*/ 268266 h 306388"/>
              <a:gd name="connsiteX112" fmla="*/ 235382 w 333901"/>
              <a:gd name="connsiteY112" fmla="*/ 274839 h 306388"/>
              <a:gd name="connsiteX113" fmla="*/ 228814 w 333901"/>
              <a:gd name="connsiteY113" fmla="*/ 268266 h 306388"/>
              <a:gd name="connsiteX114" fmla="*/ 228814 w 333901"/>
              <a:gd name="connsiteY114" fmla="*/ 186765 h 306388"/>
              <a:gd name="connsiteX115" fmla="*/ 205170 w 333901"/>
              <a:gd name="connsiteY115" fmla="*/ 186765 h 306388"/>
              <a:gd name="connsiteX116" fmla="*/ 173644 w 333901"/>
              <a:gd name="connsiteY116" fmla="*/ 301130 h 306388"/>
              <a:gd name="connsiteX117" fmla="*/ 167076 w 333901"/>
              <a:gd name="connsiteY117" fmla="*/ 306388 h 306388"/>
              <a:gd name="connsiteX118" fmla="*/ 165762 w 333901"/>
              <a:gd name="connsiteY118" fmla="*/ 306388 h 306388"/>
              <a:gd name="connsiteX119" fmla="*/ 160508 w 333901"/>
              <a:gd name="connsiteY119" fmla="*/ 298501 h 306388"/>
              <a:gd name="connsiteX120" fmla="*/ 190720 w 333901"/>
              <a:gd name="connsiteY120" fmla="*/ 186765 h 306388"/>
              <a:gd name="connsiteX121" fmla="*/ 156567 w 333901"/>
              <a:gd name="connsiteY121" fmla="*/ 186765 h 306388"/>
              <a:gd name="connsiteX122" fmla="*/ 136864 w 333901"/>
              <a:gd name="connsiteY122" fmla="*/ 168361 h 306388"/>
              <a:gd name="connsiteX123" fmla="*/ 136864 w 333901"/>
              <a:gd name="connsiteY123" fmla="*/ 105264 h 306388"/>
              <a:gd name="connsiteX124" fmla="*/ 119787 w 333901"/>
              <a:gd name="connsiteY124" fmla="*/ 100005 h 306388"/>
              <a:gd name="connsiteX125" fmla="*/ 119787 w 333901"/>
              <a:gd name="connsiteY125" fmla="*/ 98691 h 306388"/>
              <a:gd name="connsiteX126" fmla="*/ 110592 w 333901"/>
              <a:gd name="connsiteY126" fmla="*/ 96062 h 306388"/>
              <a:gd name="connsiteX127" fmla="*/ 110592 w 333901"/>
              <a:gd name="connsiteY127" fmla="*/ 176249 h 306388"/>
              <a:gd name="connsiteX128" fmla="*/ 119787 w 333901"/>
              <a:gd name="connsiteY128" fmla="*/ 291928 h 306388"/>
              <a:gd name="connsiteX129" fmla="*/ 106651 w 333901"/>
              <a:gd name="connsiteY129" fmla="*/ 306388 h 306388"/>
              <a:gd name="connsiteX130" fmla="*/ 105338 w 333901"/>
              <a:gd name="connsiteY130" fmla="*/ 306388 h 306388"/>
              <a:gd name="connsiteX131" fmla="*/ 90888 w 333901"/>
              <a:gd name="connsiteY131" fmla="*/ 293243 h 306388"/>
              <a:gd name="connsiteX132" fmla="*/ 83007 w 333901"/>
              <a:gd name="connsiteY132" fmla="*/ 189394 h 306388"/>
              <a:gd name="connsiteX133" fmla="*/ 77753 w 333901"/>
              <a:gd name="connsiteY133" fmla="*/ 190709 h 306388"/>
              <a:gd name="connsiteX134" fmla="*/ 71185 w 333901"/>
              <a:gd name="connsiteY134" fmla="*/ 189394 h 306388"/>
              <a:gd name="connsiteX135" fmla="*/ 63303 w 333901"/>
              <a:gd name="connsiteY135" fmla="*/ 293243 h 306388"/>
              <a:gd name="connsiteX136" fmla="*/ 48854 w 333901"/>
              <a:gd name="connsiteY136" fmla="*/ 306388 h 306388"/>
              <a:gd name="connsiteX137" fmla="*/ 47540 w 333901"/>
              <a:gd name="connsiteY137" fmla="*/ 306388 h 306388"/>
              <a:gd name="connsiteX138" fmla="*/ 35718 w 333901"/>
              <a:gd name="connsiteY138" fmla="*/ 291928 h 306388"/>
              <a:gd name="connsiteX139" fmla="*/ 44913 w 333901"/>
              <a:gd name="connsiteY139" fmla="*/ 176249 h 306388"/>
              <a:gd name="connsiteX140" fmla="*/ 44913 w 333901"/>
              <a:gd name="connsiteY140" fmla="*/ 96062 h 306388"/>
              <a:gd name="connsiteX141" fmla="*/ 40972 w 333901"/>
              <a:gd name="connsiteY141" fmla="*/ 97376 h 306388"/>
              <a:gd name="connsiteX142" fmla="*/ 23896 w 333901"/>
              <a:gd name="connsiteY142" fmla="*/ 174934 h 306388"/>
              <a:gd name="connsiteX143" fmla="*/ 12074 w 333901"/>
              <a:gd name="connsiteY143" fmla="*/ 184136 h 306388"/>
              <a:gd name="connsiteX144" fmla="*/ 9446 w 333901"/>
              <a:gd name="connsiteY144" fmla="*/ 184136 h 306388"/>
              <a:gd name="connsiteX145" fmla="*/ 251 w 333901"/>
              <a:gd name="connsiteY145" fmla="*/ 169676 h 306388"/>
              <a:gd name="connsiteX146" fmla="*/ 18641 w 333901"/>
              <a:gd name="connsiteY146" fmla="*/ 85546 h 306388"/>
              <a:gd name="connsiteX147" fmla="*/ 19955 w 333901"/>
              <a:gd name="connsiteY147" fmla="*/ 84231 h 306388"/>
              <a:gd name="connsiteX148" fmla="*/ 21269 w 333901"/>
              <a:gd name="connsiteY148" fmla="*/ 82916 h 306388"/>
              <a:gd name="connsiteX149" fmla="*/ 22582 w 333901"/>
              <a:gd name="connsiteY149" fmla="*/ 80287 h 306388"/>
              <a:gd name="connsiteX150" fmla="*/ 23896 w 333901"/>
              <a:gd name="connsiteY150" fmla="*/ 78973 h 306388"/>
              <a:gd name="connsiteX151" fmla="*/ 25209 w 333901"/>
              <a:gd name="connsiteY151" fmla="*/ 77658 h 306388"/>
              <a:gd name="connsiteX152" fmla="*/ 26523 w 333901"/>
              <a:gd name="connsiteY152" fmla="*/ 77658 h 306388"/>
              <a:gd name="connsiteX153" fmla="*/ 72498 w 333901"/>
              <a:gd name="connsiteY153" fmla="*/ 67142 h 306388"/>
              <a:gd name="connsiteX154" fmla="*/ 76439 w 333901"/>
              <a:gd name="connsiteY154" fmla="*/ 72400 h 306388"/>
              <a:gd name="connsiteX155" fmla="*/ 68558 w 333901"/>
              <a:gd name="connsiteY155" fmla="*/ 134183 h 306388"/>
              <a:gd name="connsiteX156" fmla="*/ 77753 w 333901"/>
              <a:gd name="connsiteY156" fmla="*/ 149958 h 306388"/>
              <a:gd name="connsiteX157" fmla="*/ 86948 w 333901"/>
              <a:gd name="connsiteY157" fmla="*/ 134183 h 306388"/>
              <a:gd name="connsiteX158" fmla="*/ 79066 w 333901"/>
              <a:gd name="connsiteY158" fmla="*/ 72400 h 306388"/>
              <a:gd name="connsiteX159" fmla="*/ 81693 w 333901"/>
              <a:gd name="connsiteY159" fmla="*/ 67142 h 306388"/>
              <a:gd name="connsiteX160" fmla="*/ 127669 w 333901"/>
              <a:gd name="connsiteY160" fmla="*/ 77658 h 306388"/>
              <a:gd name="connsiteX161" fmla="*/ 136864 w 333901"/>
              <a:gd name="connsiteY161" fmla="*/ 80287 h 306388"/>
              <a:gd name="connsiteX162" fmla="*/ 136864 w 333901"/>
              <a:gd name="connsiteY162" fmla="*/ 55311 h 306388"/>
              <a:gd name="connsiteX163" fmla="*/ 156567 w 333901"/>
              <a:gd name="connsiteY163" fmla="*/ 36908 h 306388"/>
              <a:gd name="connsiteX164" fmla="*/ 228814 w 333901"/>
              <a:gd name="connsiteY164" fmla="*/ 36908 h 306388"/>
              <a:gd name="connsiteX165" fmla="*/ 228814 w 333901"/>
              <a:gd name="connsiteY165" fmla="*/ 23762 h 306388"/>
              <a:gd name="connsiteX166" fmla="*/ 235382 w 333901"/>
              <a:gd name="connsiteY166" fmla="*/ 15875 h 306388"/>
              <a:gd name="connsiteX167" fmla="*/ 76726 w 333901"/>
              <a:gd name="connsiteY167" fmla="*/ 0 h 306388"/>
              <a:gd name="connsiteX168" fmla="*/ 106889 w 333901"/>
              <a:gd name="connsiteY168" fmla="*/ 31750 h 306388"/>
              <a:gd name="connsiteX169" fmla="*/ 76726 w 333901"/>
              <a:gd name="connsiteY169" fmla="*/ 63500 h 306388"/>
              <a:gd name="connsiteX170" fmla="*/ 46563 w 333901"/>
              <a:gd name="connsiteY170" fmla="*/ 31750 h 306388"/>
              <a:gd name="connsiteX171" fmla="*/ 76726 w 333901"/>
              <a:gd name="connsiteY171" fmla="*/ 0 h 3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333901" h="306388">
                <a:moveTo>
                  <a:pt x="231110" y="112258"/>
                </a:moveTo>
                <a:cubicBezTo>
                  <a:pt x="226858" y="111238"/>
                  <a:pt x="222095" y="111578"/>
                  <a:pt x="218013" y="113619"/>
                </a:cubicBezTo>
                <a:cubicBezTo>
                  <a:pt x="211209" y="119062"/>
                  <a:pt x="208488" y="129948"/>
                  <a:pt x="213931" y="136751"/>
                </a:cubicBezTo>
                <a:cubicBezTo>
                  <a:pt x="218013" y="144916"/>
                  <a:pt x="228898" y="147637"/>
                  <a:pt x="235702" y="142194"/>
                </a:cubicBezTo>
                <a:cubicBezTo>
                  <a:pt x="243866" y="138112"/>
                  <a:pt x="246588" y="127226"/>
                  <a:pt x="241145" y="119062"/>
                </a:cubicBezTo>
                <a:cubicBezTo>
                  <a:pt x="239104" y="115660"/>
                  <a:pt x="235362" y="113279"/>
                  <a:pt x="231110" y="112258"/>
                </a:cubicBezTo>
                <a:close/>
                <a:moveTo>
                  <a:pt x="273432" y="104342"/>
                </a:moveTo>
                <a:cubicBezTo>
                  <a:pt x="266576" y="105713"/>
                  <a:pt x="262463" y="113939"/>
                  <a:pt x="265205" y="120795"/>
                </a:cubicBezTo>
                <a:cubicBezTo>
                  <a:pt x="266576" y="127650"/>
                  <a:pt x="274803" y="131763"/>
                  <a:pt x="281658" y="129021"/>
                </a:cubicBezTo>
                <a:cubicBezTo>
                  <a:pt x="288513" y="126279"/>
                  <a:pt x="292626" y="119424"/>
                  <a:pt x="289884" y="112568"/>
                </a:cubicBezTo>
                <a:cubicBezTo>
                  <a:pt x="287142" y="105713"/>
                  <a:pt x="280287" y="101600"/>
                  <a:pt x="273432" y="104342"/>
                </a:cubicBezTo>
                <a:close/>
                <a:moveTo>
                  <a:pt x="230135" y="100012"/>
                </a:moveTo>
                <a:cubicBezTo>
                  <a:pt x="230135" y="100012"/>
                  <a:pt x="230135" y="100012"/>
                  <a:pt x="237929" y="101311"/>
                </a:cubicBezTo>
                <a:cubicBezTo>
                  <a:pt x="237929" y="101311"/>
                  <a:pt x="237929" y="101311"/>
                  <a:pt x="236630" y="106506"/>
                </a:cubicBezTo>
                <a:cubicBezTo>
                  <a:pt x="239228" y="107805"/>
                  <a:pt x="241825" y="110403"/>
                  <a:pt x="244423" y="113001"/>
                </a:cubicBezTo>
                <a:cubicBezTo>
                  <a:pt x="244423" y="113001"/>
                  <a:pt x="244423" y="113001"/>
                  <a:pt x="249618" y="109104"/>
                </a:cubicBezTo>
                <a:cubicBezTo>
                  <a:pt x="249618" y="109104"/>
                  <a:pt x="249618" y="109104"/>
                  <a:pt x="253515" y="116897"/>
                </a:cubicBezTo>
                <a:cubicBezTo>
                  <a:pt x="253515" y="116897"/>
                  <a:pt x="253515" y="116897"/>
                  <a:pt x="249618" y="119495"/>
                </a:cubicBezTo>
                <a:cubicBezTo>
                  <a:pt x="250917" y="123392"/>
                  <a:pt x="250917" y="125989"/>
                  <a:pt x="250917" y="129886"/>
                </a:cubicBezTo>
                <a:cubicBezTo>
                  <a:pt x="250917" y="129886"/>
                  <a:pt x="250917" y="129886"/>
                  <a:pt x="256113" y="131185"/>
                </a:cubicBezTo>
                <a:cubicBezTo>
                  <a:pt x="256113" y="131185"/>
                  <a:pt x="256113" y="131185"/>
                  <a:pt x="254814" y="138978"/>
                </a:cubicBezTo>
                <a:cubicBezTo>
                  <a:pt x="254814" y="138978"/>
                  <a:pt x="254814" y="138978"/>
                  <a:pt x="248320" y="137679"/>
                </a:cubicBezTo>
                <a:cubicBezTo>
                  <a:pt x="247021" y="140277"/>
                  <a:pt x="245722" y="142875"/>
                  <a:pt x="243124" y="145472"/>
                </a:cubicBezTo>
                <a:cubicBezTo>
                  <a:pt x="243124" y="145472"/>
                  <a:pt x="243124" y="145472"/>
                  <a:pt x="247021" y="150668"/>
                </a:cubicBezTo>
                <a:cubicBezTo>
                  <a:pt x="247021" y="150668"/>
                  <a:pt x="247021" y="150668"/>
                  <a:pt x="239228" y="154564"/>
                </a:cubicBezTo>
                <a:cubicBezTo>
                  <a:pt x="239228" y="154564"/>
                  <a:pt x="239228" y="154564"/>
                  <a:pt x="235331" y="150668"/>
                </a:cubicBezTo>
                <a:cubicBezTo>
                  <a:pt x="232733" y="150668"/>
                  <a:pt x="230135" y="151967"/>
                  <a:pt x="226239" y="151967"/>
                </a:cubicBezTo>
                <a:cubicBezTo>
                  <a:pt x="226239" y="151967"/>
                  <a:pt x="226239" y="151967"/>
                  <a:pt x="224940" y="157162"/>
                </a:cubicBezTo>
                <a:cubicBezTo>
                  <a:pt x="224940" y="157162"/>
                  <a:pt x="224940" y="157162"/>
                  <a:pt x="217147" y="154564"/>
                </a:cubicBezTo>
                <a:cubicBezTo>
                  <a:pt x="217147" y="154564"/>
                  <a:pt x="217147" y="154564"/>
                  <a:pt x="218446" y="149369"/>
                </a:cubicBezTo>
                <a:cubicBezTo>
                  <a:pt x="215848" y="148070"/>
                  <a:pt x="213250" y="146771"/>
                  <a:pt x="210653" y="144173"/>
                </a:cubicBezTo>
                <a:cubicBezTo>
                  <a:pt x="210653" y="144173"/>
                  <a:pt x="210653" y="144173"/>
                  <a:pt x="205457" y="146771"/>
                </a:cubicBezTo>
                <a:cubicBezTo>
                  <a:pt x="205457" y="146771"/>
                  <a:pt x="205457" y="146771"/>
                  <a:pt x="201560" y="140277"/>
                </a:cubicBezTo>
                <a:cubicBezTo>
                  <a:pt x="201560" y="140277"/>
                  <a:pt x="201560" y="140277"/>
                  <a:pt x="205457" y="136380"/>
                </a:cubicBezTo>
                <a:cubicBezTo>
                  <a:pt x="204158" y="133782"/>
                  <a:pt x="204158" y="131185"/>
                  <a:pt x="204158" y="127288"/>
                </a:cubicBezTo>
                <a:cubicBezTo>
                  <a:pt x="204158" y="127288"/>
                  <a:pt x="204158" y="127288"/>
                  <a:pt x="198963" y="125989"/>
                </a:cubicBezTo>
                <a:cubicBezTo>
                  <a:pt x="198963" y="125989"/>
                  <a:pt x="198963" y="125989"/>
                  <a:pt x="200262" y="118196"/>
                </a:cubicBezTo>
                <a:cubicBezTo>
                  <a:pt x="200262" y="118196"/>
                  <a:pt x="200262" y="118196"/>
                  <a:pt x="206756" y="119495"/>
                </a:cubicBezTo>
                <a:cubicBezTo>
                  <a:pt x="208055" y="115598"/>
                  <a:pt x="209354" y="113001"/>
                  <a:pt x="211951" y="111702"/>
                </a:cubicBezTo>
                <a:cubicBezTo>
                  <a:pt x="211951" y="111702"/>
                  <a:pt x="211951" y="111702"/>
                  <a:pt x="208055" y="106506"/>
                </a:cubicBezTo>
                <a:cubicBezTo>
                  <a:pt x="208055" y="106506"/>
                  <a:pt x="208055" y="106506"/>
                  <a:pt x="215848" y="101311"/>
                </a:cubicBezTo>
                <a:cubicBezTo>
                  <a:pt x="215848" y="101311"/>
                  <a:pt x="215848" y="101311"/>
                  <a:pt x="219745" y="106506"/>
                </a:cubicBezTo>
                <a:cubicBezTo>
                  <a:pt x="222342" y="105207"/>
                  <a:pt x="224940" y="105207"/>
                  <a:pt x="228837" y="105207"/>
                </a:cubicBezTo>
                <a:cubicBezTo>
                  <a:pt x="228837" y="105207"/>
                  <a:pt x="228837" y="105207"/>
                  <a:pt x="230135" y="100012"/>
                </a:cubicBezTo>
                <a:close/>
                <a:moveTo>
                  <a:pt x="274257" y="93662"/>
                </a:moveTo>
                <a:cubicBezTo>
                  <a:pt x="274257" y="93662"/>
                  <a:pt x="274257" y="93662"/>
                  <a:pt x="275572" y="98923"/>
                </a:cubicBezTo>
                <a:cubicBezTo>
                  <a:pt x="278203" y="97608"/>
                  <a:pt x="280834" y="98923"/>
                  <a:pt x="283464" y="98923"/>
                </a:cubicBezTo>
                <a:cubicBezTo>
                  <a:pt x="283464" y="98923"/>
                  <a:pt x="283464" y="98923"/>
                  <a:pt x="284780" y="94977"/>
                </a:cubicBezTo>
                <a:cubicBezTo>
                  <a:pt x="284780" y="94977"/>
                  <a:pt x="284780" y="94977"/>
                  <a:pt x="291357" y="97608"/>
                </a:cubicBezTo>
                <a:cubicBezTo>
                  <a:pt x="291357" y="97608"/>
                  <a:pt x="291357" y="97608"/>
                  <a:pt x="290041" y="101554"/>
                </a:cubicBezTo>
                <a:cubicBezTo>
                  <a:pt x="291357" y="104185"/>
                  <a:pt x="292672" y="105500"/>
                  <a:pt x="293987" y="108131"/>
                </a:cubicBezTo>
                <a:cubicBezTo>
                  <a:pt x="293987" y="108131"/>
                  <a:pt x="293987" y="108131"/>
                  <a:pt x="299249" y="106816"/>
                </a:cubicBezTo>
                <a:lnTo>
                  <a:pt x="300564" y="113393"/>
                </a:lnTo>
                <a:cubicBezTo>
                  <a:pt x="300564" y="113393"/>
                  <a:pt x="300564" y="113393"/>
                  <a:pt x="296618" y="114708"/>
                </a:cubicBezTo>
                <a:cubicBezTo>
                  <a:pt x="296618" y="117339"/>
                  <a:pt x="296618" y="119969"/>
                  <a:pt x="296618" y="122600"/>
                </a:cubicBezTo>
                <a:cubicBezTo>
                  <a:pt x="296618" y="122600"/>
                  <a:pt x="296618" y="122600"/>
                  <a:pt x="300564" y="123916"/>
                </a:cubicBezTo>
                <a:cubicBezTo>
                  <a:pt x="300564" y="123916"/>
                  <a:pt x="300564" y="123916"/>
                  <a:pt x="296618" y="130492"/>
                </a:cubicBezTo>
                <a:cubicBezTo>
                  <a:pt x="296618" y="130492"/>
                  <a:pt x="296618" y="130492"/>
                  <a:pt x="292672" y="127862"/>
                </a:cubicBezTo>
                <a:cubicBezTo>
                  <a:pt x="291357" y="130492"/>
                  <a:pt x="290041" y="131808"/>
                  <a:pt x="287411" y="133123"/>
                </a:cubicBezTo>
                <a:cubicBezTo>
                  <a:pt x="287411" y="133123"/>
                  <a:pt x="287411" y="133123"/>
                  <a:pt x="288726" y="138385"/>
                </a:cubicBezTo>
                <a:cubicBezTo>
                  <a:pt x="288726" y="138385"/>
                  <a:pt x="288726" y="138385"/>
                  <a:pt x="282149" y="139700"/>
                </a:cubicBezTo>
                <a:cubicBezTo>
                  <a:pt x="282149" y="139700"/>
                  <a:pt x="282149" y="139700"/>
                  <a:pt x="280834" y="135754"/>
                </a:cubicBezTo>
                <a:cubicBezTo>
                  <a:pt x="278203" y="135754"/>
                  <a:pt x="275572" y="135754"/>
                  <a:pt x="272941" y="135754"/>
                </a:cubicBezTo>
                <a:cubicBezTo>
                  <a:pt x="272941" y="135754"/>
                  <a:pt x="272941" y="135754"/>
                  <a:pt x="271626" y="139700"/>
                </a:cubicBezTo>
                <a:cubicBezTo>
                  <a:pt x="271626" y="139700"/>
                  <a:pt x="271626" y="139700"/>
                  <a:pt x="265049" y="135754"/>
                </a:cubicBezTo>
                <a:cubicBezTo>
                  <a:pt x="265049" y="135754"/>
                  <a:pt x="265049" y="135754"/>
                  <a:pt x="266365" y="131808"/>
                </a:cubicBezTo>
                <a:cubicBezTo>
                  <a:pt x="265049" y="130492"/>
                  <a:pt x="262418" y="129177"/>
                  <a:pt x="261103" y="126546"/>
                </a:cubicBezTo>
                <a:cubicBezTo>
                  <a:pt x="261103" y="126546"/>
                  <a:pt x="261103" y="126546"/>
                  <a:pt x="257156" y="127862"/>
                </a:cubicBezTo>
                <a:cubicBezTo>
                  <a:pt x="257156" y="127862"/>
                  <a:pt x="257156" y="127862"/>
                  <a:pt x="254526" y="121285"/>
                </a:cubicBezTo>
                <a:cubicBezTo>
                  <a:pt x="254526" y="121285"/>
                  <a:pt x="254526" y="121285"/>
                  <a:pt x="259787" y="119969"/>
                </a:cubicBezTo>
                <a:cubicBezTo>
                  <a:pt x="258472" y="117339"/>
                  <a:pt x="259787" y="114708"/>
                  <a:pt x="259787" y="112077"/>
                </a:cubicBezTo>
                <a:cubicBezTo>
                  <a:pt x="259787" y="112077"/>
                  <a:pt x="259787" y="112077"/>
                  <a:pt x="255841" y="110762"/>
                </a:cubicBezTo>
                <a:cubicBezTo>
                  <a:pt x="255841" y="110762"/>
                  <a:pt x="255841" y="110762"/>
                  <a:pt x="258472" y="104185"/>
                </a:cubicBezTo>
                <a:cubicBezTo>
                  <a:pt x="258472" y="104185"/>
                  <a:pt x="258472" y="104185"/>
                  <a:pt x="262418" y="105500"/>
                </a:cubicBezTo>
                <a:cubicBezTo>
                  <a:pt x="265049" y="104185"/>
                  <a:pt x="266365" y="101554"/>
                  <a:pt x="268995" y="100239"/>
                </a:cubicBezTo>
                <a:cubicBezTo>
                  <a:pt x="268995" y="100239"/>
                  <a:pt x="268995" y="100239"/>
                  <a:pt x="267680" y="96293"/>
                </a:cubicBezTo>
                <a:cubicBezTo>
                  <a:pt x="267680" y="96293"/>
                  <a:pt x="267680" y="96293"/>
                  <a:pt x="274257" y="93662"/>
                </a:cubicBezTo>
                <a:close/>
                <a:moveTo>
                  <a:pt x="155795" y="46037"/>
                </a:moveTo>
                <a:cubicBezTo>
                  <a:pt x="150527" y="46037"/>
                  <a:pt x="146576" y="51308"/>
                  <a:pt x="146576" y="55260"/>
                </a:cubicBezTo>
                <a:cubicBezTo>
                  <a:pt x="146576" y="55260"/>
                  <a:pt x="146576" y="55260"/>
                  <a:pt x="146576" y="84248"/>
                </a:cubicBezTo>
                <a:cubicBezTo>
                  <a:pt x="146576" y="84248"/>
                  <a:pt x="146576" y="84248"/>
                  <a:pt x="183453" y="96107"/>
                </a:cubicBezTo>
                <a:cubicBezTo>
                  <a:pt x="186087" y="97425"/>
                  <a:pt x="188721" y="100060"/>
                  <a:pt x="190038" y="104013"/>
                </a:cubicBezTo>
                <a:cubicBezTo>
                  <a:pt x="190038" y="104013"/>
                  <a:pt x="190038" y="104013"/>
                  <a:pt x="259841" y="71072"/>
                </a:cubicBezTo>
                <a:cubicBezTo>
                  <a:pt x="259841" y="71072"/>
                  <a:pt x="261158" y="71072"/>
                  <a:pt x="262476" y="72390"/>
                </a:cubicBezTo>
                <a:cubicBezTo>
                  <a:pt x="262476" y="73707"/>
                  <a:pt x="262476" y="75025"/>
                  <a:pt x="261158" y="76342"/>
                </a:cubicBezTo>
                <a:cubicBezTo>
                  <a:pt x="261158" y="76342"/>
                  <a:pt x="261158" y="76342"/>
                  <a:pt x="191355" y="107966"/>
                </a:cubicBezTo>
                <a:cubicBezTo>
                  <a:pt x="191355" y="109283"/>
                  <a:pt x="191355" y="110601"/>
                  <a:pt x="190038" y="110601"/>
                </a:cubicBezTo>
                <a:cubicBezTo>
                  <a:pt x="188721" y="115871"/>
                  <a:pt x="184770" y="118507"/>
                  <a:pt x="179502" y="118507"/>
                </a:cubicBezTo>
                <a:cubicBezTo>
                  <a:pt x="178185" y="118507"/>
                  <a:pt x="176868" y="118507"/>
                  <a:pt x="175551" y="118507"/>
                </a:cubicBezTo>
                <a:cubicBezTo>
                  <a:pt x="175551" y="118507"/>
                  <a:pt x="175551" y="118507"/>
                  <a:pt x="146576" y="107966"/>
                </a:cubicBezTo>
                <a:cubicBezTo>
                  <a:pt x="146576" y="107966"/>
                  <a:pt x="146576" y="107966"/>
                  <a:pt x="146576" y="168577"/>
                </a:cubicBezTo>
                <a:cubicBezTo>
                  <a:pt x="146576" y="173847"/>
                  <a:pt x="150527" y="177800"/>
                  <a:pt x="155795" y="177800"/>
                </a:cubicBezTo>
                <a:cubicBezTo>
                  <a:pt x="155795" y="177800"/>
                  <a:pt x="155795" y="177800"/>
                  <a:pt x="315157" y="177800"/>
                </a:cubicBezTo>
                <a:cubicBezTo>
                  <a:pt x="320425" y="177800"/>
                  <a:pt x="324376" y="173847"/>
                  <a:pt x="324376" y="168577"/>
                </a:cubicBezTo>
                <a:cubicBezTo>
                  <a:pt x="324376" y="168577"/>
                  <a:pt x="324376" y="168577"/>
                  <a:pt x="324376" y="55260"/>
                </a:cubicBezTo>
                <a:cubicBezTo>
                  <a:pt x="324376" y="51308"/>
                  <a:pt x="320425" y="46037"/>
                  <a:pt x="315157" y="46037"/>
                </a:cubicBezTo>
                <a:cubicBezTo>
                  <a:pt x="315157" y="46037"/>
                  <a:pt x="315157" y="46037"/>
                  <a:pt x="155795" y="46037"/>
                </a:cubicBezTo>
                <a:close/>
                <a:moveTo>
                  <a:pt x="235382" y="15875"/>
                </a:moveTo>
                <a:cubicBezTo>
                  <a:pt x="239323" y="15875"/>
                  <a:pt x="241950" y="19819"/>
                  <a:pt x="241950" y="23762"/>
                </a:cubicBezTo>
                <a:cubicBezTo>
                  <a:pt x="241950" y="23762"/>
                  <a:pt x="241950" y="23762"/>
                  <a:pt x="241950" y="36908"/>
                </a:cubicBezTo>
                <a:cubicBezTo>
                  <a:pt x="241950" y="36908"/>
                  <a:pt x="241950" y="36908"/>
                  <a:pt x="315511" y="36908"/>
                </a:cubicBezTo>
                <a:cubicBezTo>
                  <a:pt x="324706" y="36908"/>
                  <a:pt x="333901" y="46109"/>
                  <a:pt x="333901" y="55311"/>
                </a:cubicBezTo>
                <a:cubicBezTo>
                  <a:pt x="333901" y="55311"/>
                  <a:pt x="333901" y="55311"/>
                  <a:pt x="333901" y="168361"/>
                </a:cubicBezTo>
                <a:cubicBezTo>
                  <a:pt x="333901" y="178878"/>
                  <a:pt x="324706" y="186765"/>
                  <a:pt x="315511" y="186765"/>
                </a:cubicBezTo>
                <a:cubicBezTo>
                  <a:pt x="315511" y="186765"/>
                  <a:pt x="315511" y="186765"/>
                  <a:pt x="281358" y="186765"/>
                </a:cubicBezTo>
                <a:cubicBezTo>
                  <a:pt x="281358" y="186765"/>
                  <a:pt x="281358" y="186765"/>
                  <a:pt x="310257" y="298501"/>
                </a:cubicBezTo>
                <a:cubicBezTo>
                  <a:pt x="311570" y="302444"/>
                  <a:pt x="308943" y="305073"/>
                  <a:pt x="306316" y="306388"/>
                </a:cubicBezTo>
                <a:cubicBezTo>
                  <a:pt x="305002" y="306388"/>
                  <a:pt x="305002" y="306388"/>
                  <a:pt x="303689" y="306388"/>
                </a:cubicBezTo>
                <a:cubicBezTo>
                  <a:pt x="301062" y="306388"/>
                  <a:pt x="298435" y="305073"/>
                  <a:pt x="297121" y="301130"/>
                </a:cubicBezTo>
                <a:cubicBezTo>
                  <a:pt x="297121" y="301130"/>
                  <a:pt x="297121" y="301130"/>
                  <a:pt x="266909" y="186765"/>
                </a:cubicBezTo>
                <a:cubicBezTo>
                  <a:pt x="266909" y="186765"/>
                  <a:pt x="266909" y="186765"/>
                  <a:pt x="241950" y="186765"/>
                </a:cubicBezTo>
                <a:cubicBezTo>
                  <a:pt x="241950" y="186765"/>
                  <a:pt x="241950" y="186765"/>
                  <a:pt x="241950" y="268266"/>
                </a:cubicBezTo>
                <a:cubicBezTo>
                  <a:pt x="241950" y="272210"/>
                  <a:pt x="239323" y="274839"/>
                  <a:pt x="235382" y="274839"/>
                </a:cubicBezTo>
                <a:cubicBezTo>
                  <a:pt x="231441" y="274839"/>
                  <a:pt x="228814" y="272210"/>
                  <a:pt x="228814" y="268266"/>
                </a:cubicBezTo>
                <a:cubicBezTo>
                  <a:pt x="228814" y="268266"/>
                  <a:pt x="228814" y="268266"/>
                  <a:pt x="228814" y="186765"/>
                </a:cubicBezTo>
                <a:cubicBezTo>
                  <a:pt x="228814" y="186765"/>
                  <a:pt x="228814" y="186765"/>
                  <a:pt x="205170" y="186765"/>
                </a:cubicBezTo>
                <a:cubicBezTo>
                  <a:pt x="205170" y="186765"/>
                  <a:pt x="205170" y="186765"/>
                  <a:pt x="173644" y="301130"/>
                </a:cubicBezTo>
                <a:cubicBezTo>
                  <a:pt x="173644" y="305073"/>
                  <a:pt x="169703" y="306388"/>
                  <a:pt x="167076" y="306388"/>
                </a:cubicBezTo>
                <a:cubicBezTo>
                  <a:pt x="167076" y="306388"/>
                  <a:pt x="165762" y="306388"/>
                  <a:pt x="165762" y="306388"/>
                </a:cubicBezTo>
                <a:cubicBezTo>
                  <a:pt x="161822" y="305073"/>
                  <a:pt x="159195" y="302444"/>
                  <a:pt x="160508" y="298501"/>
                </a:cubicBezTo>
                <a:cubicBezTo>
                  <a:pt x="160508" y="298501"/>
                  <a:pt x="160508" y="298501"/>
                  <a:pt x="190720" y="186765"/>
                </a:cubicBezTo>
                <a:cubicBezTo>
                  <a:pt x="190720" y="186765"/>
                  <a:pt x="190720" y="186765"/>
                  <a:pt x="156567" y="186765"/>
                </a:cubicBezTo>
                <a:cubicBezTo>
                  <a:pt x="146059" y="186765"/>
                  <a:pt x="136864" y="178878"/>
                  <a:pt x="136864" y="168361"/>
                </a:cubicBezTo>
                <a:cubicBezTo>
                  <a:pt x="136864" y="168361"/>
                  <a:pt x="136864" y="168361"/>
                  <a:pt x="136864" y="105264"/>
                </a:cubicBezTo>
                <a:cubicBezTo>
                  <a:pt x="136864" y="105264"/>
                  <a:pt x="136864" y="105264"/>
                  <a:pt x="119787" y="100005"/>
                </a:cubicBezTo>
                <a:cubicBezTo>
                  <a:pt x="119787" y="100005"/>
                  <a:pt x="119787" y="98691"/>
                  <a:pt x="119787" y="98691"/>
                </a:cubicBezTo>
                <a:cubicBezTo>
                  <a:pt x="119787" y="98691"/>
                  <a:pt x="115846" y="97376"/>
                  <a:pt x="110592" y="96062"/>
                </a:cubicBezTo>
                <a:cubicBezTo>
                  <a:pt x="110592" y="96062"/>
                  <a:pt x="110592" y="96062"/>
                  <a:pt x="110592" y="176249"/>
                </a:cubicBezTo>
                <a:cubicBezTo>
                  <a:pt x="110592" y="176249"/>
                  <a:pt x="110592" y="176249"/>
                  <a:pt x="119787" y="291928"/>
                </a:cubicBezTo>
                <a:cubicBezTo>
                  <a:pt x="119787" y="299815"/>
                  <a:pt x="114533" y="306388"/>
                  <a:pt x="106651" y="306388"/>
                </a:cubicBezTo>
                <a:cubicBezTo>
                  <a:pt x="106651" y="306388"/>
                  <a:pt x="105338" y="306388"/>
                  <a:pt x="105338" y="306388"/>
                </a:cubicBezTo>
                <a:cubicBezTo>
                  <a:pt x="97456" y="306388"/>
                  <a:pt x="92202" y="301130"/>
                  <a:pt x="90888" y="293243"/>
                </a:cubicBezTo>
                <a:cubicBezTo>
                  <a:pt x="90888" y="293243"/>
                  <a:pt x="90888" y="293243"/>
                  <a:pt x="83007" y="189394"/>
                </a:cubicBezTo>
                <a:cubicBezTo>
                  <a:pt x="81693" y="190709"/>
                  <a:pt x="79066" y="190709"/>
                  <a:pt x="77753" y="190709"/>
                </a:cubicBezTo>
                <a:cubicBezTo>
                  <a:pt x="75125" y="190709"/>
                  <a:pt x="73812" y="190709"/>
                  <a:pt x="71185" y="189394"/>
                </a:cubicBezTo>
                <a:cubicBezTo>
                  <a:pt x="71185" y="189394"/>
                  <a:pt x="71185" y="189394"/>
                  <a:pt x="63303" y="293243"/>
                </a:cubicBezTo>
                <a:cubicBezTo>
                  <a:pt x="63303" y="301130"/>
                  <a:pt x="56735" y="306388"/>
                  <a:pt x="48854" y="306388"/>
                </a:cubicBezTo>
                <a:cubicBezTo>
                  <a:pt x="48854" y="306388"/>
                  <a:pt x="48854" y="306388"/>
                  <a:pt x="47540" y="306388"/>
                </a:cubicBezTo>
                <a:cubicBezTo>
                  <a:pt x="40972" y="306388"/>
                  <a:pt x="34404" y="299815"/>
                  <a:pt x="35718" y="291928"/>
                </a:cubicBezTo>
                <a:cubicBezTo>
                  <a:pt x="35718" y="291928"/>
                  <a:pt x="35718" y="291928"/>
                  <a:pt x="44913" y="176249"/>
                </a:cubicBezTo>
                <a:cubicBezTo>
                  <a:pt x="44913" y="176249"/>
                  <a:pt x="44913" y="176249"/>
                  <a:pt x="44913" y="96062"/>
                </a:cubicBezTo>
                <a:cubicBezTo>
                  <a:pt x="43599" y="96062"/>
                  <a:pt x="42286" y="97376"/>
                  <a:pt x="40972" y="97376"/>
                </a:cubicBezTo>
                <a:cubicBezTo>
                  <a:pt x="40972" y="97376"/>
                  <a:pt x="40972" y="97376"/>
                  <a:pt x="23896" y="174934"/>
                </a:cubicBezTo>
                <a:cubicBezTo>
                  <a:pt x="22582" y="180192"/>
                  <a:pt x="17328" y="184136"/>
                  <a:pt x="12074" y="184136"/>
                </a:cubicBezTo>
                <a:cubicBezTo>
                  <a:pt x="10760" y="184136"/>
                  <a:pt x="10760" y="184136"/>
                  <a:pt x="9446" y="184136"/>
                </a:cubicBezTo>
                <a:cubicBezTo>
                  <a:pt x="2878" y="182821"/>
                  <a:pt x="-1062" y="176249"/>
                  <a:pt x="251" y="169676"/>
                </a:cubicBezTo>
                <a:cubicBezTo>
                  <a:pt x="251" y="169676"/>
                  <a:pt x="251" y="169676"/>
                  <a:pt x="18641" y="85546"/>
                </a:cubicBezTo>
                <a:cubicBezTo>
                  <a:pt x="19955" y="85546"/>
                  <a:pt x="19955" y="85546"/>
                  <a:pt x="19955" y="84231"/>
                </a:cubicBezTo>
                <a:cubicBezTo>
                  <a:pt x="19955" y="84231"/>
                  <a:pt x="19955" y="82916"/>
                  <a:pt x="21269" y="82916"/>
                </a:cubicBezTo>
                <a:cubicBezTo>
                  <a:pt x="21269" y="81602"/>
                  <a:pt x="21269" y="81602"/>
                  <a:pt x="22582" y="80287"/>
                </a:cubicBezTo>
                <a:cubicBezTo>
                  <a:pt x="22582" y="80287"/>
                  <a:pt x="22582" y="80287"/>
                  <a:pt x="23896" y="78973"/>
                </a:cubicBezTo>
                <a:cubicBezTo>
                  <a:pt x="23896" y="78973"/>
                  <a:pt x="25209" y="77658"/>
                  <a:pt x="25209" y="77658"/>
                </a:cubicBezTo>
                <a:cubicBezTo>
                  <a:pt x="26523" y="77658"/>
                  <a:pt x="26523" y="77658"/>
                  <a:pt x="26523" y="77658"/>
                </a:cubicBezTo>
                <a:cubicBezTo>
                  <a:pt x="27837" y="76344"/>
                  <a:pt x="51481" y="68457"/>
                  <a:pt x="72498" y="67142"/>
                </a:cubicBezTo>
                <a:cubicBezTo>
                  <a:pt x="72498" y="67142"/>
                  <a:pt x="72498" y="67142"/>
                  <a:pt x="76439" y="72400"/>
                </a:cubicBezTo>
                <a:cubicBezTo>
                  <a:pt x="76439" y="72400"/>
                  <a:pt x="76439" y="72400"/>
                  <a:pt x="68558" y="134183"/>
                </a:cubicBezTo>
                <a:cubicBezTo>
                  <a:pt x="68558" y="134183"/>
                  <a:pt x="68558" y="134183"/>
                  <a:pt x="77753" y="149958"/>
                </a:cubicBezTo>
                <a:cubicBezTo>
                  <a:pt x="77753" y="149958"/>
                  <a:pt x="77753" y="149958"/>
                  <a:pt x="86948" y="134183"/>
                </a:cubicBezTo>
                <a:cubicBezTo>
                  <a:pt x="86948" y="134183"/>
                  <a:pt x="86948" y="134183"/>
                  <a:pt x="79066" y="72400"/>
                </a:cubicBezTo>
                <a:cubicBezTo>
                  <a:pt x="79066" y="72400"/>
                  <a:pt x="79066" y="72400"/>
                  <a:pt x="81693" y="67142"/>
                </a:cubicBezTo>
                <a:cubicBezTo>
                  <a:pt x="102711" y="68457"/>
                  <a:pt x="125041" y="76344"/>
                  <a:pt x="127669" y="77658"/>
                </a:cubicBezTo>
                <a:cubicBezTo>
                  <a:pt x="127669" y="77658"/>
                  <a:pt x="127669" y="77658"/>
                  <a:pt x="136864" y="80287"/>
                </a:cubicBezTo>
                <a:cubicBezTo>
                  <a:pt x="136864" y="80287"/>
                  <a:pt x="136864" y="80287"/>
                  <a:pt x="136864" y="55311"/>
                </a:cubicBezTo>
                <a:cubicBezTo>
                  <a:pt x="136864" y="46109"/>
                  <a:pt x="146059" y="36908"/>
                  <a:pt x="156567" y="36908"/>
                </a:cubicBezTo>
                <a:cubicBezTo>
                  <a:pt x="156567" y="36908"/>
                  <a:pt x="156567" y="36908"/>
                  <a:pt x="228814" y="36908"/>
                </a:cubicBezTo>
                <a:cubicBezTo>
                  <a:pt x="228814" y="36908"/>
                  <a:pt x="228814" y="36908"/>
                  <a:pt x="228814" y="23762"/>
                </a:cubicBezTo>
                <a:cubicBezTo>
                  <a:pt x="228814" y="19819"/>
                  <a:pt x="231441" y="15875"/>
                  <a:pt x="235382" y="15875"/>
                </a:cubicBezTo>
                <a:close/>
                <a:moveTo>
                  <a:pt x="76726" y="0"/>
                </a:moveTo>
                <a:cubicBezTo>
                  <a:pt x="93385" y="0"/>
                  <a:pt x="106889" y="14215"/>
                  <a:pt x="106889" y="31750"/>
                </a:cubicBezTo>
                <a:cubicBezTo>
                  <a:pt x="106889" y="49285"/>
                  <a:pt x="93385" y="63500"/>
                  <a:pt x="76726" y="63500"/>
                </a:cubicBezTo>
                <a:cubicBezTo>
                  <a:pt x="60067" y="63500"/>
                  <a:pt x="46563" y="49285"/>
                  <a:pt x="46563" y="31750"/>
                </a:cubicBezTo>
                <a:cubicBezTo>
                  <a:pt x="46563" y="14215"/>
                  <a:pt x="60067" y="0"/>
                  <a:pt x="76726" y="0"/>
                </a:cubicBezTo>
                <a:close/>
              </a:path>
            </a:pathLst>
          </a:custGeom>
          <a:solidFill>
            <a:srgbClr val="817269"/>
          </a:solidFill>
          <a:ln>
            <a:noFill/>
          </a:ln>
        </p:spPr>
      </p:sp>
      <p:sp>
        <p:nvSpPr>
          <p:cNvPr id="6" name="KSO_Shape">
            <a:extLst>
              <a:ext uri="{FF2B5EF4-FFF2-40B4-BE49-F238E27FC236}">
                <a16:creationId xmlns:a16="http://schemas.microsoft.com/office/drawing/2014/main" xmlns="" id="{A71D5B46-FBFD-4E17-994A-9E52B832459A}"/>
              </a:ext>
            </a:extLst>
          </p:cNvPr>
          <p:cNvSpPr>
            <a:spLocks/>
          </p:cNvSpPr>
          <p:nvPr/>
        </p:nvSpPr>
        <p:spPr bwMode="auto">
          <a:xfrm>
            <a:off x="331620" y="181324"/>
            <a:ext cx="1279192" cy="877127"/>
          </a:xfrm>
          <a:custGeom>
            <a:avLst/>
            <a:gdLst>
              <a:gd name="T0" fmla="*/ 272339 w 2209800"/>
              <a:gd name="T1" fmla="*/ 673180 h 1266826"/>
              <a:gd name="T2" fmla="*/ 218692 w 2209800"/>
              <a:gd name="T3" fmla="*/ 687136 h 1266826"/>
              <a:gd name="T4" fmla="*/ 1679466 w 2209800"/>
              <a:gd name="T5" fmla="*/ 656818 h 1266826"/>
              <a:gd name="T6" fmla="*/ 1643337 w 2209800"/>
              <a:gd name="T7" fmla="*/ 677888 h 1266826"/>
              <a:gd name="T8" fmla="*/ 337669 w 2209800"/>
              <a:gd name="T9" fmla="*/ 604952 h 1266826"/>
              <a:gd name="T10" fmla="*/ 413803 w 2209800"/>
              <a:gd name="T11" fmla="*/ 637231 h 1266826"/>
              <a:gd name="T12" fmla="*/ 476516 w 2209800"/>
              <a:gd name="T13" fmla="*/ 783036 h 1266826"/>
              <a:gd name="T14" fmla="*/ 1096 w 2209800"/>
              <a:gd name="T15" fmla="*/ 806835 h 1266826"/>
              <a:gd name="T16" fmla="*/ 46556 w 2209800"/>
              <a:gd name="T17" fmla="*/ 646532 h 1266826"/>
              <a:gd name="T18" fmla="*/ 131727 w 2209800"/>
              <a:gd name="T19" fmla="*/ 620544 h 1266826"/>
              <a:gd name="T20" fmla="*/ 240997 w 2209800"/>
              <a:gd name="T21" fmla="*/ 741730 h 1266826"/>
              <a:gd name="T22" fmla="*/ 280159 w 2209800"/>
              <a:gd name="T23" fmla="*/ 758963 h 1266826"/>
              <a:gd name="T24" fmla="*/ 288922 w 2209800"/>
              <a:gd name="T25" fmla="*/ 644070 h 1266826"/>
              <a:gd name="T26" fmla="*/ 1567057 w 2209800"/>
              <a:gd name="T27" fmla="*/ 595372 h 1266826"/>
              <a:gd name="T28" fmla="*/ 1617173 w 2209800"/>
              <a:gd name="T29" fmla="*/ 639385 h 1266826"/>
              <a:gd name="T30" fmla="*/ 1626484 w 2209800"/>
              <a:gd name="T31" fmla="*/ 752015 h 1266826"/>
              <a:gd name="T32" fmla="*/ 1670576 w 2209800"/>
              <a:gd name="T33" fmla="*/ 720304 h 1266826"/>
              <a:gd name="T34" fmla="*/ 1782859 w 2209800"/>
              <a:gd name="T35" fmla="*/ 607400 h 1266826"/>
              <a:gd name="T36" fmla="*/ 1862552 w 2209800"/>
              <a:gd name="T37" fmla="*/ 642392 h 1266826"/>
              <a:gd name="T38" fmla="*/ 1904453 w 2209800"/>
              <a:gd name="T39" fmla="*/ 815985 h 1266826"/>
              <a:gd name="T40" fmla="*/ 1432591 w 2209800"/>
              <a:gd name="T41" fmla="*/ 758030 h 1266826"/>
              <a:gd name="T42" fmla="*/ 1495032 w 2209800"/>
              <a:gd name="T43" fmla="*/ 624076 h 1266826"/>
              <a:gd name="T44" fmla="*/ 827855 w 2209800"/>
              <a:gd name="T45" fmla="*/ 471403 h 1266826"/>
              <a:gd name="T46" fmla="*/ 922913 w 2209800"/>
              <a:gd name="T47" fmla="*/ 572854 h 1266826"/>
              <a:gd name="T48" fmla="*/ 918256 w 2209800"/>
              <a:gd name="T49" fmla="*/ 511161 h 1266826"/>
              <a:gd name="T50" fmla="*/ 954416 w 2209800"/>
              <a:gd name="T51" fmla="*/ 485113 h 1266826"/>
              <a:gd name="T52" fmla="*/ 1004000 w 2209800"/>
              <a:gd name="T53" fmla="*/ 508420 h 1266826"/>
              <a:gd name="T54" fmla="*/ 995508 w 2209800"/>
              <a:gd name="T55" fmla="*/ 564629 h 1266826"/>
              <a:gd name="T56" fmla="*/ 1080978 w 2209800"/>
              <a:gd name="T57" fmla="*/ 496903 h 1266826"/>
              <a:gd name="T58" fmla="*/ 1229179 w 2209800"/>
              <a:gd name="T59" fmla="*/ 514177 h 1266826"/>
              <a:gd name="T60" fmla="*/ 643492 w 2209800"/>
              <a:gd name="T61" fmla="*/ 551468 h 1266826"/>
              <a:gd name="T62" fmla="*/ 769505 w 2209800"/>
              <a:gd name="T63" fmla="*/ 466468 h 1266826"/>
              <a:gd name="T64" fmla="*/ 276991 w 2209800"/>
              <a:gd name="T65" fmla="*/ 278718 h 1266826"/>
              <a:gd name="T66" fmla="*/ 331459 w 2209800"/>
              <a:gd name="T67" fmla="*/ 377860 h 1266826"/>
              <a:gd name="T68" fmla="*/ 319416 w 2209800"/>
              <a:gd name="T69" fmla="*/ 526435 h 1266826"/>
              <a:gd name="T70" fmla="*/ 249895 w 2209800"/>
              <a:gd name="T71" fmla="*/ 592347 h 1266826"/>
              <a:gd name="T72" fmla="*/ 180372 w 2209800"/>
              <a:gd name="T73" fmla="*/ 582735 h 1266826"/>
              <a:gd name="T74" fmla="*/ 102092 w 2209800"/>
              <a:gd name="T75" fmla="*/ 477277 h 1266826"/>
              <a:gd name="T76" fmla="*/ 92239 w 2209800"/>
              <a:gd name="T77" fmla="*/ 408618 h 1266826"/>
              <a:gd name="T78" fmla="*/ 125358 w 2209800"/>
              <a:gd name="T79" fmla="*/ 306181 h 1266826"/>
              <a:gd name="T80" fmla="*/ 210480 w 2209800"/>
              <a:gd name="T81" fmla="*/ 261966 h 1266826"/>
              <a:gd name="T82" fmla="*/ 1756378 w 2209800"/>
              <a:gd name="T83" fmla="*/ 275083 h 1266826"/>
              <a:gd name="T84" fmla="*/ 1809750 w 2209800"/>
              <a:gd name="T85" fmla="*/ 366710 h 1266826"/>
              <a:gd name="T86" fmla="*/ 1813856 w 2209800"/>
              <a:gd name="T87" fmla="*/ 440557 h 1266826"/>
              <a:gd name="T88" fmla="*/ 1755556 w 2209800"/>
              <a:gd name="T89" fmla="*/ 543397 h 1266826"/>
              <a:gd name="T90" fmla="*/ 1678097 w 2209800"/>
              <a:gd name="T91" fmla="*/ 585791 h 1266826"/>
              <a:gd name="T92" fmla="*/ 1604197 w 2209800"/>
              <a:gd name="T93" fmla="*/ 545311 h 1266826"/>
              <a:gd name="T94" fmla="*/ 1568341 w 2209800"/>
              <a:gd name="T95" fmla="*/ 416215 h 1266826"/>
              <a:gd name="T96" fmla="*/ 1605565 w 2209800"/>
              <a:gd name="T97" fmla="*/ 290400 h 1266826"/>
              <a:gd name="T98" fmla="*/ 962770 w 2209800"/>
              <a:gd name="T99" fmla="*/ 273 h 1266826"/>
              <a:gd name="T100" fmla="*/ 1074804 w 2209800"/>
              <a:gd name="T101" fmla="*/ 54473 h 1266826"/>
              <a:gd name="T102" fmla="*/ 1121371 w 2209800"/>
              <a:gd name="T103" fmla="*/ 199278 h 1266826"/>
              <a:gd name="T104" fmla="*/ 1120549 w 2209800"/>
              <a:gd name="T105" fmla="*/ 275377 h 1266826"/>
              <a:gd name="T106" fmla="*/ 1062752 w 2209800"/>
              <a:gd name="T107" fmla="*/ 379670 h 1266826"/>
              <a:gd name="T108" fmla="*/ 982492 w 2209800"/>
              <a:gd name="T109" fmla="*/ 450566 h 1266826"/>
              <a:gd name="T110" fmla="*/ 895659 w 2209800"/>
              <a:gd name="T111" fmla="*/ 432500 h 1266826"/>
              <a:gd name="T112" fmla="*/ 807730 w 2209800"/>
              <a:gd name="T113" fmla="*/ 297823 h 1266826"/>
              <a:gd name="T114" fmla="*/ 782255 w 2209800"/>
              <a:gd name="T115" fmla="*/ 209954 h 1266826"/>
              <a:gd name="T116" fmla="*/ 806909 w 2209800"/>
              <a:gd name="T117" fmla="*/ 99365 h 1266826"/>
              <a:gd name="T118" fmla="*/ 901959 w 2209800"/>
              <a:gd name="T119" fmla="*/ 9307 h 12668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209800" h="1266826">
                <a:moveTo>
                  <a:pt x="712968" y="1049338"/>
                </a:moveTo>
                <a:lnTo>
                  <a:pt x="1110615" y="1049338"/>
                </a:lnTo>
                <a:lnTo>
                  <a:pt x="1508580" y="1049338"/>
                </a:lnTo>
                <a:lnTo>
                  <a:pt x="1811338" y="1266826"/>
                </a:lnTo>
                <a:lnTo>
                  <a:pt x="1110615" y="1266826"/>
                </a:lnTo>
                <a:lnTo>
                  <a:pt x="409575" y="1266826"/>
                </a:lnTo>
                <a:lnTo>
                  <a:pt x="712968" y="1049338"/>
                </a:lnTo>
                <a:close/>
                <a:moveTo>
                  <a:pt x="296863" y="760413"/>
                </a:moveTo>
                <a:lnTo>
                  <a:pt x="300673" y="761061"/>
                </a:lnTo>
                <a:lnTo>
                  <a:pt x="303848" y="762356"/>
                </a:lnTo>
                <a:lnTo>
                  <a:pt x="307341" y="763975"/>
                </a:lnTo>
                <a:lnTo>
                  <a:pt x="310198" y="766565"/>
                </a:lnTo>
                <a:lnTo>
                  <a:pt x="312738" y="769479"/>
                </a:lnTo>
                <a:lnTo>
                  <a:pt x="314326" y="773364"/>
                </a:lnTo>
                <a:lnTo>
                  <a:pt x="315278" y="777249"/>
                </a:lnTo>
                <a:lnTo>
                  <a:pt x="315913" y="780811"/>
                </a:lnTo>
                <a:lnTo>
                  <a:pt x="315278" y="785020"/>
                </a:lnTo>
                <a:lnTo>
                  <a:pt x="314326" y="788581"/>
                </a:lnTo>
                <a:lnTo>
                  <a:pt x="312103" y="791819"/>
                </a:lnTo>
                <a:lnTo>
                  <a:pt x="309881" y="794409"/>
                </a:lnTo>
                <a:lnTo>
                  <a:pt x="306706" y="796999"/>
                </a:lnTo>
                <a:lnTo>
                  <a:pt x="303213" y="798618"/>
                </a:lnTo>
                <a:lnTo>
                  <a:pt x="290466" y="803851"/>
                </a:lnTo>
                <a:lnTo>
                  <a:pt x="278766" y="808655"/>
                </a:lnTo>
                <a:lnTo>
                  <a:pt x="274956" y="809302"/>
                </a:lnTo>
                <a:lnTo>
                  <a:pt x="270828" y="809626"/>
                </a:lnTo>
                <a:lnTo>
                  <a:pt x="267336" y="809302"/>
                </a:lnTo>
                <a:lnTo>
                  <a:pt x="263843" y="808007"/>
                </a:lnTo>
                <a:lnTo>
                  <a:pt x="260668" y="806065"/>
                </a:lnTo>
                <a:lnTo>
                  <a:pt x="257811" y="803798"/>
                </a:lnTo>
                <a:lnTo>
                  <a:pt x="255588" y="800561"/>
                </a:lnTo>
                <a:lnTo>
                  <a:pt x="253683" y="796999"/>
                </a:lnTo>
                <a:lnTo>
                  <a:pt x="252413" y="793438"/>
                </a:lnTo>
                <a:lnTo>
                  <a:pt x="252413" y="789229"/>
                </a:lnTo>
                <a:lnTo>
                  <a:pt x="252731" y="785667"/>
                </a:lnTo>
                <a:lnTo>
                  <a:pt x="254001" y="782106"/>
                </a:lnTo>
                <a:lnTo>
                  <a:pt x="255906" y="778868"/>
                </a:lnTo>
                <a:lnTo>
                  <a:pt x="258446" y="775954"/>
                </a:lnTo>
                <a:lnTo>
                  <a:pt x="260986" y="773688"/>
                </a:lnTo>
                <a:lnTo>
                  <a:pt x="264478" y="771745"/>
                </a:lnTo>
                <a:lnTo>
                  <a:pt x="289243" y="762032"/>
                </a:lnTo>
                <a:lnTo>
                  <a:pt x="293371" y="760737"/>
                </a:lnTo>
                <a:lnTo>
                  <a:pt x="296863" y="760413"/>
                </a:lnTo>
                <a:close/>
                <a:moveTo>
                  <a:pt x="1912938" y="749300"/>
                </a:moveTo>
                <a:lnTo>
                  <a:pt x="1916431" y="749613"/>
                </a:lnTo>
                <a:lnTo>
                  <a:pt x="1920241" y="750866"/>
                </a:lnTo>
                <a:lnTo>
                  <a:pt x="1944688" y="760266"/>
                </a:lnTo>
                <a:lnTo>
                  <a:pt x="1948181" y="761833"/>
                </a:lnTo>
                <a:lnTo>
                  <a:pt x="1951356" y="764026"/>
                </a:lnTo>
                <a:lnTo>
                  <a:pt x="1953896" y="766846"/>
                </a:lnTo>
                <a:lnTo>
                  <a:pt x="1955801" y="770293"/>
                </a:lnTo>
                <a:lnTo>
                  <a:pt x="1957071" y="773739"/>
                </a:lnTo>
                <a:lnTo>
                  <a:pt x="1957388" y="777186"/>
                </a:lnTo>
                <a:lnTo>
                  <a:pt x="1957071" y="781259"/>
                </a:lnTo>
                <a:lnTo>
                  <a:pt x="1956118" y="784706"/>
                </a:lnTo>
                <a:lnTo>
                  <a:pt x="1954213" y="788152"/>
                </a:lnTo>
                <a:lnTo>
                  <a:pt x="1951673" y="791285"/>
                </a:lnTo>
                <a:lnTo>
                  <a:pt x="1949133" y="793479"/>
                </a:lnTo>
                <a:lnTo>
                  <a:pt x="1945958" y="795672"/>
                </a:lnTo>
                <a:lnTo>
                  <a:pt x="1942466" y="796299"/>
                </a:lnTo>
                <a:lnTo>
                  <a:pt x="1938338" y="796925"/>
                </a:lnTo>
                <a:lnTo>
                  <a:pt x="1934846" y="796612"/>
                </a:lnTo>
                <a:lnTo>
                  <a:pt x="1931036" y="795672"/>
                </a:lnTo>
                <a:lnTo>
                  <a:pt x="1906271" y="786272"/>
                </a:lnTo>
                <a:lnTo>
                  <a:pt x="1902778" y="784706"/>
                </a:lnTo>
                <a:lnTo>
                  <a:pt x="1899921" y="782199"/>
                </a:lnTo>
                <a:lnTo>
                  <a:pt x="1897381" y="779066"/>
                </a:lnTo>
                <a:lnTo>
                  <a:pt x="1895476" y="776246"/>
                </a:lnTo>
                <a:lnTo>
                  <a:pt x="1894523" y="772486"/>
                </a:lnTo>
                <a:lnTo>
                  <a:pt x="1893888" y="769040"/>
                </a:lnTo>
                <a:lnTo>
                  <a:pt x="1894523" y="765280"/>
                </a:lnTo>
                <a:lnTo>
                  <a:pt x="1895158" y="761206"/>
                </a:lnTo>
                <a:lnTo>
                  <a:pt x="1897063" y="758386"/>
                </a:lnTo>
                <a:lnTo>
                  <a:pt x="1899603" y="755253"/>
                </a:lnTo>
                <a:lnTo>
                  <a:pt x="1902143" y="752746"/>
                </a:lnTo>
                <a:lnTo>
                  <a:pt x="1905318" y="750866"/>
                </a:lnTo>
                <a:lnTo>
                  <a:pt x="1908811" y="749613"/>
                </a:lnTo>
                <a:lnTo>
                  <a:pt x="1912938" y="749300"/>
                </a:lnTo>
                <a:close/>
                <a:moveTo>
                  <a:pt x="386296" y="701675"/>
                </a:moveTo>
                <a:lnTo>
                  <a:pt x="391696" y="701675"/>
                </a:lnTo>
                <a:lnTo>
                  <a:pt x="397097" y="701675"/>
                </a:lnTo>
                <a:lnTo>
                  <a:pt x="403133" y="701992"/>
                </a:lnTo>
                <a:lnTo>
                  <a:pt x="408533" y="702944"/>
                </a:lnTo>
                <a:lnTo>
                  <a:pt x="413934" y="703896"/>
                </a:lnTo>
                <a:lnTo>
                  <a:pt x="419970" y="705165"/>
                </a:lnTo>
                <a:lnTo>
                  <a:pt x="425688" y="707069"/>
                </a:lnTo>
                <a:lnTo>
                  <a:pt x="431406" y="709290"/>
                </a:lnTo>
                <a:lnTo>
                  <a:pt x="437124" y="711511"/>
                </a:lnTo>
                <a:lnTo>
                  <a:pt x="443160" y="713732"/>
                </a:lnTo>
                <a:lnTo>
                  <a:pt x="448561" y="716587"/>
                </a:lnTo>
                <a:lnTo>
                  <a:pt x="454279" y="719760"/>
                </a:lnTo>
                <a:lnTo>
                  <a:pt x="459679" y="723251"/>
                </a:lnTo>
                <a:lnTo>
                  <a:pt x="465080" y="726741"/>
                </a:lnTo>
                <a:lnTo>
                  <a:pt x="470163" y="730866"/>
                </a:lnTo>
                <a:lnTo>
                  <a:pt x="475563" y="734673"/>
                </a:lnTo>
                <a:lnTo>
                  <a:pt x="480011" y="739115"/>
                </a:lnTo>
                <a:lnTo>
                  <a:pt x="484776" y="743240"/>
                </a:lnTo>
                <a:lnTo>
                  <a:pt x="489223" y="747999"/>
                </a:lnTo>
                <a:lnTo>
                  <a:pt x="493671" y="752759"/>
                </a:lnTo>
                <a:lnTo>
                  <a:pt x="497483" y="757518"/>
                </a:lnTo>
                <a:lnTo>
                  <a:pt x="500978" y="762912"/>
                </a:lnTo>
                <a:lnTo>
                  <a:pt x="505107" y="768941"/>
                </a:lnTo>
                <a:lnTo>
                  <a:pt x="508602" y="775604"/>
                </a:lnTo>
                <a:lnTo>
                  <a:pt x="512096" y="782584"/>
                </a:lnTo>
                <a:lnTo>
                  <a:pt x="515591" y="790517"/>
                </a:lnTo>
                <a:lnTo>
                  <a:pt x="519085" y="798449"/>
                </a:lnTo>
                <a:lnTo>
                  <a:pt x="525439" y="815265"/>
                </a:lnTo>
                <a:lnTo>
                  <a:pt x="531792" y="833351"/>
                </a:lnTo>
                <a:lnTo>
                  <a:pt x="537510" y="852388"/>
                </a:lnTo>
                <a:lnTo>
                  <a:pt x="543229" y="871109"/>
                </a:lnTo>
                <a:lnTo>
                  <a:pt x="547994" y="890146"/>
                </a:lnTo>
                <a:lnTo>
                  <a:pt x="552759" y="908232"/>
                </a:lnTo>
                <a:lnTo>
                  <a:pt x="556571" y="925365"/>
                </a:lnTo>
                <a:lnTo>
                  <a:pt x="562925" y="954556"/>
                </a:lnTo>
                <a:lnTo>
                  <a:pt x="566737" y="974545"/>
                </a:lnTo>
                <a:lnTo>
                  <a:pt x="568325" y="982160"/>
                </a:lnTo>
                <a:lnTo>
                  <a:pt x="284004" y="1182688"/>
                </a:lnTo>
                <a:lnTo>
                  <a:pt x="6036" y="1182688"/>
                </a:lnTo>
                <a:lnTo>
                  <a:pt x="6036" y="1170314"/>
                </a:lnTo>
                <a:lnTo>
                  <a:pt x="5718" y="1156036"/>
                </a:lnTo>
                <a:lnTo>
                  <a:pt x="4130" y="1123355"/>
                </a:lnTo>
                <a:lnTo>
                  <a:pt x="2541" y="1085597"/>
                </a:lnTo>
                <a:lnTo>
                  <a:pt x="953" y="1044667"/>
                </a:lnTo>
                <a:lnTo>
                  <a:pt x="635" y="1023091"/>
                </a:lnTo>
                <a:lnTo>
                  <a:pt x="0" y="1001515"/>
                </a:lnTo>
                <a:lnTo>
                  <a:pt x="0" y="979305"/>
                </a:lnTo>
                <a:lnTo>
                  <a:pt x="635" y="957412"/>
                </a:lnTo>
                <a:lnTo>
                  <a:pt x="1271" y="935836"/>
                </a:lnTo>
                <a:lnTo>
                  <a:pt x="1906" y="913943"/>
                </a:lnTo>
                <a:lnTo>
                  <a:pt x="4130" y="893319"/>
                </a:lnTo>
                <a:lnTo>
                  <a:pt x="6036" y="872695"/>
                </a:lnTo>
                <a:lnTo>
                  <a:pt x="7942" y="859369"/>
                </a:lnTo>
                <a:lnTo>
                  <a:pt x="10483" y="846360"/>
                </a:lnTo>
                <a:lnTo>
                  <a:pt x="13025" y="834620"/>
                </a:lnTo>
                <a:lnTo>
                  <a:pt x="16201" y="823198"/>
                </a:lnTo>
                <a:lnTo>
                  <a:pt x="19696" y="812727"/>
                </a:lnTo>
                <a:lnTo>
                  <a:pt x="23190" y="802891"/>
                </a:lnTo>
                <a:lnTo>
                  <a:pt x="27320" y="793372"/>
                </a:lnTo>
                <a:lnTo>
                  <a:pt x="31132" y="784805"/>
                </a:lnTo>
                <a:lnTo>
                  <a:pt x="35580" y="776873"/>
                </a:lnTo>
                <a:lnTo>
                  <a:pt x="40345" y="769258"/>
                </a:lnTo>
                <a:lnTo>
                  <a:pt x="44475" y="762278"/>
                </a:lnTo>
                <a:lnTo>
                  <a:pt x="49240" y="755931"/>
                </a:lnTo>
                <a:lnTo>
                  <a:pt x="54005" y="749903"/>
                </a:lnTo>
                <a:lnTo>
                  <a:pt x="58770" y="744826"/>
                </a:lnTo>
                <a:lnTo>
                  <a:pt x="63535" y="739750"/>
                </a:lnTo>
                <a:lnTo>
                  <a:pt x="68301" y="735625"/>
                </a:lnTo>
                <a:lnTo>
                  <a:pt x="73066" y="731500"/>
                </a:lnTo>
                <a:lnTo>
                  <a:pt x="77831" y="728010"/>
                </a:lnTo>
                <a:lnTo>
                  <a:pt x="81961" y="724837"/>
                </a:lnTo>
                <a:lnTo>
                  <a:pt x="86726" y="721981"/>
                </a:lnTo>
                <a:lnTo>
                  <a:pt x="94668" y="717539"/>
                </a:lnTo>
                <a:lnTo>
                  <a:pt x="101657" y="713732"/>
                </a:lnTo>
                <a:lnTo>
                  <a:pt x="108010" y="711511"/>
                </a:lnTo>
                <a:lnTo>
                  <a:pt x="112458" y="710242"/>
                </a:lnTo>
                <a:lnTo>
                  <a:pt x="116270" y="709290"/>
                </a:lnTo>
                <a:lnTo>
                  <a:pt x="122941" y="710876"/>
                </a:lnTo>
                <a:lnTo>
                  <a:pt x="129295" y="711828"/>
                </a:lnTo>
                <a:lnTo>
                  <a:pt x="141366" y="715318"/>
                </a:lnTo>
                <a:lnTo>
                  <a:pt x="152803" y="719760"/>
                </a:lnTo>
                <a:lnTo>
                  <a:pt x="163604" y="724837"/>
                </a:lnTo>
                <a:lnTo>
                  <a:pt x="173769" y="730231"/>
                </a:lnTo>
                <a:lnTo>
                  <a:pt x="183617" y="736259"/>
                </a:lnTo>
                <a:lnTo>
                  <a:pt x="192512" y="742923"/>
                </a:lnTo>
                <a:lnTo>
                  <a:pt x="201407" y="749903"/>
                </a:lnTo>
                <a:lnTo>
                  <a:pt x="209349" y="757518"/>
                </a:lnTo>
                <a:lnTo>
                  <a:pt x="216656" y="765451"/>
                </a:lnTo>
                <a:lnTo>
                  <a:pt x="223645" y="773383"/>
                </a:lnTo>
                <a:lnTo>
                  <a:pt x="230634" y="781633"/>
                </a:lnTo>
                <a:lnTo>
                  <a:pt x="236670" y="789882"/>
                </a:lnTo>
                <a:lnTo>
                  <a:pt x="242705" y="798132"/>
                </a:lnTo>
                <a:lnTo>
                  <a:pt x="248106" y="806699"/>
                </a:lnTo>
                <a:lnTo>
                  <a:pt x="253824" y="814948"/>
                </a:lnTo>
                <a:lnTo>
                  <a:pt x="263037" y="831130"/>
                </a:lnTo>
                <a:lnTo>
                  <a:pt x="271932" y="846360"/>
                </a:lnTo>
                <a:lnTo>
                  <a:pt x="279556" y="860321"/>
                </a:lnTo>
                <a:lnTo>
                  <a:pt x="286863" y="872060"/>
                </a:lnTo>
                <a:lnTo>
                  <a:pt x="290357" y="877137"/>
                </a:lnTo>
                <a:lnTo>
                  <a:pt x="293852" y="881579"/>
                </a:lnTo>
                <a:lnTo>
                  <a:pt x="297029" y="885069"/>
                </a:lnTo>
                <a:lnTo>
                  <a:pt x="300523" y="887608"/>
                </a:lnTo>
                <a:lnTo>
                  <a:pt x="303700" y="889829"/>
                </a:lnTo>
                <a:lnTo>
                  <a:pt x="307194" y="890781"/>
                </a:lnTo>
                <a:lnTo>
                  <a:pt x="308783" y="890781"/>
                </a:lnTo>
                <a:lnTo>
                  <a:pt x="310371" y="890781"/>
                </a:lnTo>
                <a:lnTo>
                  <a:pt x="312277" y="890463"/>
                </a:lnTo>
                <a:lnTo>
                  <a:pt x="313865" y="889829"/>
                </a:lnTo>
                <a:lnTo>
                  <a:pt x="317360" y="888242"/>
                </a:lnTo>
                <a:lnTo>
                  <a:pt x="319338" y="886486"/>
                </a:lnTo>
                <a:lnTo>
                  <a:pt x="320219" y="885704"/>
                </a:lnTo>
                <a:lnTo>
                  <a:pt x="323078" y="883483"/>
                </a:lnTo>
                <a:lnTo>
                  <a:pt x="324984" y="880310"/>
                </a:lnTo>
                <a:lnTo>
                  <a:pt x="326890" y="877137"/>
                </a:lnTo>
                <a:lnTo>
                  <a:pt x="328479" y="873647"/>
                </a:lnTo>
                <a:lnTo>
                  <a:pt x="329749" y="869522"/>
                </a:lnTo>
                <a:lnTo>
                  <a:pt x="330385" y="865397"/>
                </a:lnTo>
                <a:lnTo>
                  <a:pt x="331338" y="860955"/>
                </a:lnTo>
                <a:lnTo>
                  <a:pt x="331655" y="856196"/>
                </a:lnTo>
                <a:lnTo>
                  <a:pt x="331973" y="846360"/>
                </a:lnTo>
                <a:lnTo>
                  <a:pt x="331973" y="835572"/>
                </a:lnTo>
                <a:lnTo>
                  <a:pt x="331655" y="824467"/>
                </a:lnTo>
                <a:lnTo>
                  <a:pt x="330385" y="800353"/>
                </a:lnTo>
                <a:lnTo>
                  <a:pt x="330385" y="788296"/>
                </a:lnTo>
                <a:lnTo>
                  <a:pt x="331020" y="775921"/>
                </a:lnTo>
                <a:lnTo>
                  <a:pt x="331655" y="764182"/>
                </a:lnTo>
                <a:lnTo>
                  <a:pt x="332608" y="758470"/>
                </a:lnTo>
                <a:lnTo>
                  <a:pt x="333561" y="752441"/>
                </a:lnTo>
                <a:lnTo>
                  <a:pt x="335150" y="747047"/>
                </a:lnTo>
                <a:lnTo>
                  <a:pt x="336738" y="741336"/>
                </a:lnTo>
                <a:lnTo>
                  <a:pt x="338644" y="735942"/>
                </a:lnTo>
                <a:lnTo>
                  <a:pt x="341186" y="730866"/>
                </a:lnTo>
                <a:lnTo>
                  <a:pt x="344045" y="726106"/>
                </a:lnTo>
                <a:lnTo>
                  <a:pt x="346586" y="721664"/>
                </a:lnTo>
                <a:lnTo>
                  <a:pt x="350081" y="717857"/>
                </a:lnTo>
                <a:lnTo>
                  <a:pt x="353893" y="714366"/>
                </a:lnTo>
                <a:lnTo>
                  <a:pt x="357705" y="711511"/>
                </a:lnTo>
                <a:lnTo>
                  <a:pt x="362152" y="708655"/>
                </a:lnTo>
                <a:lnTo>
                  <a:pt x="366282" y="706434"/>
                </a:lnTo>
                <a:lnTo>
                  <a:pt x="371047" y="704848"/>
                </a:lnTo>
                <a:lnTo>
                  <a:pt x="376130" y="703261"/>
                </a:lnTo>
                <a:lnTo>
                  <a:pt x="381213" y="702309"/>
                </a:lnTo>
                <a:lnTo>
                  <a:pt x="386296" y="701675"/>
                </a:lnTo>
                <a:close/>
                <a:moveTo>
                  <a:pt x="1812386" y="690563"/>
                </a:moveTo>
                <a:lnTo>
                  <a:pt x="1817786" y="690563"/>
                </a:lnTo>
                <a:lnTo>
                  <a:pt x="1823187" y="690880"/>
                </a:lnTo>
                <a:lnTo>
                  <a:pt x="1828270" y="691197"/>
                </a:lnTo>
                <a:lnTo>
                  <a:pt x="1833670" y="692465"/>
                </a:lnTo>
                <a:lnTo>
                  <a:pt x="1838753" y="693734"/>
                </a:lnTo>
                <a:lnTo>
                  <a:pt x="1842883" y="695636"/>
                </a:lnTo>
                <a:lnTo>
                  <a:pt x="1847648" y="697539"/>
                </a:lnTo>
                <a:lnTo>
                  <a:pt x="1851778" y="700392"/>
                </a:lnTo>
                <a:lnTo>
                  <a:pt x="1855908" y="703563"/>
                </a:lnTo>
                <a:lnTo>
                  <a:pt x="1859402" y="707051"/>
                </a:lnTo>
                <a:lnTo>
                  <a:pt x="1862579" y="710539"/>
                </a:lnTo>
                <a:lnTo>
                  <a:pt x="1865756" y="714978"/>
                </a:lnTo>
                <a:lnTo>
                  <a:pt x="1868615" y="720051"/>
                </a:lnTo>
                <a:lnTo>
                  <a:pt x="1870838" y="725125"/>
                </a:lnTo>
                <a:lnTo>
                  <a:pt x="1873062" y="730198"/>
                </a:lnTo>
                <a:lnTo>
                  <a:pt x="1874651" y="735588"/>
                </a:lnTo>
                <a:lnTo>
                  <a:pt x="1875921" y="741613"/>
                </a:lnTo>
                <a:lnTo>
                  <a:pt x="1876874" y="747003"/>
                </a:lnTo>
                <a:lnTo>
                  <a:pt x="1877510" y="753028"/>
                </a:lnTo>
                <a:lnTo>
                  <a:pt x="1878780" y="765077"/>
                </a:lnTo>
                <a:lnTo>
                  <a:pt x="1879098" y="777444"/>
                </a:lnTo>
                <a:lnTo>
                  <a:pt x="1878780" y="789493"/>
                </a:lnTo>
                <a:lnTo>
                  <a:pt x="1878145" y="813274"/>
                </a:lnTo>
                <a:lnTo>
                  <a:pt x="1877510" y="824689"/>
                </a:lnTo>
                <a:lnTo>
                  <a:pt x="1877192" y="835153"/>
                </a:lnTo>
                <a:lnTo>
                  <a:pt x="1878145" y="845299"/>
                </a:lnTo>
                <a:lnTo>
                  <a:pt x="1878463" y="850055"/>
                </a:lnTo>
                <a:lnTo>
                  <a:pt x="1879098" y="854495"/>
                </a:lnTo>
                <a:lnTo>
                  <a:pt x="1880051" y="858617"/>
                </a:lnTo>
                <a:lnTo>
                  <a:pt x="1881322" y="862422"/>
                </a:lnTo>
                <a:lnTo>
                  <a:pt x="1882910" y="866227"/>
                </a:lnTo>
                <a:lnTo>
                  <a:pt x="1884816" y="869397"/>
                </a:lnTo>
                <a:lnTo>
                  <a:pt x="1886722" y="872251"/>
                </a:lnTo>
                <a:lnTo>
                  <a:pt x="1888946" y="874788"/>
                </a:lnTo>
                <a:lnTo>
                  <a:pt x="1890936" y="875980"/>
                </a:lnTo>
                <a:lnTo>
                  <a:pt x="1892123" y="876690"/>
                </a:lnTo>
                <a:lnTo>
                  <a:pt x="1895300" y="878910"/>
                </a:lnTo>
                <a:lnTo>
                  <a:pt x="1897206" y="879227"/>
                </a:lnTo>
                <a:lnTo>
                  <a:pt x="1898794" y="879544"/>
                </a:lnTo>
                <a:lnTo>
                  <a:pt x="1901018" y="879861"/>
                </a:lnTo>
                <a:lnTo>
                  <a:pt x="1902606" y="879544"/>
                </a:lnTo>
                <a:lnTo>
                  <a:pt x="1906101" y="878910"/>
                </a:lnTo>
                <a:lnTo>
                  <a:pt x="1909277" y="876690"/>
                </a:lnTo>
                <a:lnTo>
                  <a:pt x="1912772" y="874154"/>
                </a:lnTo>
                <a:lnTo>
                  <a:pt x="1915949" y="870032"/>
                </a:lnTo>
                <a:lnTo>
                  <a:pt x="1919443" y="865909"/>
                </a:lnTo>
                <a:lnTo>
                  <a:pt x="1922937" y="861153"/>
                </a:lnTo>
                <a:lnTo>
                  <a:pt x="1929926" y="849421"/>
                </a:lnTo>
                <a:lnTo>
                  <a:pt x="1937868" y="835470"/>
                </a:lnTo>
                <a:lnTo>
                  <a:pt x="1946446" y="820250"/>
                </a:lnTo>
                <a:lnTo>
                  <a:pt x="1955976" y="804079"/>
                </a:lnTo>
                <a:lnTo>
                  <a:pt x="1961059" y="795834"/>
                </a:lnTo>
                <a:lnTo>
                  <a:pt x="1967095" y="787273"/>
                </a:lnTo>
                <a:lnTo>
                  <a:pt x="1972813" y="779029"/>
                </a:lnTo>
                <a:lnTo>
                  <a:pt x="1979166" y="770785"/>
                </a:lnTo>
                <a:lnTo>
                  <a:pt x="1985520" y="762541"/>
                </a:lnTo>
                <a:lnTo>
                  <a:pt x="1993144" y="754613"/>
                </a:lnTo>
                <a:lnTo>
                  <a:pt x="2000451" y="746686"/>
                </a:lnTo>
                <a:lnTo>
                  <a:pt x="2008393" y="739393"/>
                </a:lnTo>
                <a:lnTo>
                  <a:pt x="2016970" y="732100"/>
                </a:lnTo>
                <a:lnTo>
                  <a:pt x="2026183" y="725442"/>
                </a:lnTo>
                <a:lnTo>
                  <a:pt x="2035713" y="719734"/>
                </a:lnTo>
                <a:lnTo>
                  <a:pt x="2045879" y="714027"/>
                </a:lnTo>
                <a:lnTo>
                  <a:pt x="2056680" y="708953"/>
                </a:lnTo>
                <a:lnTo>
                  <a:pt x="2068116" y="704514"/>
                </a:lnTo>
                <a:lnTo>
                  <a:pt x="2080506" y="701026"/>
                </a:lnTo>
                <a:lnTo>
                  <a:pt x="2086859" y="699441"/>
                </a:lnTo>
                <a:lnTo>
                  <a:pt x="2093213" y="698490"/>
                </a:lnTo>
                <a:lnTo>
                  <a:pt x="2097025" y="699441"/>
                </a:lnTo>
                <a:lnTo>
                  <a:pt x="2101790" y="700709"/>
                </a:lnTo>
                <a:lnTo>
                  <a:pt x="2107508" y="702929"/>
                </a:lnTo>
                <a:lnTo>
                  <a:pt x="2114815" y="706734"/>
                </a:lnTo>
                <a:lnTo>
                  <a:pt x="2123074" y="710856"/>
                </a:lnTo>
                <a:lnTo>
                  <a:pt x="2127204" y="714027"/>
                </a:lnTo>
                <a:lnTo>
                  <a:pt x="2131969" y="717198"/>
                </a:lnTo>
                <a:lnTo>
                  <a:pt x="2136417" y="720686"/>
                </a:lnTo>
                <a:lnTo>
                  <a:pt x="2141182" y="724808"/>
                </a:lnTo>
                <a:lnTo>
                  <a:pt x="2145947" y="728930"/>
                </a:lnTo>
                <a:lnTo>
                  <a:pt x="2150712" y="733686"/>
                </a:lnTo>
                <a:lnTo>
                  <a:pt x="2155795" y="739393"/>
                </a:lnTo>
                <a:lnTo>
                  <a:pt x="2160560" y="745101"/>
                </a:lnTo>
                <a:lnTo>
                  <a:pt x="2165008" y="751442"/>
                </a:lnTo>
                <a:lnTo>
                  <a:pt x="2169455" y="758418"/>
                </a:lnTo>
                <a:lnTo>
                  <a:pt x="2173903" y="765712"/>
                </a:lnTo>
                <a:lnTo>
                  <a:pt x="2178032" y="773956"/>
                </a:lnTo>
                <a:lnTo>
                  <a:pt x="2182480" y="782517"/>
                </a:lnTo>
                <a:lnTo>
                  <a:pt x="2186292" y="792029"/>
                </a:lnTo>
                <a:lnTo>
                  <a:pt x="2190104" y="801859"/>
                </a:lnTo>
                <a:lnTo>
                  <a:pt x="2193599" y="812323"/>
                </a:lnTo>
                <a:lnTo>
                  <a:pt x="2196140" y="823420"/>
                </a:lnTo>
                <a:lnTo>
                  <a:pt x="2198999" y="835470"/>
                </a:lnTo>
                <a:lnTo>
                  <a:pt x="2201223" y="848153"/>
                </a:lnTo>
                <a:lnTo>
                  <a:pt x="2203447" y="861470"/>
                </a:lnTo>
                <a:lnTo>
                  <a:pt x="2205670" y="882081"/>
                </a:lnTo>
                <a:lnTo>
                  <a:pt x="2207259" y="903008"/>
                </a:lnTo>
                <a:lnTo>
                  <a:pt x="2208530" y="924252"/>
                </a:lnTo>
                <a:lnTo>
                  <a:pt x="2209165" y="946448"/>
                </a:lnTo>
                <a:lnTo>
                  <a:pt x="2209800" y="968327"/>
                </a:lnTo>
                <a:lnTo>
                  <a:pt x="2209800" y="990523"/>
                </a:lnTo>
                <a:lnTo>
                  <a:pt x="2209165" y="1012084"/>
                </a:lnTo>
                <a:lnTo>
                  <a:pt x="2208530" y="1033329"/>
                </a:lnTo>
                <a:lnTo>
                  <a:pt x="2207259" y="1074549"/>
                </a:lnTo>
                <a:lnTo>
                  <a:pt x="2205353" y="1112282"/>
                </a:lnTo>
                <a:lnTo>
                  <a:pt x="2204082" y="1144941"/>
                </a:lnTo>
                <a:lnTo>
                  <a:pt x="2203764" y="1159210"/>
                </a:lnTo>
                <a:lnTo>
                  <a:pt x="2203447" y="1171576"/>
                </a:lnTo>
                <a:lnTo>
                  <a:pt x="1925161" y="1171576"/>
                </a:lnTo>
                <a:lnTo>
                  <a:pt x="1641475" y="971181"/>
                </a:lnTo>
                <a:lnTo>
                  <a:pt x="1642428" y="963571"/>
                </a:lnTo>
                <a:lnTo>
                  <a:pt x="1646876" y="943594"/>
                </a:lnTo>
                <a:lnTo>
                  <a:pt x="1653229" y="914106"/>
                </a:lnTo>
                <a:lnTo>
                  <a:pt x="1657041" y="897301"/>
                </a:lnTo>
                <a:lnTo>
                  <a:pt x="1661806" y="879227"/>
                </a:lnTo>
                <a:lnTo>
                  <a:pt x="1666572" y="860202"/>
                </a:lnTo>
                <a:lnTo>
                  <a:pt x="1671972" y="841494"/>
                </a:lnTo>
                <a:lnTo>
                  <a:pt x="1678008" y="822469"/>
                </a:lnTo>
                <a:lnTo>
                  <a:pt x="1684362" y="804396"/>
                </a:lnTo>
                <a:lnTo>
                  <a:pt x="1690715" y="787590"/>
                </a:lnTo>
                <a:lnTo>
                  <a:pt x="1694210" y="779346"/>
                </a:lnTo>
                <a:lnTo>
                  <a:pt x="1697704" y="771736"/>
                </a:lnTo>
                <a:lnTo>
                  <a:pt x="1701199" y="764760"/>
                </a:lnTo>
                <a:lnTo>
                  <a:pt x="1704693" y="758101"/>
                </a:lnTo>
                <a:lnTo>
                  <a:pt x="1708188" y="752077"/>
                </a:lnTo>
                <a:lnTo>
                  <a:pt x="1712317" y="746686"/>
                </a:lnTo>
                <a:lnTo>
                  <a:pt x="1716129" y="741930"/>
                </a:lnTo>
                <a:lnTo>
                  <a:pt x="1720577" y="736857"/>
                </a:lnTo>
                <a:lnTo>
                  <a:pt x="1724707" y="732418"/>
                </a:lnTo>
                <a:lnTo>
                  <a:pt x="1729472" y="727978"/>
                </a:lnTo>
                <a:lnTo>
                  <a:pt x="1734237" y="723856"/>
                </a:lnTo>
                <a:lnTo>
                  <a:pt x="1739320" y="719734"/>
                </a:lnTo>
                <a:lnTo>
                  <a:pt x="1744403" y="715929"/>
                </a:lnTo>
                <a:lnTo>
                  <a:pt x="1750121" y="712441"/>
                </a:lnTo>
                <a:lnTo>
                  <a:pt x="1755521" y="708953"/>
                </a:lnTo>
                <a:lnTo>
                  <a:pt x="1760922" y="705783"/>
                </a:lnTo>
                <a:lnTo>
                  <a:pt x="1766640" y="702929"/>
                </a:lnTo>
                <a:lnTo>
                  <a:pt x="1772358" y="700392"/>
                </a:lnTo>
                <a:lnTo>
                  <a:pt x="1778077" y="698490"/>
                </a:lnTo>
                <a:lnTo>
                  <a:pt x="1783795" y="695953"/>
                </a:lnTo>
                <a:lnTo>
                  <a:pt x="1789831" y="694368"/>
                </a:lnTo>
                <a:lnTo>
                  <a:pt x="1795231" y="692782"/>
                </a:lnTo>
                <a:lnTo>
                  <a:pt x="1801267" y="692148"/>
                </a:lnTo>
                <a:lnTo>
                  <a:pt x="1806668" y="691197"/>
                </a:lnTo>
                <a:lnTo>
                  <a:pt x="1812386" y="690563"/>
                </a:lnTo>
                <a:close/>
                <a:moveTo>
                  <a:pt x="949508" y="523875"/>
                </a:moveTo>
                <a:lnTo>
                  <a:pt x="960312" y="546773"/>
                </a:lnTo>
                <a:lnTo>
                  <a:pt x="973658" y="573170"/>
                </a:lnTo>
                <a:lnTo>
                  <a:pt x="988276" y="602111"/>
                </a:lnTo>
                <a:lnTo>
                  <a:pt x="1004164" y="632642"/>
                </a:lnTo>
                <a:lnTo>
                  <a:pt x="1020053" y="662219"/>
                </a:lnTo>
                <a:lnTo>
                  <a:pt x="1028315" y="676212"/>
                </a:lnTo>
                <a:lnTo>
                  <a:pt x="1036260" y="689888"/>
                </a:lnTo>
                <a:lnTo>
                  <a:pt x="1043886" y="701973"/>
                </a:lnTo>
                <a:lnTo>
                  <a:pt x="1051195" y="713422"/>
                </a:lnTo>
                <a:lnTo>
                  <a:pt x="1058504" y="723281"/>
                </a:lnTo>
                <a:lnTo>
                  <a:pt x="1064541" y="731868"/>
                </a:lnTo>
                <a:lnTo>
                  <a:pt x="1064541" y="692750"/>
                </a:lnTo>
                <a:lnTo>
                  <a:pt x="1065177" y="688298"/>
                </a:lnTo>
                <a:lnTo>
                  <a:pt x="1065495" y="683845"/>
                </a:lnTo>
                <a:lnTo>
                  <a:pt x="1066766" y="678757"/>
                </a:lnTo>
                <a:lnTo>
                  <a:pt x="1067719" y="673986"/>
                </a:lnTo>
                <a:lnTo>
                  <a:pt x="1070579" y="664445"/>
                </a:lnTo>
                <a:lnTo>
                  <a:pt x="1074074" y="654904"/>
                </a:lnTo>
                <a:lnTo>
                  <a:pt x="1077570" y="645999"/>
                </a:lnTo>
                <a:lnTo>
                  <a:pt x="1080430" y="637412"/>
                </a:lnTo>
                <a:lnTo>
                  <a:pt x="1082654" y="629780"/>
                </a:lnTo>
                <a:lnTo>
                  <a:pt x="1083290" y="626281"/>
                </a:lnTo>
                <a:lnTo>
                  <a:pt x="1083608" y="623101"/>
                </a:lnTo>
                <a:lnTo>
                  <a:pt x="1083290" y="620239"/>
                </a:lnTo>
                <a:lnTo>
                  <a:pt x="1082654" y="617694"/>
                </a:lnTo>
                <a:lnTo>
                  <a:pt x="1081701" y="615150"/>
                </a:lnTo>
                <a:lnTo>
                  <a:pt x="1080430" y="612924"/>
                </a:lnTo>
                <a:lnTo>
                  <a:pt x="1077252" y="608471"/>
                </a:lnTo>
                <a:lnTo>
                  <a:pt x="1073439" y="604655"/>
                </a:lnTo>
                <a:lnTo>
                  <a:pt x="1069943" y="600203"/>
                </a:lnTo>
                <a:lnTo>
                  <a:pt x="1068355" y="597976"/>
                </a:lnTo>
                <a:lnTo>
                  <a:pt x="1066766" y="595432"/>
                </a:lnTo>
                <a:lnTo>
                  <a:pt x="1065177" y="592888"/>
                </a:lnTo>
                <a:lnTo>
                  <a:pt x="1064223" y="589708"/>
                </a:lnTo>
                <a:lnTo>
                  <a:pt x="1063588" y="586527"/>
                </a:lnTo>
                <a:lnTo>
                  <a:pt x="1063588" y="583029"/>
                </a:lnTo>
                <a:lnTo>
                  <a:pt x="1063588" y="579212"/>
                </a:lnTo>
                <a:lnTo>
                  <a:pt x="1063906" y="576350"/>
                </a:lnTo>
                <a:lnTo>
                  <a:pt x="1064541" y="573488"/>
                </a:lnTo>
                <a:lnTo>
                  <a:pt x="1065495" y="571580"/>
                </a:lnTo>
                <a:lnTo>
                  <a:pt x="1067083" y="569353"/>
                </a:lnTo>
                <a:lnTo>
                  <a:pt x="1068672" y="567445"/>
                </a:lnTo>
                <a:lnTo>
                  <a:pt x="1070579" y="566491"/>
                </a:lnTo>
                <a:lnTo>
                  <a:pt x="1072803" y="565219"/>
                </a:lnTo>
                <a:lnTo>
                  <a:pt x="1075663" y="564265"/>
                </a:lnTo>
                <a:lnTo>
                  <a:pt x="1078841" y="563947"/>
                </a:lnTo>
                <a:lnTo>
                  <a:pt x="1086785" y="563311"/>
                </a:lnTo>
                <a:lnTo>
                  <a:pt x="1095683" y="562675"/>
                </a:lnTo>
                <a:lnTo>
                  <a:pt x="1107123" y="562675"/>
                </a:lnTo>
                <a:lnTo>
                  <a:pt x="1121740" y="562675"/>
                </a:lnTo>
                <a:lnTo>
                  <a:pt x="1132862" y="562675"/>
                </a:lnTo>
                <a:lnTo>
                  <a:pt x="1142395" y="563311"/>
                </a:lnTo>
                <a:lnTo>
                  <a:pt x="1149704" y="563947"/>
                </a:lnTo>
                <a:lnTo>
                  <a:pt x="1152882" y="564265"/>
                </a:lnTo>
                <a:lnTo>
                  <a:pt x="1155742" y="565219"/>
                </a:lnTo>
                <a:lnTo>
                  <a:pt x="1157966" y="566491"/>
                </a:lnTo>
                <a:lnTo>
                  <a:pt x="1159873" y="567445"/>
                </a:lnTo>
                <a:lnTo>
                  <a:pt x="1162097" y="569353"/>
                </a:lnTo>
                <a:lnTo>
                  <a:pt x="1163051" y="571580"/>
                </a:lnTo>
                <a:lnTo>
                  <a:pt x="1164322" y="573488"/>
                </a:lnTo>
                <a:lnTo>
                  <a:pt x="1164640" y="576350"/>
                </a:lnTo>
                <a:lnTo>
                  <a:pt x="1165275" y="579212"/>
                </a:lnTo>
                <a:lnTo>
                  <a:pt x="1165593" y="583029"/>
                </a:lnTo>
                <a:lnTo>
                  <a:pt x="1165275" y="586527"/>
                </a:lnTo>
                <a:lnTo>
                  <a:pt x="1164640" y="589708"/>
                </a:lnTo>
                <a:lnTo>
                  <a:pt x="1163686" y="592888"/>
                </a:lnTo>
                <a:lnTo>
                  <a:pt x="1162415" y="595432"/>
                </a:lnTo>
                <a:lnTo>
                  <a:pt x="1160826" y="597976"/>
                </a:lnTo>
                <a:lnTo>
                  <a:pt x="1159237" y="600203"/>
                </a:lnTo>
                <a:lnTo>
                  <a:pt x="1155424" y="604655"/>
                </a:lnTo>
                <a:lnTo>
                  <a:pt x="1151611" y="608471"/>
                </a:lnTo>
                <a:lnTo>
                  <a:pt x="1148751" y="612924"/>
                </a:lnTo>
                <a:lnTo>
                  <a:pt x="1147480" y="615150"/>
                </a:lnTo>
                <a:lnTo>
                  <a:pt x="1146209" y="617694"/>
                </a:lnTo>
                <a:lnTo>
                  <a:pt x="1145891" y="620239"/>
                </a:lnTo>
                <a:lnTo>
                  <a:pt x="1145573" y="623101"/>
                </a:lnTo>
                <a:lnTo>
                  <a:pt x="1145891" y="626281"/>
                </a:lnTo>
                <a:lnTo>
                  <a:pt x="1146209" y="629780"/>
                </a:lnTo>
                <a:lnTo>
                  <a:pt x="1148115" y="637412"/>
                </a:lnTo>
                <a:lnTo>
                  <a:pt x="1151293" y="645999"/>
                </a:lnTo>
                <a:lnTo>
                  <a:pt x="1154789" y="654904"/>
                </a:lnTo>
                <a:lnTo>
                  <a:pt x="1157966" y="664445"/>
                </a:lnTo>
                <a:lnTo>
                  <a:pt x="1161144" y="673986"/>
                </a:lnTo>
                <a:lnTo>
                  <a:pt x="1162415" y="678757"/>
                </a:lnTo>
                <a:lnTo>
                  <a:pt x="1163051" y="683845"/>
                </a:lnTo>
                <a:lnTo>
                  <a:pt x="1164004" y="688298"/>
                </a:lnTo>
                <a:lnTo>
                  <a:pt x="1164004" y="692750"/>
                </a:lnTo>
                <a:lnTo>
                  <a:pt x="1164004" y="731868"/>
                </a:lnTo>
                <a:lnTo>
                  <a:pt x="1170677" y="723599"/>
                </a:lnTo>
                <a:lnTo>
                  <a:pt x="1177350" y="713740"/>
                </a:lnTo>
                <a:lnTo>
                  <a:pt x="1184341" y="702609"/>
                </a:lnTo>
                <a:lnTo>
                  <a:pt x="1191968" y="690524"/>
                </a:lnTo>
                <a:lnTo>
                  <a:pt x="1199912" y="677485"/>
                </a:lnTo>
                <a:lnTo>
                  <a:pt x="1207539" y="663809"/>
                </a:lnTo>
                <a:lnTo>
                  <a:pt x="1223427" y="634868"/>
                </a:lnTo>
                <a:lnTo>
                  <a:pt x="1239316" y="605291"/>
                </a:lnTo>
                <a:lnTo>
                  <a:pt x="1253934" y="576350"/>
                </a:lnTo>
                <a:lnTo>
                  <a:pt x="1266645" y="549635"/>
                </a:lnTo>
                <a:lnTo>
                  <a:pt x="1278084" y="527055"/>
                </a:lnTo>
                <a:lnTo>
                  <a:pt x="1292702" y="530871"/>
                </a:lnTo>
                <a:lnTo>
                  <a:pt x="1306684" y="535324"/>
                </a:lnTo>
                <a:lnTo>
                  <a:pt x="1320030" y="539776"/>
                </a:lnTo>
                <a:lnTo>
                  <a:pt x="1332423" y="544547"/>
                </a:lnTo>
                <a:lnTo>
                  <a:pt x="1344817" y="549317"/>
                </a:lnTo>
                <a:lnTo>
                  <a:pt x="1356256" y="554406"/>
                </a:lnTo>
                <a:lnTo>
                  <a:pt x="1366743" y="559494"/>
                </a:lnTo>
                <a:lnTo>
                  <a:pt x="1377229" y="564901"/>
                </a:lnTo>
                <a:lnTo>
                  <a:pt x="1386445" y="569989"/>
                </a:lnTo>
                <a:lnTo>
                  <a:pt x="1395660" y="575078"/>
                </a:lnTo>
                <a:lnTo>
                  <a:pt x="1403922" y="580485"/>
                </a:lnTo>
                <a:lnTo>
                  <a:pt x="1411866" y="585573"/>
                </a:lnTo>
                <a:lnTo>
                  <a:pt x="1419175" y="591298"/>
                </a:lnTo>
                <a:lnTo>
                  <a:pt x="1425848" y="596386"/>
                </a:lnTo>
                <a:lnTo>
                  <a:pt x="1432204" y="601475"/>
                </a:lnTo>
                <a:lnTo>
                  <a:pt x="1438242" y="606563"/>
                </a:lnTo>
                <a:lnTo>
                  <a:pt x="1448410" y="616104"/>
                </a:lnTo>
                <a:lnTo>
                  <a:pt x="1456990" y="625009"/>
                </a:lnTo>
                <a:lnTo>
                  <a:pt x="1464299" y="632960"/>
                </a:lnTo>
                <a:lnTo>
                  <a:pt x="1469383" y="639957"/>
                </a:lnTo>
                <a:lnTo>
                  <a:pt x="1473197" y="645999"/>
                </a:lnTo>
                <a:lnTo>
                  <a:pt x="1476057" y="650452"/>
                </a:lnTo>
                <a:lnTo>
                  <a:pt x="1477963" y="654268"/>
                </a:lnTo>
                <a:lnTo>
                  <a:pt x="1477963" y="903288"/>
                </a:lnTo>
                <a:lnTo>
                  <a:pt x="1107123" y="903288"/>
                </a:lnTo>
                <a:lnTo>
                  <a:pt x="736600" y="903288"/>
                </a:lnTo>
                <a:lnTo>
                  <a:pt x="736600" y="654268"/>
                </a:lnTo>
                <a:lnTo>
                  <a:pt x="738825" y="650452"/>
                </a:lnTo>
                <a:lnTo>
                  <a:pt x="741684" y="645681"/>
                </a:lnTo>
                <a:lnTo>
                  <a:pt x="746451" y="639639"/>
                </a:lnTo>
                <a:lnTo>
                  <a:pt x="752171" y="632324"/>
                </a:lnTo>
                <a:lnTo>
                  <a:pt x="759798" y="624055"/>
                </a:lnTo>
                <a:lnTo>
                  <a:pt x="769331" y="614514"/>
                </a:lnTo>
                <a:lnTo>
                  <a:pt x="780135" y="604337"/>
                </a:lnTo>
                <a:lnTo>
                  <a:pt x="786490" y="598930"/>
                </a:lnTo>
                <a:lnTo>
                  <a:pt x="793799" y="593842"/>
                </a:lnTo>
                <a:lnTo>
                  <a:pt x="800790" y="588435"/>
                </a:lnTo>
                <a:lnTo>
                  <a:pt x="808734" y="583029"/>
                </a:lnTo>
                <a:lnTo>
                  <a:pt x="817314" y="577622"/>
                </a:lnTo>
                <a:lnTo>
                  <a:pt x="825894" y="572216"/>
                </a:lnTo>
                <a:lnTo>
                  <a:pt x="835745" y="566809"/>
                </a:lnTo>
                <a:lnTo>
                  <a:pt x="845596" y="561721"/>
                </a:lnTo>
                <a:lnTo>
                  <a:pt x="856400" y="555996"/>
                </a:lnTo>
                <a:lnTo>
                  <a:pt x="867840" y="550908"/>
                </a:lnTo>
                <a:lnTo>
                  <a:pt x="879915" y="546137"/>
                </a:lnTo>
                <a:lnTo>
                  <a:pt x="892626" y="541049"/>
                </a:lnTo>
                <a:lnTo>
                  <a:pt x="905655" y="536278"/>
                </a:lnTo>
                <a:lnTo>
                  <a:pt x="919637" y="532144"/>
                </a:lnTo>
                <a:lnTo>
                  <a:pt x="934255" y="527691"/>
                </a:lnTo>
                <a:lnTo>
                  <a:pt x="949508" y="523875"/>
                </a:lnTo>
                <a:close/>
                <a:moveTo>
                  <a:pt x="251142" y="303213"/>
                </a:moveTo>
                <a:lnTo>
                  <a:pt x="257810" y="303213"/>
                </a:lnTo>
                <a:lnTo>
                  <a:pt x="265113" y="303213"/>
                </a:lnTo>
                <a:lnTo>
                  <a:pt x="271780" y="303850"/>
                </a:lnTo>
                <a:lnTo>
                  <a:pt x="278448" y="305124"/>
                </a:lnTo>
                <a:lnTo>
                  <a:pt x="284798" y="306398"/>
                </a:lnTo>
                <a:lnTo>
                  <a:pt x="291465" y="308309"/>
                </a:lnTo>
                <a:lnTo>
                  <a:pt x="297498" y="310221"/>
                </a:lnTo>
                <a:lnTo>
                  <a:pt x="303530" y="313088"/>
                </a:lnTo>
                <a:lnTo>
                  <a:pt x="309880" y="315636"/>
                </a:lnTo>
                <a:lnTo>
                  <a:pt x="315913" y="319140"/>
                </a:lnTo>
                <a:lnTo>
                  <a:pt x="321310" y="323281"/>
                </a:lnTo>
                <a:lnTo>
                  <a:pt x="326708" y="327103"/>
                </a:lnTo>
                <a:lnTo>
                  <a:pt x="332423" y="331881"/>
                </a:lnTo>
                <a:lnTo>
                  <a:pt x="337503" y="336978"/>
                </a:lnTo>
                <a:lnTo>
                  <a:pt x="342583" y="342075"/>
                </a:lnTo>
                <a:lnTo>
                  <a:pt x="347345" y="348127"/>
                </a:lnTo>
                <a:lnTo>
                  <a:pt x="352108" y="354498"/>
                </a:lnTo>
                <a:lnTo>
                  <a:pt x="356235" y="360869"/>
                </a:lnTo>
                <a:lnTo>
                  <a:pt x="360363" y="367876"/>
                </a:lnTo>
                <a:lnTo>
                  <a:pt x="364173" y="375203"/>
                </a:lnTo>
                <a:lnTo>
                  <a:pt x="367983" y="382848"/>
                </a:lnTo>
                <a:lnTo>
                  <a:pt x="371158" y="391130"/>
                </a:lnTo>
                <a:lnTo>
                  <a:pt x="374650" y="399731"/>
                </a:lnTo>
                <a:lnTo>
                  <a:pt x="377508" y="408968"/>
                </a:lnTo>
                <a:lnTo>
                  <a:pt x="380365" y="417887"/>
                </a:lnTo>
                <a:lnTo>
                  <a:pt x="382588" y="427762"/>
                </a:lnTo>
                <a:lnTo>
                  <a:pt x="384493" y="438274"/>
                </a:lnTo>
                <a:lnTo>
                  <a:pt x="386080" y="448786"/>
                </a:lnTo>
                <a:lnTo>
                  <a:pt x="387668" y="459935"/>
                </a:lnTo>
                <a:lnTo>
                  <a:pt x="388938" y="471084"/>
                </a:lnTo>
                <a:lnTo>
                  <a:pt x="389890" y="482870"/>
                </a:lnTo>
                <a:lnTo>
                  <a:pt x="390525" y="494974"/>
                </a:lnTo>
                <a:lnTo>
                  <a:pt x="390525" y="507716"/>
                </a:lnTo>
                <a:lnTo>
                  <a:pt x="390208" y="519820"/>
                </a:lnTo>
                <a:lnTo>
                  <a:pt x="389890" y="532243"/>
                </a:lnTo>
                <a:lnTo>
                  <a:pt x="388620" y="543711"/>
                </a:lnTo>
                <a:lnTo>
                  <a:pt x="387033" y="554541"/>
                </a:lnTo>
                <a:lnTo>
                  <a:pt x="385128" y="565053"/>
                </a:lnTo>
                <a:lnTo>
                  <a:pt x="382588" y="575246"/>
                </a:lnTo>
                <a:lnTo>
                  <a:pt x="380365" y="584803"/>
                </a:lnTo>
                <a:lnTo>
                  <a:pt x="377190" y="593722"/>
                </a:lnTo>
                <a:lnTo>
                  <a:pt x="374015" y="602322"/>
                </a:lnTo>
                <a:lnTo>
                  <a:pt x="370523" y="610604"/>
                </a:lnTo>
                <a:lnTo>
                  <a:pt x="366395" y="618249"/>
                </a:lnTo>
                <a:lnTo>
                  <a:pt x="362585" y="625576"/>
                </a:lnTo>
                <a:lnTo>
                  <a:pt x="358140" y="632584"/>
                </a:lnTo>
                <a:lnTo>
                  <a:pt x="353695" y="639273"/>
                </a:lnTo>
                <a:lnTo>
                  <a:pt x="348933" y="645007"/>
                </a:lnTo>
                <a:lnTo>
                  <a:pt x="344170" y="651059"/>
                </a:lnTo>
                <a:lnTo>
                  <a:pt x="339090" y="656156"/>
                </a:lnTo>
                <a:lnTo>
                  <a:pt x="334010" y="660934"/>
                </a:lnTo>
                <a:lnTo>
                  <a:pt x="328295" y="665712"/>
                </a:lnTo>
                <a:lnTo>
                  <a:pt x="322898" y="669534"/>
                </a:lnTo>
                <a:lnTo>
                  <a:pt x="317183" y="673357"/>
                </a:lnTo>
                <a:lnTo>
                  <a:pt x="311785" y="676542"/>
                </a:lnTo>
                <a:lnTo>
                  <a:pt x="306388" y="679728"/>
                </a:lnTo>
                <a:lnTo>
                  <a:pt x="300673" y="682595"/>
                </a:lnTo>
                <a:lnTo>
                  <a:pt x="295275" y="684824"/>
                </a:lnTo>
                <a:lnTo>
                  <a:pt x="289878" y="687054"/>
                </a:lnTo>
                <a:lnTo>
                  <a:pt x="284163" y="688647"/>
                </a:lnTo>
                <a:lnTo>
                  <a:pt x="278765" y="689602"/>
                </a:lnTo>
                <a:lnTo>
                  <a:pt x="273368" y="690877"/>
                </a:lnTo>
                <a:lnTo>
                  <a:pt x="268288" y="691832"/>
                </a:lnTo>
                <a:lnTo>
                  <a:pt x="262890" y="692151"/>
                </a:lnTo>
                <a:lnTo>
                  <a:pt x="257810" y="692151"/>
                </a:lnTo>
                <a:lnTo>
                  <a:pt x="253048" y="692151"/>
                </a:lnTo>
                <a:lnTo>
                  <a:pt x="247967" y="691195"/>
                </a:lnTo>
                <a:lnTo>
                  <a:pt x="243205" y="690558"/>
                </a:lnTo>
                <a:lnTo>
                  <a:pt x="238125" y="689284"/>
                </a:lnTo>
                <a:lnTo>
                  <a:pt x="233362" y="687691"/>
                </a:lnTo>
                <a:lnTo>
                  <a:pt x="228282" y="686098"/>
                </a:lnTo>
                <a:lnTo>
                  <a:pt x="223520" y="683869"/>
                </a:lnTo>
                <a:lnTo>
                  <a:pt x="219075" y="681320"/>
                </a:lnTo>
                <a:lnTo>
                  <a:pt x="214312" y="678772"/>
                </a:lnTo>
                <a:lnTo>
                  <a:pt x="209232" y="675905"/>
                </a:lnTo>
                <a:lnTo>
                  <a:pt x="204787" y="672720"/>
                </a:lnTo>
                <a:lnTo>
                  <a:pt x="200025" y="669216"/>
                </a:lnTo>
                <a:lnTo>
                  <a:pt x="190500" y="661252"/>
                </a:lnTo>
                <a:lnTo>
                  <a:pt x="181927" y="652652"/>
                </a:lnTo>
                <a:lnTo>
                  <a:pt x="173355" y="643096"/>
                </a:lnTo>
                <a:lnTo>
                  <a:pt x="165100" y="632584"/>
                </a:lnTo>
                <a:lnTo>
                  <a:pt x="157162" y="621435"/>
                </a:lnTo>
                <a:lnTo>
                  <a:pt x="149542" y="609967"/>
                </a:lnTo>
                <a:lnTo>
                  <a:pt x="142875" y="597226"/>
                </a:lnTo>
                <a:lnTo>
                  <a:pt x="136207" y="584803"/>
                </a:lnTo>
                <a:lnTo>
                  <a:pt x="130492" y="571105"/>
                </a:lnTo>
                <a:lnTo>
                  <a:pt x="125412" y="557727"/>
                </a:lnTo>
                <a:lnTo>
                  <a:pt x="123825" y="557090"/>
                </a:lnTo>
                <a:lnTo>
                  <a:pt x="121602" y="556134"/>
                </a:lnTo>
                <a:lnTo>
                  <a:pt x="120015" y="555178"/>
                </a:lnTo>
                <a:lnTo>
                  <a:pt x="118427" y="553586"/>
                </a:lnTo>
                <a:lnTo>
                  <a:pt x="115570" y="549126"/>
                </a:lnTo>
                <a:lnTo>
                  <a:pt x="112712" y="543711"/>
                </a:lnTo>
                <a:lnTo>
                  <a:pt x="109855" y="537659"/>
                </a:lnTo>
                <a:lnTo>
                  <a:pt x="107632" y="530651"/>
                </a:lnTo>
                <a:lnTo>
                  <a:pt x="105727" y="523324"/>
                </a:lnTo>
                <a:lnTo>
                  <a:pt x="104140" y="515679"/>
                </a:lnTo>
                <a:lnTo>
                  <a:pt x="102870" y="508034"/>
                </a:lnTo>
                <a:lnTo>
                  <a:pt x="101917" y="501026"/>
                </a:lnTo>
                <a:lnTo>
                  <a:pt x="101600" y="493700"/>
                </a:lnTo>
                <a:lnTo>
                  <a:pt x="101917" y="487966"/>
                </a:lnTo>
                <a:lnTo>
                  <a:pt x="102870" y="482233"/>
                </a:lnTo>
                <a:lnTo>
                  <a:pt x="103187" y="480003"/>
                </a:lnTo>
                <a:lnTo>
                  <a:pt x="104140" y="478092"/>
                </a:lnTo>
                <a:lnTo>
                  <a:pt x="104775" y="476499"/>
                </a:lnTo>
                <a:lnTo>
                  <a:pt x="106045" y="475225"/>
                </a:lnTo>
                <a:lnTo>
                  <a:pt x="106997" y="473950"/>
                </a:lnTo>
                <a:lnTo>
                  <a:pt x="108585" y="473632"/>
                </a:lnTo>
                <a:lnTo>
                  <a:pt x="108267" y="466306"/>
                </a:lnTo>
                <a:lnTo>
                  <a:pt x="108585" y="456431"/>
                </a:lnTo>
                <a:lnTo>
                  <a:pt x="109220" y="446556"/>
                </a:lnTo>
                <a:lnTo>
                  <a:pt x="110172" y="437318"/>
                </a:lnTo>
                <a:lnTo>
                  <a:pt x="111760" y="428399"/>
                </a:lnTo>
                <a:lnTo>
                  <a:pt x="113982" y="419480"/>
                </a:lnTo>
                <a:lnTo>
                  <a:pt x="115887" y="411198"/>
                </a:lnTo>
                <a:lnTo>
                  <a:pt x="118427" y="402916"/>
                </a:lnTo>
                <a:lnTo>
                  <a:pt x="121285" y="394952"/>
                </a:lnTo>
                <a:lnTo>
                  <a:pt x="124777" y="387945"/>
                </a:lnTo>
                <a:lnTo>
                  <a:pt x="128270" y="380618"/>
                </a:lnTo>
                <a:lnTo>
                  <a:pt x="132397" y="373929"/>
                </a:lnTo>
                <a:lnTo>
                  <a:pt x="136207" y="367558"/>
                </a:lnTo>
                <a:lnTo>
                  <a:pt x="140970" y="361187"/>
                </a:lnTo>
                <a:lnTo>
                  <a:pt x="145415" y="355135"/>
                </a:lnTo>
                <a:lnTo>
                  <a:pt x="150495" y="349720"/>
                </a:lnTo>
                <a:lnTo>
                  <a:pt x="155575" y="344304"/>
                </a:lnTo>
                <a:lnTo>
                  <a:pt x="160972" y="339526"/>
                </a:lnTo>
                <a:lnTo>
                  <a:pt x="166687" y="334748"/>
                </a:lnTo>
                <a:lnTo>
                  <a:pt x="172402" y="330289"/>
                </a:lnTo>
                <a:lnTo>
                  <a:pt x="178435" y="326466"/>
                </a:lnTo>
                <a:lnTo>
                  <a:pt x="184785" y="322325"/>
                </a:lnTo>
                <a:lnTo>
                  <a:pt x="190500" y="319140"/>
                </a:lnTo>
                <a:lnTo>
                  <a:pt x="197167" y="316273"/>
                </a:lnTo>
                <a:lnTo>
                  <a:pt x="203517" y="313406"/>
                </a:lnTo>
                <a:lnTo>
                  <a:pt x="210185" y="310858"/>
                </a:lnTo>
                <a:lnTo>
                  <a:pt x="216852" y="308946"/>
                </a:lnTo>
                <a:lnTo>
                  <a:pt x="223520" y="307035"/>
                </a:lnTo>
                <a:lnTo>
                  <a:pt x="230505" y="305761"/>
                </a:lnTo>
                <a:lnTo>
                  <a:pt x="237490" y="304805"/>
                </a:lnTo>
                <a:lnTo>
                  <a:pt x="244157" y="303850"/>
                </a:lnTo>
                <a:lnTo>
                  <a:pt x="251142" y="303213"/>
                </a:lnTo>
                <a:close/>
                <a:moveTo>
                  <a:pt x="1944688" y="292100"/>
                </a:moveTo>
                <a:lnTo>
                  <a:pt x="1951673" y="292100"/>
                </a:lnTo>
                <a:lnTo>
                  <a:pt x="1958658" y="292100"/>
                </a:lnTo>
                <a:lnTo>
                  <a:pt x="1965643" y="292734"/>
                </a:lnTo>
                <a:lnTo>
                  <a:pt x="1972310" y="293686"/>
                </a:lnTo>
                <a:lnTo>
                  <a:pt x="1978978" y="294320"/>
                </a:lnTo>
                <a:lnTo>
                  <a:pt x="1985963" y="295907"/>
                </a:lnTo>
                <a:lnTo>
                  <a:pt x="1992630" y="297810"/>
                </a:lnTo>
                <a:lnTo>
                  <a:pt x="1999615" y="299714"/>
                </a:lnTo>
                <a:lnTo>
                  <a:pt x="2006283" y="302251"/>
                </a:lnTo>
                <a:lnTo>
                  <a:pt x="2012315" y="305107"/>
                </a:lnTo>
                <a:lnTo>
                  <a:pt x="2018665" y="307962"/>
                </a:lnTo>
                <a:lnTo>
                  <a:pt x="2025015" y="311134"/>
                </a:lnTo>
                <a:lnTo>
                  <a:pt x="2031365" y="315258"/>
                </a:lnTo>
                <a:lnTo>
                  <a:pt x="2037398" y="319065"/>
                </a:lnTo>
                <a:lnTo>
                  <a:pt x="2043113" y="323507"/>
                </a:lnTo>
                <a:lnTo>
                  <a:pt x="2048510" y="327631"/>
                </a:lnTo>
                <a:lnTo>
                  <a:pt x="2054225" y="333024"/>
                </a:lnTo>
                <a:lnTo>
                  <a:pt x="2059305" y="338100"/>
                </a:lnTo>
                <a:lnTo>
                  <a:pt x="2064068" y="343810"/>
                </a:lnTo>
                <a:lnTo>
                  <a:pt x="2068830" y="349520"/>
                </a:lnTo>
                <a:lnTo>
                  <a:pt x="2073593" y="355548"/>
                </a:lnTo>
                <a:lnTo>
                  <a:pt x="2077403" y="362527"/>
                </a:lnTo>
                <a:lnTo>
                  <a:pt x="2081213" y="369189"/>
                </a:lnTo>
                <a:lnTo>
                  <a:pt x="2085023" y="376168"/>
                </a:lnTo>
                <a:lnTo>
                  <a:pt x="2088515" y="383782"/>
                </a:lnTo>
                <a:lnTo>
                  <a:pt x="2091055" y="391396"/>
                </a:lnTo>
                <a:lnTo>
                  <a:pt x="2093913" y="399327"/>
                </a:lnTo>
                <a:lnTo>
                  <a:pt x="2095818" y="407575"/>
                </a:lnTo>
                <a:lnTo>
                  <a:pt x="2097723" y="416141"/>
                </a:lnTo>
                <a:lnTo>
                  <a:pt x="2099310" y="425341"/>
                </a:lnTo>
                <a:lnTo>
                  <a:pt x="2100580" y="434858"/>
                </a:lnTo>
                <a:lnTo>
                  <a:pt x="2100898" y="444058"/>
                </a:lnTo>
                <a:lnTo>
                  <a:pt x="2101533" y="453892"/>
                </a:lnTo>
                <a:lnTo>
                  <a:pt x="2100898" y="461823"/>
                </a:lnTo>
                <a:lnTo>
                  <a:pt x="2102168" y="462140"/>
                </a:lnTo>
                <a:lnTo>
                  <a:pt x="2103755" y="463092"/>
                </a:lnTo>
                <a:lnTo>
                  <a:pt x="2104708" y="464678"/>
                </a:lnTo>
                <a:lnTo>
                  <a:pt x="2105660" y="466264"/>
                </a:lnTo>
                <a:lnTo>
                  <a:pt x="2106613" y="468168"/>
                </a:lnTo>
                <a:lnTo>
                  <a:pt x="2106930" y="470071"/>
                </a:lnTo>
                <a:lnTo>
                  <a:pt x="2107565" y="475782"/>
                </a:lnTo>
                <a:lnTo>
                  <a:pt x="2108200" y="481809"/>
                </a:lnTo>
                <a:lnTo>
                  <a:pt x="2107565" y="488789"/>
                </a:lnTo>
                <a:lnTo>
                  <a:pt x="2106930" y="496085"/>
                </a:lnTo>
                <a:lnTo>
                  <a:pt x="2105660" y="503699"/>
                </a:lnTo>
                <a:lnTo>
                  <a:pt x="2104073" y="510995"/>
                </a:lnTo>
                <a:lnTo>
                  <a:pt x="2102168" y="518609"/>
                </a:lnTo>
                <a:lnTo>
                  <a:pt x="2099945" y="525271"/>
                </a:lnTo>
                <a:lnTo>
                  <a:pt x="2097088" y="531616"/>
                </a:lnTo>
                <a:lnTo>
                  <a:pt x="2094230" y="536692"/>
                </a:lnTo>
                <a:lnTo>
                  <a:pt x="2091055" y="540816"/>
                </a:lnTo>
                <a:lnTo>
                  <a:pt x="2089468" y="542402"/>
                </a:lnTo>
                <a:lnTo>
                  <a:pt x="2087880" y="543988"/>
                </a:lnTo>
                <a:lnTo>
                  <a:pt x="2085975" y="544940"/>
                </a:lnTo>
                <a:lnTo>
                  <a:pt x="2084388" y="545257"/>
                </a:lnTo>
                <a:lnTo>
                  <a:pt x="2078990" y="558899"/>
                </a:lnTo>
                <a:lnTo>
                  <a:pt x="2073593" y="571905"/>
                </a:lnTo>
                <a:lnTo>
                  <a:pt x="2066608" y="584912"/>
                </a:lnTo>
                <a:lnTo>
                  <a:pt x="2059940" y="597285"/>
                </a:lnTo>
                <a:lnTo>
                  <a:pt x="2052638" y="609022"/>
                </a:lnTo>
                <a:lnTo>
                  <a:pt x="2044700" y="620126"/>
                </a:lnTo>
                <a:lnTo>
                  <a:pt x="2036445" y="630278"/>
                </a:lnTo>
                <a:lnTo>
                  <a:pt x="2027873" y="640112"/>
                </a:lnTo>
                <a:lnTo>
                  <a:pt x="2018983" y="648677"/>
                </a:lnTo>
                <a:lnTo>
                  <a:pt x="2009775" y="656608"/>
                </a:lnTo>
                <a:lnTo>
                  <a:pt x="2005013" y="659781"/>
                </a:lnTo>
                <a:lnTo>
                  <a:pt x="2000250" y="663271"/>
                </a:lnTo>
                <a:lnTo>
                  <a:pt x="1995488" y="666126"/>
                </a:lnTo>
                <a:lnTo>
                  <a:pt x="1990725" y="668664"/>
                </a:lnTo>
                <a:lnTo>
                  <a:pt x="1985963" y="671202"/>
                </a:lnTo>
                <a:lnTo>
                  <a:pt x="1980883" y="673422"/>
                </a:lnTo>
                <a:lnTo>
                  <a:pt x="1976120" y="675008"/>
                </a:lnTo>
                <a:lnTo>
                  <a:pt x="1971358" y="676595"/>
                </a:lnTo>
                <a:lnTo>
                  <a:pt x="1966278" y="677864"/>
                </a:lnTo>
                <a:lnTo>
                  <a:pt x="1961515" y="678498"/>
                </a:lnTo>
                <a:lnTo>
                  <a:pt x="1956435" y="679450"/>
                </a:lnTo>
                <a:lnTo>
                  <a:pt x="1951673" y="679450"/>
                </a:lnTo>
                <a:lnTo>
                  <a:pt x="1946593" y="679450"/>
                </a:lnTo>
                <a:lnTo>
                  <a:pt x="1941513" y="679133"/>
                </a:lnTo>
                <a:lnTo>
                  <a:pt x="1936115" y="678181"/>
                </a:lnTo>
                <a:lnTo>
                  <a:pt x="1931035" y="676912"/>
                </a:lnTo>
                <a:lnTo>
                  <a:pt x="1925320" y="675960"/>
                </a:lnTo>
                <a:lnTo>
                  <a:pt x="1919923" y="673739"/>
                </a:lnTo>
                <a:lnTo>
                  <a:pt x="1914525" y="671836"/>
                </a:lnTo>
                <a:lnTo>
                  <a:pt x="1908810" y="669615"/>
                </a:lnTo>
                <a:lnTo>
                  <a:pt x="1903095" y="667077"/>
                </a:lnTo>
                <a:lnTo>
                  <a:pt x="1897380" y="663905"/>
                </a:lnTo>
                <a:lnTo>
                  <a:pt x="1891983" y="660415"/>
                </a:lnTo>
                <a:lnTo>
                  <a:pt x="1886585" y="656926"/>
                </a:lnTo>
                <a:lnTo>
                  <a:pt x="1881505" y="652802"/>
                </a:lnTo>
                <a:lnTo>
                  <a:pt x="1875790" y="648360"/>
                </a:lnTo>
                <a:lnTo>
                  <a:pt x="1870710" y="643602"/>
                </a:lnTo>
                <a:lnTo>
                  <a:pt x="1865630" y="638209"/>
                </a:lnTo>
                <a:lnTo>
                  <a:pt x="1860868" y="632498"/>
                </a:lnTo>
                <a:lnTo>
                  <a:pt x="1856105" y="626788"/>
                </a:lnTo>
                <a:lnTo>
                  <a:pt x="1851343" y="620126"/>
                </a:lnTo>
                <a:lnTo>
                  <a:pt x="1847215" y="613464"/>
                </a:lnTo>
                <a:lnTo>
                  <a:pt x="1843088" y="605850"/>
                </a:lnTo>
                <a:lnTo>
                  <a:pt x="1839278" y="597919"/>
                </a:lnTo>
                <a:lnTo>
                  <a:pt x="1835785" y="589988"/>
                </a:lnTo>
                <a:lnTo>
                  <a:pt x="1832293" y="581423"/>
                </a:lnTo>
                <a:lnTo>
                  <a:pt x="1829435" y="572540"/>
                </a:lnTo>
                <a:lnTo>
                  <a:pt x="1826578" y="562705"/>
                </a:lnTo>
                <a:lnTo>
                  <a:pt x="1824355" y="552871"/>
                </a:lnTo>
                <a:lnTo>
                  <a:pt x="1822768" y="542085"/>
                </a:lnTo>
                <a:lnTo>
                  <a:pt x="1821180" y="530981"/>
                </a:lnTo>
                <a:lnTo>
                  <a:pt x="1819910" y="519561"/>
                </a:lnTo>
                <a:lnTo>
                  <a:pt x="1819275" y="507823"/>
                </a:lnTo>
                <a:lnTo>
                  <a:pt x="1819275" y="495451"/>
                </a:lnTo>
                <a:lnTo>
                  <a:pt x="1819275" y="482761"/>
                </a:lnTo>
                <a:lnTo>
                  <a:pt x="1819593" y="471023"/>
                </a:lnTo>
                <a:lnTo>
                  <a:pt x="1820228" y="459285"/>
                </a:lnTo>
                <a:lnTo>
                  <a:pt x="1821498" y="447865"/>
                </a:lnTo>
                <a:lnTo>
                  <a:pt x="1823085" y="436761"/>
                </a:lnTo>
                <a:lnTo>
                  <a:pt x="1824990" y="426610"/>
                </a:lnTo>
                <a:lnTo>
                  <a:pt x="1827213" y="416141"/>
                </a:lnTo>
                <a:lnTo>
                  <a:pt x="1829435" y="406306"/>
                </a:lnTo>
                <a:lnTo>
                  <a:pt x="1832293" y="397106"/>
                </a:lnTo>
                <a:lnTo>
                  <a:pt x="1834833" y="388223"/>
                </a:lnTo>
                <a:lnTo>
                  <a:pt x="1838008" y="379658"/>
                </a:lnTo>
                <a:lnTo>
                  <a:pt x="1841500" y="371410"/>
                </a:lnTo>
                <a:lnTo>
                  <a:pt x="1845310" y="364113"/>
                </a:lnTo>
                <a:lnTo>
                  <a:pt x="1849120" y="356499"/>
                </a:lnTo>
                <a:lnTo>
                  <a:pt x="1853565" y="349520"/>
                </a:lnTo>
                <a:lnTo>
                  <a:pt x="1857693" y="342858"/>
                </a:lnTo>
                <a:lnTo>
                  <a:pt x="1862455" y="336831"/>
                </a:lnTo>
                <a:lnTo>
                  <a:pt x="1867218" y="330803"/>
                </a:lnTo>
                <a:lnTo>
                  <a:pt x="1872298" y="325410"/>
                </a:lnTo>
                <a:lnTo>
                  <a:pt x="1877378" y="320651"/>
                </a:lnTo>
                <a:lnTo>
                  <a:pt x="1882458" y="315893"/>
                </a:lnTo>
                <a:lnTo>
                  <a:pt x="1888490" y="312086"/>
                </a:lnTo>
                <a:lnTo>
                  <a:pt x="1893888" y="307962"/>
                </a:lnTo>
                <a:lnTo>
                  <a:pt x="1899920" y="304472"/>
                </a:lnTo>
                <a:lnTo>
                  <a:pt x="1905635" y="301934"/>
                </a:lnTo>
                <a:lnTo>
                  <a:pt x="1911985" y="299079"/>
                </a:lnTo>
                <a:lnTo>
                  <a:pt x="1918335" y="297176"/>
                </a:lnTo>
                <a:lnTo>
                  <a:pt x="1924685" y="295272"/>
                </a:lnTo>
                <a:lnTo>
                  <a:pt x="1931353" y="293686"/>
                </a:lnTo>
                <a:lnTo>
                  <a:pt x="1938020" y="292734"/>
                </a:lnTo>
                <a:lnTo>
                  <a:pt x="1944688" y="292100"/>
                </a:lnTo>
                <a:close/>
                <a:moveTo>
                  <a:pt x="1107916" y="0"/>
                </a:moveTo>
                <a:lnTo>
                  <a:pt x="1116813" y="317"/>
                </a:lnTo>
                <a:lnTo>
                  <a:pt x="1125710" y="635"/>
                </a:lnTo>
                <a:lnTo>
                  <a:pt x="1134925" y="1905"/>
                </a:lnTo>
                <a:lnTo>
                  <a:pt x="1143504" y="3492"/>
                </a:lnTo>
                <a:lnTo>
                  <a:pt x="1152084" y="5397"/>
                </a:lnTo>
                <a:lnTo>
                  <a:pt x="1160663" y="7937"/>
                </a:lnTo>
                <a:lnTo>
                  <a:pt x="1169560" y="10795"/>
                </a:lnTo>
                <a:lnTo>
                  <a:pt x="1178139" y="13970"/>
                </a:lnTo>
                <a:lnTo>
                  <a:pt x="1186401" y="17780"/>
                </a:lnTo>
                <a:lnTo>
                  <a:pt x="1194662" y="21907"/>
                </a:lnTo>
                <a:lnTo>
                  <a:pt x="1202924" y="26670"/>
                </a:lnTo>
                <a:lnTo>
                  <a:pt x="1210867" y="31432"/>
                </a:lnTo>
                <a:lnTo>
                  <a:pt x="1218176" y="36830"/>
                </a:lnTo>
                <a:lnTo>
                  <a:pt x="1225801" y="42862"/>
                </a:lnTo>
                <a:lnTo>
                  <a:pt x="1232792" y="49212"/>
                </a:lnTo>
                <a:lnTo>
                  <a:pt x="1240100" y="55880"/>
                </a:lnTo>
                <a:lnTo>
                  <a:pt x="1246773" y="63182"/>
                </a:lnTo>
                <a:lnTo>
                  <a:pt x="1253128" y="70802"/>
                </a:lnTo>
                <a:lnTo>
                  <a:pt x="1259165" y="78740"/>
                </a:lnTo>
                <a:lnTo>
                  <a:pt x="1264885" y="87312"/>
                </a:lnTo>
                <a:lnTo>
                  <a:pt x="1270286" y="95885"/>
                </a:lnTo>
                <a:lnTo>
                  <a:pt x="1275370" y="105410"/>
                </a:lnTo>
                <a:lnTo>
                  <a:pt x="1279819" y="115252"/>
                </a:lnTo>
                <a:lnTo>
                  <a:pt x="1283950" y="125095"/>
                </a:lnTo>
                <a:lnTo>
                  <a:pt x="1288080" y="135572"/>
                </a:lnTo>
                <a:lnTo>
                  <a:pt x="1291258" y="146685"/>
                </a:lnTo>
                <a:lnTo>
                  <a:pt x="1293800" y="158115"/>
                </a:lnTo>
                <a:lnTo>
                  <a:pt x="1296660" y="169862"/>
                </a:lnTo>
                <a:lnTo>
                  <a:pt x="1298248" y="182245"/>
                </a:lnTo>
                <a:lnTo>
                  <a:pt x="1299837" y="194627"/>
                </a:lnTo>
                <a:lnTo>
                  <a:pt x="1300790" y="207645"/>
                </a:lnTo>
                <a:lnTo>
                  <a:pt x="1301108" y="221297"/>
                </a:lnTo>
                <a:lnTo>
                  <a:pt x="1300790" y="231140"/>
                </a:lnTo>
                <a:lnTo>
                  <a:pt x="1301108" y="231140"/>
                </a:lnTo>
                <a:lnTo>
                  <a:pt x="1303015" y="231457"/>
                </a:lnTo>
                <a:lnTo>
                  <a:pt x="1304921" y="232092"/>
                </a:lnTo>
                <a:lnTo>
                  <a:pt x="1306510" y="233680"/>
                </a:lnTo>
                <a:lnTo>
                  <a:pt x="1307781" y="235585"/>
                </a:lnTo>
                <a:lnTo>
                  <a:pt x="1309052" y="238442"/>
                </a:lnTo>
                <a:lnTo>
                  <a:pt x="1310005" y="241617"/>
                </a:lnTo>
                <a:lnTo>
                  <a:pt x="1310641" y="245110"/>
                </a:lnTo>
                <a:lnTo>
                  <a:pt x="1311276" y="249237"/>
                </a:lnTo>
                <a:lnTo>
                  <a:pt x="1311276" y="257810"/>
                </a:lnTo>
                <a:lnTo>
                  <a:pt x="1310958" y="267653"/>
                </a:lnTo>
                <a:lnTo>
                  <a:pt x="1310005" y="277813"/>
                </a:lnTo>
                <a:lnTo>
                  <a:pt x="1308099" y="288925"/>
                </a:lnTo>
                <a:lnTo>
                  <a:pt x="1305874" y="299403"/>
                </a:lnTo>
                <a:lnTo>
                  <a:pt x="1303015" y="309563"/>
                </a:lnTo>
                <a:lnTo>
                  <a:pt x="1299837" y="319405"/>
                </a:lnTo>
                <a:lnTo>
                  <a:pt x="1296342" y="328295"/>
                </a:lnTo>
                <a:lnTo>
                  <a:pt x="1294435" y="332105"/>
                </a:lnTo>
                <a:lnTo>
                  <a:pt x="1292529" y="335598"/>
                </a:lnTo>
                <a:lnTo>
                  <a:pt x="1290305" y="338773"/>
                </a:lnTo>
                <a:lnTo>
                  <a:pt x="1288398" y="341630"/>
                </a:lnTo>
                <a:lnTo>
                  <a:pt x="1286174" y="343535"/>
                </a:lnTo>
                <a:lnTo>
                  <a:pt x="1283950" y="345123"/>
                </a:lnTo>
                <a:lnTo>
                  <a:pt x="1281725" y="346075"/>
                </a:lnTo>
                <a:lnTo>
                  <a:pt x="1279819" y="346393"/>
                </a:lnTo>
                <a:lnTo>
                  <a:pt x="1278866" y="346393"/>
                </a:lnTo>
                <a:lnTo>
                  <a:pt x="1272193" y="364808"/>
                </a:lnTo>
                <a:lnTo>
                  <a:pt x="1264249" y="382905"/>
                </a:lnTo>
                <a:lnTo>
                  <a:pt x="1255988" y="400368"/>
                </a:lnTo>
                <a:lnTo>
                  <a:pt x="1247408" y="416878"/>
                </a:lnTo>
                <a:lnTo>
                  <a:pt x="1237558" y="432753"/>
                </a:lnTo>
                <a:lnTo>
                  <a:pt x="1232792" y="440373"/>
                </a:lnTo>
                <a:lnTo>
                  <a:pt x="1227708" y="447993"/>
                </a:lnTo>
                <a:lnTo>
                  <a:pt x="1222306" y="454978"/>
                </a:lnTo>
                <a:lnTo>
                  <a:pt x="1217222" y="461963"/>
                </a:lnTo>
                <a:lnTo>
                  <a:pt x="1211503" y="468630"/>
                </a:lnTo>
                <a:lnTo>
                  <a:pt x="1206101" y="474980"/>
                </a:lnTo>
                <a:lnTo>
                  <a:pt x="1200064" y="481013"/>
                </a:lnTo>
                <a:lnTo>
                  <a:pt x="1194662" y="486728"/>
                </a:lnTo>
                <a:lnTo>
                  <a:pt x="1188625" y="491808"/>
                </a:lnTo>
                <a:lnTo>
                  <a:pt x="1182905" y="497205"/>
                </a:lnTo>
                <a:lnTo>
                  <a:pt x="1176868" y="501650"/>
                </a:lnTo>
                <a:lnTo>
                  <a:pt x="1170513" y="506413"/>
                </a:lnTo>
                <a:lnTo>
                  <a:pt x="1164794" y="510540"/>
                </a:lnTo>
                <a:lnTo>
                  <a:pt x="1158439" y="514033"/>
                </a:lnTo>
                <a:lnTo>
                  <a:pt x="1152084" y="517525"/>
                </a:lnTo>
                <a:lnTo>
                  <a:pt x="1145729" y="520383"/>
                </a:lnTo>
                <a:lnTo>
                  <a:pt x="1139691" y="522605"/>
                </a:lnTo>
                <a:lnTo>
                  <a:pt x="1133336" y="524510"/>
                </a:lnTo>
                <a:lnTo>
                  <a:pt x="1126981" y="526098"/>
                </a:lnTo>
                <a:lnTo>
                  <a:pt x="1120626" y="527368"/>
                </a:lnTo>
                <a:lnTo>
                  <a:pt x="1114271" y="528320"/>
                </a:lnTo>
                <a:lnTo>
                  <a:pt x="1107916" y="528638"/>
                </a:lnTo>
                <a:lnTo>
                  <a:pt x="1101561" y="528320"/>
                </a:lnTo>
                <a:lnTo>
                  <a:pt x="1095524" y="527368"/>
                </a:lnTo>
                <a:lnTo>
                  <a:pt x="1089169" y="526098"/>
                </a:lnTo>
                <a:lnTo>
                  <a:pt x="1082496" y="524510"/>
                </a:lnTo>
                <a:lnTo>
                  <a:pt x="1076141" y="522605"/>
                </a:lnTo>
                <a:lnTo>
                  <a:pt x="1069786" y="520383"/>
                </a:lnTo>
                <a:lnTo>
                  <a:pt x="1063431" y="517208"/>
                </a:lnTo>
                <a:lnTo>
                  <a:pt x="1057712" y="514033"/>
                </a:lnTo>
                <a:lnTo>
                  <a:pt x="1051357" y="510540"/>
                </a:lnTo>
                <a:lnTo>
                  <a:pt x="1045002" y="506095"/>
                </a:lnTo>
                <a:lnTo>
                  <a:pt x="1038965" y="501650"/>
                </a:lnTo>
                <a:lnTo>
                  <a:pt x="1033245" y="497205"/>
                </a:lnTo>
                <a:lnTo>
                  <a:pt x="1027208" y="491808"/>
                </a:lnTo>
                <a:lnTo>
                  <a:pt x="1021488" y="486410"/>
                </a:lnTo>
                <a:lnTo>
                  <a:pt x="1015451" y="480378"/>
                </a:lnTo>
                <a:lnTo>
                  <a:pt x="1010050" y="474663"/>
                </a:lnTo>
                <a:lnTo>
                  <a:pt x="1004012" y="468313"/>
                </a:lnTo>
                <a:lnTo>
                  <a:pt x="998611" y="461645"/>
                </a:lnTo>
                <a:lnTo>
                  <a:pt x="993527" y="454660"/>
                </a:lnTo>
                <a:lnTo>
                  <a:pt x="987807" y="447358"/>
                </a:lnTo>
                <a:lnTo>
                  <a:pt x="982723" y="440055"/>
                </a:lnTo>
                <a:lnTo>
                  <a:pt x="977957" y="432435"/>
                </a:lnTo>
                <a:lnTo>
                  <a:pt x="968424" y="416243"/>
                </a:lnTo>
                <a:lnTo>
                  <a:pt x="959527" y="399733"/>
                </a:lnTo>
                <a:lnTo>
                  <a:pt x="951266" y="382270"/>
                </a:lnTo>
                <a:lnTo>
                  <a:pt x="943640" y="364173"/>
                </a:lnTo>
                <a:lnTo>
                  <a:pt x="936967" y="345440"/>
                </a:lnTo>
                <a:lnTo>
                  <a:pt x="934743" y="344805"/>
                </a:lnTo>
                <a:lnTo>
                  <a:pt x="932201" y="343535"/>
                </a:lnTo>
                <a:lnTo>
                  <a:pt x="930294" y="341948"/>
                </a:lnTo>
                <a:lnTo>
                  <a:pt x="928070" y="339725"/>
                </a:lnTo>
                <a:lnTo>
                  <a:pt x="926164" y="337185"/>
                </a:lnTo>
                <a:lnTo>
                  <a:pt x="923939" y="334010"/>
                </a:lnTo>
                <a:lnTo>
                  <a:pt x="920444" y="326708"/>
                </a:lnTo>
                <a:lnTo>
                  <a:pt x="916949" y="318453"/>
                </a:lnTo>
                <a:lnTo>
                  <a:pt x="913771" y="308928"/>
                </a:lnTo>
                <a:lnTo>
                  <a:pt x="911547" y="299085"/>
                </a:lnTo>
                <a:lnTo>
                  <a:pt x="909005" y="288925"/>
                </a:lnTo>
                <a:lnTo>
                  <a:pt x="907416" y="278765"/>
                </a:lnTo>
                <a:lnTo>
                  <a:pt x="906781" y="268288"/>
                </a:lnTo>
                <a:lnTo>
                  <a:pt x="906463" y="259398"/>
                </a:lnTo>
                <a:lnTo>
                  <a:pt x="906781" y="250507"/>
                </a:lnTo>
                <a:lnTo>
                  <a:pt x="907416" y="243522"/>
                </a:lnTo>
                <a:lnTo>
                  <a:pt x="908370" y="240347"/>
                </a:lnTo>
                <a:lnTo>
                  <a:pt x="909641" y="237807"/>
                </a:lnTo>
                <a:lnTo>
                  <a:pt x="910594" y="235267"/>
                </a:lnTo>
                <a:lnTo>
                  <a:pt x="911865" y="233680"/>
                </a:lnTo>
                <a:lnTo>
                  <a:pt x="913454" y="232410"/>
                </a:lnTo>
                <a:lnTo>
                  <a:pt x="915360" y="231775"/>
                </a:lnTo>
                <a:lnTo>
                  <a:pt x="915042" y="221297"/>
                </a:lnTo>
                <a:lnTo>
                  <a:pt x="915360" y="207645"/>
                </a:lnTo>
                <a:lnTo>
                  <a:pt x="916313" y="194627"/>
                </a:lnTo>
                <a:lnTo>
                  <a:pt x="917267" y="182245"/>
                </a:lnTo>
                <a:lnTo>
                  <a:pt x="919491" y="169862"/>
                </a:lnTo>
                <a:lnTo>
                  <a:pt x="921715" y="158115"/>
                </a:lnTo>
                <a:lnTo>
                  <a:pt x="924893" y="146685"/>
                </a:lnTo>
                <a:lnTo>
                  <a:pt x="928070" y="135572"/>
                </a:lnTo>
                <a:lnTo>
                  <a:pt x="931883" y="125095"/>
                </a:lnTo>
                <a:lnTo>
                  <a:pt x="936014" y="115252"/>
                </a:lnTo>
                <a:lnTo>
                  <a:pt x="940462" y="105410"/>
                </a:lnTo>
                <a:lnTo>
                  <a:pt x="945864" y="95885"/>
                </a:lnTo>
                <a:lnTo>
                  <a:pt x="951266" y="87312"/>
                </a:lnTo>
                <a:lnTo>
                  <a:pt x="956668" y="78740"/>
                </a:lnTo>
                <a:lnTo>
                  <a:pt x="963023" y="70802"/>
                </a:lnTo>
                <a:lnTo>
                  <a:pt x="969378" y="63182"/>
                </a:lnTo>
                <a:lnTo>
                  <a:pt x="976050" y="55880"/>
                </a:lnTo>
                <a:lnTo>
                  <a:pt x="982723" y="49212"/>
                </a:lnTo>
                <a:lnTo>
                  <a:pt x="990349" y="42862"/>
                </a:lnTo>
                <a:lnTo>
                  <a:pt x="997657" y="36830"/>
                </a:lnTo>
                <a:lnTo>
                  <a:pt x="1005283" y="31432"/>
                </a:lnTo>
                <a:lnTo>
                  <a:pt x="1013227" y="26670"/>
                </a:lnTo>
                <a:lnTo>
                  <a:pt x="1021488" y="21907"/>
                </a:lnTo>
                <a:lnTo>
                  <a:pt x="1029750" y="17780"/>
                </a:lnTo>
                <a:lnTo>
                  <a:pt x="1038011" y="13970"/>
                </a:lnTo>
                <a:lnTo>
                  <a:pt x="1046273" y="10795"/>
                </a:lnTo>
                <a:lnTo>
                  <a:pt x="1054852" y="7937"/>
                </a:lnTo>
                <a:lnTo>
                  <a:pt x="1063431" y="5397"/>
                </a:lnTo>
                <a:lnTo>
                  <a:pt x="1072646" y="3492"/>
                </a:lnTo>
                <a:lnTo>
                  <a:pt x="1081225" y="1905"/>
                </a:lnTo>
                <a:lnTo>
                  <a:pt x="1090440" y="635"/>
                </a:lnTo>
                <a:lnTo>
                  <a:pt x="1099019" y="317"/>
                </a:lnTo>
                <a:lnTo>
                  <a:pt x="1107916" y="0"/>
                </a:lnTo>
                <a:close/>
              </a:path>
            </a:pathLst>
          </a:custGeom>
          <a:solidFill>
            <a:srgbClr val="56514B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19594" y="2834422"/>
            <a:ext cx="1654949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endParaRPr lang="en-US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03501" y="1604713"/>
            <a:ext cx="381427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>
            <a:stCxn id="78" idx="3"/>
            <a:endCxn id="62" idx="1"/>
          </p:cNvCxnSpPr>
          <p:nvPr/>
        </p:nvCxnSpPr>
        <p:spPr>
          <a:xfrm flipV="1">
            <a:off x="5469212" y="1897101"/>
            <a:ext cx="1434289" cy="20163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919561" y="2639983"/>
            <a:ext cx="381396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Straight Arrow Connector 64"/>
          <p:cNvCxnSpPr>
            <a:stCxn id="78" idx="3"/>
            <a:endCxn id="64" idx="1"/>
          </p:cNvCxnSpPr>
          <p:nvPr/>
        </p:nvCxnSpPr>
        <p:spPr>
          <a:xfrm flipV="1">
            <a:off x="5469212" y="2932371"/>
            <a:ext cx="1450349" cy="981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930095" y="3627951"/>
            <a:ext cx="378766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Straight Arrow Connector 66"/>
          <p:cNvCxnSpPr>
            <a:stCxn id="78" idx="3"/>
            <a:endCxn id="66" idx="1"/>
          </p:cNvCxnSpPr>
          <p:nvPr/>
        </p:nvCxnSpPr>
        <p:spPr>
          <a:xfrm>
            <a:off x="5469212" y="3913483"/>
            <a:ext cx="1460883" cy="68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940370" y="4621184"/>
            <a:ext cx="380891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Arrow Connector 68"/>
          <p:cNvCxnSpPr>
            <a:stCxn id="78" idx="3"/>
            <a:endCxn id="68" idx="1"/>
          </p:cNvCxnSpPr>
          <p:nvPr/>
        </p:nvCxnSpPr>
        <p:spPr>
          <a:xfrm>
            <a:off x="5469212" y="3913483"/>
            <a:ext cx="1471158" cy="10000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651436" y="2482322"/>
            <a:ext cx="1817776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903592" y="5577625"/>
            <a:ext cx="384569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…..</a:t>
            </a:r>
          </a:p>
        </p:txBody>
      </p:sp>
      <p:cxnSp>
        <p:nvCxnSpPr>
          <p:cNvPr id="102" name="Straight Arrow Connector 101"/>
          <p:cNvCxnSpPr>
            <a:stCxn id="78" idx="3"/>
            <a:endCxn id="101" idx="1"/>
          </p:cNvCxnSpPr>
          <p:nvPr/>
        </p:nvCxnSpPr>
        <p:spPr>
          <a:xfrm>
            <a:off x="5469212" y="3913483"/>
            <a:ext cx="1434380" cy="19565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2661489" y="3594542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30" name="Picture 129" descr="Kết quả hình ảnh cho hai bà trưng&quot;"/>
          <p:cNvPicPr>
            <a:picLocks noChangeAspect="1" noChangeArrowheads="1"/>
          </p:cNvPicPr>
          <p:nvPr/>
        </p:nvPicPr>
        <p:blipFill>
          <a:blip r:embed="rId4"/>
          <a:srcRect b="11692"/>
          <a:stretch>
            <a:fillRect/>
          </a:stretch>
        </p:blipFill>
        <p:spPr bwMode="auto">
          <a:xfrm>
            <a:off x="1313853" y="1342764"/>
            <a:ext cx="4391788" cy="5043353"/>
          </a:xfrm>
          <a:prstGeom prst="rect">
            <a:avLst/>
          </a:prstGeom>
          <a:noFill/>
        </p:spPr>
      </p:pic>
      <p:pic>
        <p:nvPicPr>
          <p:cNvPr id="131" name="Picture 2" descr="Kết quả hình ảnh cho bà triệu&quot;"/>
          <p:cNvPicPr>
            <a:picLocks noChangeAspect="1" noChangeArrowheads="1"/>
          </p:cNvPicPr>
          <p:nvPr/>
        </p:nvPicPr>
        <p:blipFill>
          <a:blip r:embed="rId5"/>
          <a:srcRect r="19469"/>
          <a:stretch>
            <a:fillRect/>
          </a:stretch>
        </p:blipFill>
        <p:spPr bwMode="auto">
          <a:xfrm>
            <a:off x="6416317" y="1316441"/>
            <a:ext cx="4790059" cy="5057062"/>
          </a:xfrm>
          <a:prstGeom prst="rect">
            <a:avLst/>
          </a:prstGeom>
          <a:noFill/>
        </p:spPr>
      </p:pic>
      <p:pic>
        <p:nvPicPr>
          <p:cNvPr id="132" name="Picture 2" descr="Kết quả hình ảnh cho trần hưng đạo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0994" y="1658701"/>
            <a:ext cx="7303139" cy="4601354"/>
          </a:xfrm>
          <a:prstGeom prst="rect">
            <a:avLst/>
          </a:prstGeom>
          <a:noFill/>
        </p:spPr>
      </p:pic>
      <p:pic>
        <p:nvPicPr>
          <p:cNvPr id="133" name="Picture 4" descr="Kết quả hình ảnh cho lê lợi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19057" y="1373771"/>
            <a:ext cx="4465382" cy="4959127"/>
          </a:xfrm>
          <a:prstGeom prst="rect">
            <a:avLst/>
          </a:prstGeom>
          <a:noFill/>
        </p:spPr>
      </p:pic>
      <p:pic>
        <p:nvPicPr>
          <p:cNvPr id="134" name="Picture 2" descr="C:\Documents and Settings\THANH TAI\My Documents\Downloads\tong-hop-artwork-ve-cac-anh-hung-dan-toc-viet-9def06.jpg"/>
          <p:cNvPicPr>
            <a:picLocks noChangeAspect="1" noChangeArrowheads="1"/>
          </p:cNvPicPr>
          <p:nvPr/>
        </p:nvPicPr>
        <p:blipFill>
          <a:blip r:embed="rId8"/>
          <a:srcRect l="4052" r="31356"/>
          <a:stretch>
            <a:fillRect/>
          </a:stretch>
        </p:blipFill>
        <p:spPr bwMode="auto">
          <a:xfrm>
            <a:off x="6225758" y="1308539"/>
            <a:ext cx="5012130" cy="507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1" descr="C:\Documents and Settings\THANH TAI\My Documents\Downloads\nguoiduatin-anh2quangtrun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48984" y="1538123"/>
            <a:ext cx="8621493" cy="485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  <p:bldP spid="64" grpId="0" animBg="1"/>
      <p:bldP spid="66" grpId="0" animBg="1"/>
      <p:bldP spid="68" grpId="0" animBg="1"/>
      <p:bldP spid="78" grpId="0" animBg="1"/>
      <p:bldP spid="101" grpId="0" animBg="1"/>
      <p:bldP spid="10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19593" y="2834422"/>
            <a:ext cx="1513097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endParaRPr lang="en-US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840452" y="1604713"/>
            <a:ext cx="4413193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tộc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rất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hùng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tộc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giàu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63" name="Straight Arrow Connector 62"/>
          <p:cNvCxnSpPr>
            <a:stCxn id="78" idx="3"/>
            <a:endCxn id="62" idx="1"/>
          </p:cNvCxnSpPr>
          <p:nvPr/>
        </p:nvCxnSpPr>
        <p:spPr>
          <a:xfrm flipV="1">
            <a:off x="5232792" y="2389543"/>
            <a:ext cx="1607660" cy="14924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88392" y="2450791"/>
            <a:ext cx="1644400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872066" y="4868175"/>
            <a:ext cx="4491913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Dẫn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chứng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tiêu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biểu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chọn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lọc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liệt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kê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trình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tự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thời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gian</a:t>
            </a:r>
            <a:endParaRPr lang="en-US" sz="3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cxnSp>
        <p:nvCxnSpPr>
          <p:cNvPr id="102" name="Straight Arrow Connector 101"/>
          <p:cNvCxnSpPr>
            <a:stCxn id="78" idx="3"/>
            <a:endCxn id="101" idx="1"/>
          </p:cNvCxnSpPr>
          <p:nvPr/>
        </p:nvCxnSpPr>
        <p:spPr>
          <a:xfrm>
            <a:off x="5232792" y="3881952"/>
            <a:ext cx="1639274" cy="17710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2614203" y="3594542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Rectangle 144"/>
          <p:cNvSpPr/>
          <p:nvPr/>
        </p:nvSpPr>
        <p:spPr>
          <a:xfrm>
            <a:off x="6842264" y="3433520"/>
            <a:ext cx="4395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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ghi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nhớ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ơn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01" grpId="0" animBg="1"/>
      <p:bldP spid="1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77212" y="2156484"/>
            <a:ext cx="261639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1951)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211860" y="2687271"/>
            <a:ext cx="2653085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4001250" y="3594542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78" grpId="0" animBg="1"/>
      <p:bldP spid="1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2565100" y="2320092"/>
            <a:ext cx="907340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chẳng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lui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mùi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đắng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cay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Mười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bầy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4" descr="Kết quả hình ảnh cho lê lợi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2215" y="1777789"/>
            <a:ext cx="3787643" cy="4425119"/>
          </a:xfrm>
          <a:prstGeom prst="rect">
            <a:avLst/>
          </a:prstGeom>
          <a:noFill/>
        </p:spPr>
      </p:pic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3795353" y="3550666"/>
            <a:ext cx="2330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Lê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Lợi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C:\Documents and Settings\THANH TAI\My Documents\Downloads\vonguyengiap-346b9-crop1380961048286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959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C:\Documents and Settings\THANH TAI\My Documents\Downloads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5986" y="0"/>
            <a:ext cx="599283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304803"/>
            <a:ext cx="12188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 Từ cụ già tóc bạc đến các cháu nhi đồng</a:t>
            </a:r>
            <a:endParaRPr lang="en-US" sz="40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6629" name="Picture 5" descr="Luom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5986" y="3733800"/>
            <a:ext cx="599283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Documents and Settings\THANH TAI\My Documents\Downloads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4412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C:\Documents and Settings\THANH TAI\My Documents\Downloads\tải xuống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09441" y="5029203"/>
            <a:ext cx="1117309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Từ  kiều bào ở nước ngoài </a:t>
            </a:r>
          </a:p>
          <a:p>
            <a:pPr algn="ctr"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đến đồng bào ở vùng bị tạm chiếm</a:t>
            </a:r>
            <a:endParaRPr lang="en-US" sz="40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THANH TAI\My Documents\Downloads\Story.ax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Documents and Settings\THANH TAI\My Documents\Downloads\Tac-pham-ve-dao-duc-cach-mang-quan-trong-nhat-cuoi-doi-cua-Bac-Ho-154960-12012-4-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4412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2437765" y="304803"/>
            <a:ext cx="7719589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Từ nhân dân miền ngược đến nhân dân miền xuôi</a:t>
            </a:r>
            <a:endParaRPr lang="en-US" sz="40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C:\Documents and Settings\THANH TAI\My Documents\Download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9598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03147" y="228603"/>
            <a:ext cx="63991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Từ chiến sĩ ngoài mặt trận  ... </a:t>
            </a:r>
          </a:p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đến công chức ở hậu phương ... 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9700" name="Picture 5" descr="4a3c6743_33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5986" y="0"/>
            <a:ext cx="5992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Tiencongdanhchiemcaodi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6195986" cy="3429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:\Documents and Settings\THANH TAI\My Documents\Download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92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C:\Documents and Settings\THANH TAI\My Documents\Downloads\achiendic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2839" y="0"/>
            <a:ext cx="61959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507868" y="3"/>
            <a:ext cx="1076679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Từ những phụ nữ  …  đến bà mẹ</a:t>
            </a:r>
            <a:r>
              <a:rPr lang="en-US" sz="4800" b="1">
                <a:solidFill>
                  <a:srgbClr val="FFFF00"/>
                </a:solidFill>
                <a:latin typeface="Times New Roman" pitchFamily="18" charset="0"/>
              </a:rPr>
              <a:t> ...</a:t>
            </a:r>
            <a:endParaRPr lang="en-US" sz="40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8882" y="6524628"/>
            <a:ext cx="10969943" cy="333375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4000"/>
          </a:p>
        </p:txBody>
      </p:sp>
      <p:pic>
        <p:nvPicPr>
          <p:cNvPr id="31747" name="Picture 3" descr="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62171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" descr="C:\Documents and Settings\THANH TAI\My Documents\Downloads\20130220_0925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5986" y="0"/>
            <a:ext cx="5992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133045" y="381003"/>
            <a:ext cx="83290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</a:rPr>
              <a:t>Từ  nam nữ ... thi đua sản xuất  </a:t>
            </a:r>
          </a:p>
          <a:p>
            <a:pPr>
              <a:defRPr/>
            </a:pPr>
            <a:r>
              <a:rPr lang="en-US" sz="2400" b="1">
                <a:solidFill>
                  <a:srgbClr val="FFFF00"/>
                </a:solidFill>
              </a:rPr>
              <a:t>đến đồng bào điền chủ quyên đất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583169" y="1187662"/>
            <a:ext cx="74236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dirty="0"/>
              <a:t> </a:t>
            </a:r>
            <a:r>
              <a:rPr lang="en-US" sz="3200" dirty="0">
                <a:latin typeface="Times New Roman" pitchFamily="18" charset="0"/>
              </a:rPr>
              <a:t>T</a:t>
            </a:r>
            <a:r>
              <a:rPr lang="en-GB" sz="3200" dirty="0">
                <a:latin typeface="Times New Roman" pitchFamily="18" charset="0"/>
              </a:rPr>
              <a:t>ừ </a:t>
            </a:r>
            <a:r>
              <a:rPr lang="en-GB" sz="3200" i="1" u="sng" dirty="0" err="1">
                <a:latin typeface="Times New Roman" pitchFamily="18" charset="0"/>
              </a:rPr>
              <a:t>các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cụ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già</a:t>
            </a:r>
            <a:r>
              <a:rPr lang="en-GB" sz="3200" i="1" dirty="0">
                <a:latin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</a:rPr>
              <a:t>đến</a:t>
            </a:r>
            <a:r>
              <a:rPr lang="en-GB" sz="3200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các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cháu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nhi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đồng</a:t>
            </a:r>
            <a:r>
              <a:rPr lang="en-GB" sz="3200" i="1" dirty="0">
                <a:latin typeface="Times New Roman" pitchFamily="18" charset="0"/>
              </a:rPr>
              <a:t>…</a:t>
            </a:r>
          </a:p>
          <a:p>
            <a:pPr eaLnBrk="1" hangingPunct="1">
              <a:spcBef>
                <a:spcPct val="50000"/>
              </a:spcBef>
            </a:pPr>
            <a:r>
              <a:rPr lang="en-GB" sz="3200" dirty="0">
                <a:latin typeface="Times New Roman" pitchFamily="18" charset="0"/>
              </a:rPr>
              <a:t>  </a:t>
            </a:r>
            <a:r>
              <a:rPr lang="en-GB" sz="3200" dirty="0" err="1">
                <a:latin typeface="Times New Roman" pitchFamily="18" charset="0"/>
              </a:rPr>
              <a:t>Từ</a:t>
            </a:r>
            <a:r>
              <a:rPr lang="en-GB" sz="3200" i="1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kiều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bào</a:t>
            </a:r>
            <a:r>
              <a:rPr lang="en-GB" sz="3200" i="1" dirty="0">
                <a:latin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</a:rPr>
              <a:t>đến</a:t>
            </a:r>
            <a:r>
              <a:rPr lang="en-GB" sz="3200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đồng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bào</a:t>
            </a:r>
            <a:r>
              <a:rPr lang="en-GB" sz="3200" i="1" dirty="0">
                <a:latin typeface="Times New Roman" pitchFamily="18" charset="0"/>
              </a:rPr>
              <a:t>…</a:t>
            </a:r>
          </a:p>
          <a:p>
            <a:pPr eaLnBrk="1" hangingPunct="1">
              <a:spcBef>
                <a:spcPct val="50000"/>
              </a:spcBef>
            </a:pPr>
            <a:r>
              <a:rPr lang="en-GB" sz="3200" dirty="0">
                <a:latin typeface="Times New Roman" pitchFamily="18" charset="0"/>
              </a:rPr>
              <a:t>  </a:t>
            </a:r>
            <a:r>
              <a:rPr lang="en-GB" sz="3200" dirty="0" err="1">
                <a:latin typeface="Times New Roman" pitchFamily="18" charset="0"/>
              </a:rPr>
              <a:t>Từ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</a:rPr>
              <a:t>nhân</a:t>
            </a:r>
            <a:r>
              <a:rPr lang="en-US" sz="3200" i="1" u="sng" dirty="0">
                <a:latin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</a:rPr>
              <a:t>dân</a:t>
            </a:r>
            <a:r>
              <a:rPr lang="en-US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miền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ngược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</a:rPr>
              <a:t>đến</a:t>
            </a:r>
            <a:r>
              <a:rPr lang="en-GB" sz="3200" i="1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miền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xuôi</a:t>
            </a:r>
            <a:r>
              <a:rPr lang="en-GB" sz="3200" i="1" dirty="0">
                <a:latin typeface="Times New Roman" pitchFamily="18" charset="0"/>
              </a:rPr>
              <a:t> …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itchFamily="18" charset="0"/>
              </a:rPr>
              <a:t>   …    </a:t>
            </a:r>
            <a:r>
              <a:rPr lang="en-GB" sz="3200" i="1" u="sng" dirty="0" err="1">
                <a:latin typeface="Times New Roman" pitchFamily="18" charset="0"/>
              </a:rPr>
              <a:t>chiến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sỹ</a:t>
            </a:r>
            <a:r>
              <a:rPr lang="en-GB" sz="3200" i="1" dirty="0">
                <a:latin typeface="Times New Roman" pitchFamily="18" charset="0"/>
              </a:rPr>
              <a:t>        …      </a:t>
            </a:r>
            <a:r>
              <a:rPr lang="en-GB" sz="3200" i="1" u="sng" dirty="0" err="1">
                <a:latin typeface="Times New Roman" pitchFamily="18" charset="0"/>
              </a:rPr>
              <a:t>công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chức</a:t>
            </a:r>
            <a:r>
              <a:rPr lang="en-GB" sz="3200" i="1" dirty="0">
                <a:latin typeface="Times New Roman" pitchFamily="18" charset="0"/>
              </a:rPr>
              <a:t> …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itchFamily="18" charset="0"/>
              </a:rPr>
              <a:t>   …    </a:t>
            </a:r>
            <a:r>
              <a:rPr lang="en-GB" sz="3200" i="1" u="sng" dirty="0" err="1">
                <a:latin typeface="Times New Roman" pitchFamily="18" charset="0"/>
              </a:rPr>
              <a:t>phụ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nữ</a:t>
            </a:r>
            <a:r>
              <a:rPr lang="en-GB" sz="3200" i="1" dirty="0">
                <a:latin typeface="Times New Roman" pitchFamily="18" charset="0"/>
              </a:rPr>
              <a:t>          …      </a:t>
            </a:r>
            <a:r>
              <a:rPr lang="en-GB" sz="3200" i="1" u="sng" dirty="0" err="1">
                <a:latin typeface="Times New Roman" pitchFamily="18" charset="0"/>
              </a:rPr>
              <a:t>các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bà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mẹ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dirty="0">
                <a:latin typeface="Times New Roman" pitchFamily="18" charset="0"/>
              </a:rPr>
              <a:t>…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itchFamily="18" charset="0"/>
              </a:rPr>
              <a:t>   …   </a:t>
            </a:r>
            <a:r>
              <a:rPr lang="en-GB" sz="3200" i="1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nam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nữ</a:t>
            </a:r>
            <a:r>
              <a:rPr lang="en-GB" sz="3200" i="1" dirty="0">
                <a:latin typeface="Times New Roman" pitchFamily="18" charset="0"/>
              </a:rPr>
              <a:t>       …  </a:t>
            </a:r>
            <a:r>
              <a:rPr lang="en-GB" sz="3200" i="1" u="sng" dirty="0" err="1">
                <a:latin typeface="Times New Roman" pitchFamily="18" charset="0"/>
              </a:rPr>
              <a:t>đồng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bào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điền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chủ</a:t>
            </a:r>
            <a:endParaRPr lang="en-GB" sz="3200" i="1" u="sng" dirty="0">
              <a:latin typeface="Times New Roman" pitchFamily="18" charset="0"/>
            </a:endParaRPr>
          </a:p>
        </p:txBody>
      </p:sp>
      <p:sp>
        <p:nvSpPr>
          <p:cNvPr id="64" name="AutoShape 18"/>
          <p:cNvSpPr>
            <a:spLocks/>
          </p:cNvSpPr>
          <p:nvPr/>
        </p:nvSpPr>
        <p:spPr bwMode="auto">
          <a:xfrm>
            <a:off x="6500707" y="228600"/>
            <a:ext cx="914162" cy="2895600"/>
          </a:xfrm>
          <a:prstGeom prst="rightBrace">
            <a:avLst>
              <a:gd name="adj1" fmla="val 35185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AutoShape 19"/>
          <p:cNvSpPr>
            <a:spLocks/>
          </p:cNvSpPr>
          <p:nvPr/>
        </p:nvSpPr>
        <p:spPr bwMode="auto">
          <a:xfrm>
            <a:off x="6907001" y="0"/>
            <a:ext cx="711015" cy="3276600"/>
          </a:xfrm>
          <a:prstGeom prst="rightBrace">
            <a:avLst>
              <a:gd name="adj1" fmla="val 51190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6" name="AutoShape 20"/>
          <p:cNvSpPr>
            <a:spLocks/>
          </p:cNvSpPr>
          <p:nvPr/>
        </p:nvSpPr>
        <p:spPr bwMode="auto">
          <a:xfrm>
            <a:off x="6703854" y="304800"/>
            <a:ext cx="2133044" cy="2819400"/>
          </a:xfrm>
          <a:prstGeom prst="rightBrace">
            <a:avLst>
              <a:gd name="adj1" fmla="val 14683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7" name="AutoShape 21"/>
          <p:cNvSpPr>
            <a:spLocks noChangeArrowheads="1"/>
          </p:cNvSpPr>
          <p:nvPr/>
        </p:nvSpPr>
        <p:spPr bwMode="auto">
          <a:xfrm>
            <a:off x="6602280" y="457200"/>
            <a:ext cx="1015735" cy="1524000"/>
          </a:xfrm>
          <a:prstGeom prst="bracePair">
            <a:avLst>
              <a:gd name="adj" fmla="val 8333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AutoShape 22"/>
          <p:cNvSpPr>
            <a:spLocks/>
          </p:cNvSpPr>
          <p:nvPr/>
        </p:nvSpPr>
        <p:spPr bwMode="auto">
          <a:xfrm>
            <a:off x="7516442" y="0"/>
            <a:ext cx="609441" cy="3276600"/>
          </a:xfrm>
          <a:prstGeom prst="rightBrace">
            <a:avLst>
              <a:gd name="adj1" fmla="val 59722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9" name="AutoShape 23"/>
          <p:cNvSpPr>
            <a:spLocks/>
          </p:cNvSpPr>
          <p:nvPr/>
        </p:nvSpPr>
        <p:spPr bwMode="auto">
          <a:xfrm>
            <a:off x="7516442" y="304800"/>
            <a:ext cx="1015735" cy="3124200"/>
          </a:xfrm>
          <a:prstGeom prst="rightBrace">
            <a:avLst>
              <a:gd name="adj1" fmla="val 34167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0" name="AutoShape 24"/>
          <p:cNvSpPr>
            <a:spLocks/>
          </p:cNvSpPr>
          <p:nvPr/>
        </p:nvSpPr>
        <p:spPr bwMode="auto">
          <a:xfrm>
            <a:off x="7313295" y="228600"/>
            <a:ext cx="3250353" cy="3048000"/>
          </a:xfrm>
          <a:prstGeom prst="rightBrace">
            <a:avLst>
              <a:gd name="adj1" fmla="val 10417"/>
              <a:gd name="adj2" fmla="val 5291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" name="AutoShape 25"/>
          <p:cNvSpPr>
            <a:spLocks/>
          </p:cNvSpPr>
          <p:nvPr/>
        </p:nvSpPr>
        <p:spPr bwMode="auto">
          <a:xfrm>
            <a:off x="7982291" y="1098329"/>
            <a:ext cx="406294" cy="4466901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2591877" y="5775432"/>
            <a:ext cx="6581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quát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542685" y="2229756"/>
            <a:ext cx="28895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1" grpId="0" animBg="1"/>
      <p:bldP spid="73" grpId="0"/>
      <p:bldP spid="7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3766989" y="1187659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Chịu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lấy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giặc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đặng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diệt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giặc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AutoShape 18"/>
          <p:cNvSpPr>
            <a:spLocks/>
          </p:cNvSpPr>
          <p:nvPr/>
        </p:nvSpPr>
        <p:spPr bwMode="auto">
          <a:xfrm>
            <a:off x="6500707" y="228600"/>
            <a:ext cx="914162" cy="2895600"/>
          </a:xfrm>
          <a:prstGeom prst="rightBrace">
            <a:avLst>
              <a:gd name="adj1" fmla="val 35185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AutoShape 19"/>
          <p:cNvSpPr>
            <a:spLocks/>
          </p:cNvSpPr>
          <p:nvPr/>
        </p:nvSpPr>
        <p:spPr bwMode="auto">
          <a:xfrm>
            <a:off x="6907001" y="0"/>
            <a:ext cx="711015" cy="3276600"/>
          </a:xfrm>
          <a:prstGeom prst="rightBrace">
            <a:avLst>
              <a:gd name="adj1" fmla="val 51190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6" name="AutoShape 20"/>
          <p:cNvSpPr>
            <a:spLocks/>
          </p:cNvSpPr>
          <p:nvPr/>
        </p:nvSpPr>
        <p:spPr bwMode="auto">
          <a:xfrm>
            <a:off x="6703854" y="304800"/>
            <a:ext cx="2133044" cy="2819400"/>
          </a:xfrm>
          <a:prstGeom prst="rightBrace">
            <a:avLst>
              <a:gd name="adj1" fmla="val 14683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7" name="AutoShape 21"/>
          <p:cNvSpPr>
            <a:spLocks noChangeArrowheads="1"/>
          </p:cNvSpPr>
          <p:nvPr/>
        </p:nvSpPr>
        <p:spPr bwMode="auto">
          <a:xfrm>
            <a:off x="6602280" y="457200"/>
            <a:ext cx="1015735" cy="1524000"/>
          </a:xfrm>
          <a:prstGeom prst="bracePair">
            <a:avLst>
              <a:gd name="adj" fmla="val 8333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AutoShape 22"/>
          <p:cNvSpPr>
            <a:spLocks/>
          </p:cNvSpPr>
          <p:nvPr/>
        </p:nvSpPr>
        <p:spPr bwMode="auto">
          <a:xfrm>
            <a:off x="7516442" y="0"/>
            <a:ext cx="609441" cy="3276600"/>
          </a:xfrm>
          <a:prstGeom prst="rightBrace">
            <a:avLst>
              <a:gd name="adj1" fmla="val 59722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9" name="AutoShape 23"/>
          <p:cNvSpPr>
            <a:spLocks/>
          </p:cNvSpPr>
          <p:nvPr/>
        </p:nvSpPr>
        <p:spPr bwMode="auto">
          <a:xfrm>
            <a:off x="7516442" y="304800"/>
            <a:ext cx="1015735" cy="3124200"/>
          </a:xfrm>
          <a:prstGeom prst="rightBrace">
            <a:avLst>
              <a:gd name="adj1" fmla="val 34167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0" name="AutoShape 24"/>
          <p:cNvSpPr>
            <a:spLocks/>
          </p:cNvSpPr>
          <p:nvPr/>
        </p:nvSpPr>
        <p:spPr bwMode="auto">
          <a:xfrm>
            <a:off x="7313295" y="228600"/>
            <a:ext cx="3250353" cy="3048000"/>
          </a:xfrm>
          <a:prstGeom prst="rightBrace">
            <a:avLst>
              <a:gd name="adj1" fmla="val 10417"/>
              <a:gd name="adj2" fmla="val 5291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" name="AutoShape 25"/>
          <p:cNvSpPr>
            <a:spLocks/>
          </p:cNvSpPr>
          <p:nvPr/>
        </p:nvSpPr>
        <p:spPr bwMode="auto">
          <a:xfrm flipH="1">
            <a:off x="3029714" y="1240219"/>
            <a:ext cx="516612" cy="4056996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2600647" y="5538945"/>
            <a:ext cx="72502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Cụ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góp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cuộc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kháng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chống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Pháp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513119" y="1945963"/>
            <a:ext cx="15130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3793254" y="1765741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ủng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3788006" y="2312275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chồng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3798515" y="2874577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vận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tải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2" name="Text Box 25"/>
          <p:cNvSpPr txBox="1">
            <a:spLocks noChangeArrowheads="1"/>
          </p:cNvSpPr>
          <p:nvPr/>
        </p:nvSpPr>
        <p:spPr bwMode="auto">
          <a:xfrm>
            <a:off x="3824785" y="3436879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3835293" y="4027098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xuất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6" name="Text Box 25"/>
          <p:cNvSpPr txBox="1">
            <a:spLocks noChangeArrowheads="1"/>
          </p:cNvSpPr>
          <p:nvPr/>
        </p:nvSpPr>
        <p:spPr bwMode="auto">
          <a:xfrm>
            <a:off x="3830039" y="4636693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ruộng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̉.</a:t>
            </a:r>
          </a:p>
        </p:txBody>
      </p:sp>
      <p:sp>
        <p:nvSpPr>
          <p:cNvPr id="81" name="Shape 10"/>
          <p:cNvSpPr/>
          <p:nvPr/>
        </p:nvSpPr>
        <p:spPr>
          <a:xfrm>
            <a:off x="1177058" y="4644321"/>
            <a:ext cx="439063" cy="2213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64" h="21600" extrusionOk="0">
                <a:moveTo>
                  <a:pt x="6235" y="14"/>
                </a:moveTo>
                <a:cubicBezTo>
                  <a:pt x="4443" y="4138"/>
                  <a:pt x="-619" y="16185"/>
                  <a:pt x="16264" y="21600"/>
                </a:cubicBezTo>
                <a:lnTo>
                  <a:pt x="5586" y="21600"/>
                </a:lnTo>
                <a:cubicBezTo>
                  <a:pt x="-5336" y="14637"/>
                  <a:pt x="2800" y="2284"/>
                  <a:pt x="4653" y="0"/>
                </a:cubicBezTo>
                <a:cubicBezTo>
                  <a:pt x="4653" y="0"/>
                  <a:pt x="6235" y="14"/>
                  <a:pt x="6235" y="1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2" name="Shape 12"/>
          <p:cNvSpPr/>
          <p:nvPr/>
        </p:nvSpPr>
        <p:spPr>
          <a:xfrm>
            <a:off x="383929" y="5537984"/>
            <a:ext cx="825956" cy="685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832" extrusionOk="0">
                <a:moveTo>
                  <a:pt x="0" y="2088"/>
                </a:moveTo>
                <a:cubicBezTo>
                  <a:pt x="8617" y="-2323"/>
                  <a:pt x="21594" y="-88"/>
                  <a:pt x="21600" y="12104"/>
                </a:cubicBezTo>
                <a:cubicBezTo>
                  <a:pt x="10780" y="19277"/>
                  <a:pt x="1158" y="11032"/>
                  <a:pt x="0" y="208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3" name="Shape 13"/>
          <p:cNvSpPr/>
          <p:nvPr/>
        </p:nvSpPr>
        <p:spPr>
          <a:xfrm>
            <a:off x="1353103" y="4776952"/>
            <a:ext cx="443698" cy="412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91" h="16193" extrusionOk="0">
                <a:moveTo>
                  <a:pt x="18083" y="639"/>
                </a:moveTo>
                <a:cubicBezTo>
                  <a:pt x="19149" y="9638"/>
                  <a:pt x="12204" y="19728"/>
                  <a:pt x="460" y="14976"/>
                </a:cubicBezTo>
                <a:cubicBezTo>
                  <a:pt x="-2451" y="3038"/>
                  <a:pt x="9042" y="-1872"/>
                  <a:pt x="18083" y="63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4" name="Shape 14"/>
          <p:cNvSpPr/>
          <p:nvPr/>
        </p:nvSpPr>
        <p:spPr>
          <a:xfrm>
            <a:off x="1008729" y="4650829"/>
            <a:ext cx="294011" cy="362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429" h="19901" extrusionOk="0">
                <a:moveTo>
                  <a:pt x="1160" y="2"/>
                </a:moveTo>
                <a:cubicBezTo>
                  <a:pt x="10136" y="-134"/>
                  <a:pt x="19427" y="8120"/>
                  <a:pt x="13628" y="19739"/>
                </a:cubicBezTo>
                <a:cubicBezTo>
                  <a:pt x="1579" y="21466"/>
                  <a:pt x="-2173" y="9070"/>
                  <a:pt x="1160" y="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5" name="Shape 15"/>
          <p:cNvSpPr/>
          <p:nvPr/>
        </p:nvSpPr>
        <p:spPr>
          <a:xfrm rot="417701">
            <a:off x="1253385" y="4315879"/>
            <a:ext cx="296035" cy="459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664" h="21600" extrusionOk="0">
                <a:moveTo>
                  <a:pt x="11559" y="0"/>
                </a:moveTo>
                <a:cubicBezTo>
                  <a:pt x="16908" y="7635"/>
                  <a:pt x="15994" y="20171"/>
                  <a:pt x="3675" y="21600"/>
                </a:cubicBezTo>
                <a:cubicBezTo>
                  <a:pt x="-4692" y="12203"/>
                  <a:pt x="2642" y="2140"/>
                  <a:pt x="1155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7" name="Shape 17"/>
          <p:cNvSpPr/>
          <p:nvPr/>
        </p:nvSpPr>
        <p:spPr>
          <a:xfrm>
            <a:off x="1335864" y="5553027"/>
            <a:ext cx="784102" cy="949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036" h="18464" extrusionOk="0">
                <a:moveTo>
                  <a:pt x="15314" y="77"/>
                </a:moveTo>
                <a:cubicBezTo>
                  <a:pt x="17973" y="9123"/>
                  <a:pt x="13271" y="20772"/>
                  <a:pt x="1313" y="18066"/>
                </a:cubicBezTo>
                <a:cubicBezTo>
                  <a:pt x="-3627" y="6344"/>
                  <a:pt x="6319" y="-828"/>
                  <a:pt x="15314" y="77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82000">
                <a:schemeClr val="accent5">
                  <a:lumMod val="75000"/>
                </a:schemeClr>
              </a:gs>
            </a:gsLst>
            <a:lin ang="5400000" scaled="1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8" name="Shape 13"/>
          <p:cNvSpPr/>
          <p:nvPr/>
        </p:nvSpPr>
        <p:spPr>
          <a:xfrm rot="16200000">
            <a:off x="819797" y="5108468"/>
            <a:ext cx="463915" cy="389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91" h="16193" extrusionOk="0">
                <a:moveTo>
                  <a:pt x="18083" y="639"/>
                </a:moveTo>
                <a:cubicBezTo>
                  <a:pt x="19149" y="9638"/>
                  <a:pt x="12204" y="19728"/>
                  <a:pt x="460" y="14976"/>
                </a:cubicBezTo>
                <a:cubicBezTo>
                  <a:pt x="-2451" y="3038"/>
                  <a:pt x="9042" y="-1872"/>
                  <a:pt x="18083" y="639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9" name="Oval 88"/>
          <p:cNvSpPr/>
          <p:nvPr/>
        </p:nvSpPr>
        <p:spPr>
          <a:xfrm>
            <a:off x="4013562" y="4545625"/>
            <a:ext cx="294681" cy="324493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36664" y="5666901"/>
            <a:ext cx="347512" cy="382670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573636" y="5844021"/>
            <a:ext cx="301901" cy="332444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hape 11"/>
          <p:cNvSpPr/>
          <p:nvPr/>
        </p:nvSpPr>
        <p:spPr>
          <a:xfrm rot="1111362">
            <a:off x="1314862" y="5198210"/>
            <a:ext cx="500114" cy="463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47" h="15415" extrusionOk="0">
                <a:moveTo>
                  <a:pt x="19946" y="1174"/>
                </a:moveTo>
                <a:cubicBezTo>
                  <a:pt x="20059" y="10149"/>
                  <a:pt x="11773" y="19422"/>
                  <a:pt x="157" y="13598"/>
                </a:cubicBezTo>
                <a:cubicBezTo>
                  <a:pt x="-1541" y="1547"/>
                  <a:pt x="10877" y="-2178"/>
                  <a:pt x="19946" y="1174"/>
                </a:cubicBezTo>
                <a:close/>
              </a:path>
            </a:pathLst>
          </a:custGeom>
          <a:solidFill>
            <a:schemeClr val="accent4">
              <a:alpha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1" grpId="0" animBg="1"/>
      <p:bldP spid="73" grpId="0"/>
      <p:bldP spid="75" grpId="0"/>
      <p:bldP spid="61" grpId="0"/>
      <p:bldP spid="62" grpId="0"/>
      <p:bldP spid="63" grpId="0"/>
      <p:bldP spid="72" grpId="0"/>
      <p:bldP spid="74" grpId="0"/>
      <p:bldP spid="76" grpId="0"/>
      <p:bldP spid="8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-59611" y="0"/>
            <a:ext cx="12248436" cy="6858000"/>
          </a:xfrm>
          <a:prstGeom prst="rect">
            <a:avLst/>
          </a:prstGeom>
          <a:noFill/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57619" y="0"/>
            <a:ext cx="11789537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400" dirty="0">
                <a:solidFill>
                  <a:srgbClr val="990000"/>
                </a:solidFill>
              </a:rPr>
              <a:t>       </a:t>
            </a:r>
            <a:r>
              <a:rPr lang="en-US" sz="3400" dirty="0" err="1">
                <a:latin typeface="Times New Roman" pitchFamily="18" charset="0"/>
              </a:rPr>
              <a:t>Đồng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bào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ta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ngày</a:t>
            </a:r>
            <a:r>
              <a:rPr lang="en-US" sz="3400" dirty="0">
                <a:latin typeface="Times New Roman" pitchFamily="18" charset="0"/>
              </a:rPr>
              <a:t> nay </a:t>
            </a:r>
            <a:r>
              <a:rPr lang="en-US" sz="3400" dirty="0" err="1">
                <a:latin typeface="Times New Roman" pitchFamily="18" charset="0"/>
              </a:rPr>
              <a:t>cũng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rất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xứng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đáng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với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tổ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tiên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ta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ngày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trước</a:t>
            </a:r>
            <a:r>
              <a:rPr lang="en-US" sz="3400" dirty="0">
                <a:latin typeface="Times New Roman" pitchFamily="18" charset="0"/>
              </a:rPr>
              <a:t>.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cụ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già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tóc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bạc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cháu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trẻ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thơ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kiều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bào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ở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ngoài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vùng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tạm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bị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chiếm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nhân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dân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miền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ngược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nhân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dân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miền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xuôi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</a:rPr>
              <a:t>ai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cũng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một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lòng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nồng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nàn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yêu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nước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</a:rPr>
              <a:t>ghét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giặc</a:t>
            </a:r>
            <a:r>
              <a:rPr lang="en-US" sz="3400" dirty="0">
                <a:latin typeface="Times New Roman" pitchFamily="18" charset="0"/>
              </a:rPr>
              <a:t>.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chiến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sĩ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ngoài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mặt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trận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chịu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đói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mấy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ngày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để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bám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sát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lấy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giặc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đặng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tiêu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diệt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giặc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công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chức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ở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hậu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phương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nhịn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ăn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để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ủng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hộ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bộ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đội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phụ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nữ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khuyên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chồng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con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đi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tòng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quân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mà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mình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thì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xung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phong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giúp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việc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vận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tải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bà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mẹ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chiến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sĩ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săn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sóc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yêu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thương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chiến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sĩ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như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con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đẻ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mình</a:t>
            </a:r>
            <a:r>
              <a:rPr lang="en-US" sz="3400" dirty="0">
                <a:latin typeface="Times New Roman" pitchFamily="18" charset="0"/>
              </a:rPr>
              <a:t>.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nam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nữ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công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nhân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nông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dân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thi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đua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tăng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gia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sản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</a:rPr>
              <a:t>không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quản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khó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nhọc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để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giúp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một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phần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vào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kháng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chiến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đồng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bào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điền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chủ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quyên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đất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ruộng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cho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Chính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phủ</a:t>
            </a:r>
            <a:r>
              <a:rPr lang="en-US" sz="3400" dirty="0">
                <a:latin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77727" y="1825398"/>
            <a:ext cx="1686479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1951)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935138" y="1977823"/>
            <a:ext cx="3535771" cy="11387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(con </a:t>
            </a:r>
            <a:r>
              <a:rPr lang="en-US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2472346" y="3531477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9125853" y="1642239"/>
            <a:ext cx="2395735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AutoShape 25"/>
          <p:cNvSpPr>
            <a:spLocks/>
          </p:cNvSpPr>
          <p:nvPr/>
        </p:nvSpPr>
        <p:spPr bwMode="auto">
          <a:xfrm flipH="1">
            <a:off x="3439440" y="1728948"/>
            <a:ext cx="516612" cy="4056996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45647" y="3344159"/>
            <a:ext cx="3541026" cy="21852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việc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liên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kết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nhau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theo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mô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“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5" name="AutoShape 25"/>
          <p:cNvSpPr>
            <a:spLocks/>
          </p:cNvSpPr>
          <p:nvPr/>
        </p:nvSpPr>
        <p:spPr bwMode="auto">
          <a:xfrm>
            <a:off x="7596982" y="1676397"/>
            <a:ext cx="439535" cy="4056996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Freeform 65"/>
          <p:cNvSpPr>
            <a:spLocks noEditPoints="1"/>
          </p:cNvSpPr>
          <p:nvPr/>
        </p:nvSpPr>
        <p:spPr bwMode="auto">
          <a:xfrm>
            <a:off x="8172722" y="3463160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78" grpId="0" animBg="1"/>
      <p:bldP spid="105" grpId="0" animBg="1"/>
      <p:bldP spid="60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2878924" y="2238210"/>
            <a:ext cx="85003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thoa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ngục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than?</a:t>
            </a: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?)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2" descr="Kết quả hình ảnh cho bà triệu&quot;"/>
          <p:cNvPicPr>
            <a:picLocks noChangeAspect="1" noChangeArrowheads="1"/>
          </p:cNvPicPr>
          <p:nvPr/>
        </p:nvPicPr>
        <p:blipFill>
          <a:blip r:embed="rId5"/>
          <a:srcRect r="19469"/>
          <a:stretch>
            <a:fillRect/>
          </a:stretch>
        </p:blipFill>
        <p:spPr bwMode="auto">
          <a:xfrm>
            <a:off x="6845433" y="1774223"/>
            <a:ext cx="4356459" cy="4599293"/>
          </a:xfrm>
          <a:prstGeom prst="rect">
            <a:avLst/>
          </a:prstGeom>
          <a:noFill/>
        </p:spPr>
      </p:pic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2621959" y="3591629"/>
            <a:ext cx="37498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Triệu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-59611" y="0"/>
            <a:ext cx="12248436" cy="68580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89692" y="1040514"/>
            <a:ext cx="6195986" cy="9191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40515"/>
            <a:ext cx="5484971" cy="89864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52816" y="49917"/>
            <a:ext cx="657250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6087" y="977453"/>
            <a:ext cx="52870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tộc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957815" y="1040517"/>
            <a:ext cx="5815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cuộc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(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1951)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2640912" y="208630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41673" y="2391104"/>
            <a:ext cx="53833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Triệu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Trần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Hưng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</a:rPr>
              <a:t>…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9141619" y="208630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843980" y="2314903"/>
            <a:ext cx="62975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tóc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điền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</a:rPr>
              <a:t>…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5912" y="2425264"/>
            <a:ext cx="5180251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812455" y="2425264"/>
            <a:ext cx="6150457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539339" y="3904596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67767" y="4288223"/>
            <a:ext cx="50786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Chúng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phải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ghi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công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lao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anh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hùng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dân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tộc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8938472" y="4133196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705631" y="4380193"/>
            <a:ext cx="648319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chỉ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đó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tuy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việc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nhưng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đều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giống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lòng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nồng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nàn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yêu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.</a:t>
            </a:r>
          </a:p>
        </p:txBody>
      </p:sp>
      <p:cxnSp>
        <p:nvCxnSpPr>
          <p:cNvPr id="24" name="Straight Arrow Connector 23"/>
          <p:cNvCxnSpPr>
            <a:stCxn id="6" idx="2"/>
            <a:endCxn id="9" idx="0"/>
          </p:cNvCxnSpPr>
          <p:nvPr/>
        </p:nvCxnSpPr>
        <p:spPr>
          <a:xfrm rot="5400000">
            <a:off x="4252190" y="-909427"/>
            <a:ext cx="404316" cy="3369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16200000" flipH="1">
            <a:off x="7268742" y="-556536"/>
            <a:ext cx="467380" cy="272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702236" y="5824310"/>
            <a:ext cx="8968244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chặt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lịch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giàu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thuyết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  <p:bldP spid="10" grpId="0"/>
      <p:bldP spid="11" grpId="0" animBg="1"/>
      <p:bldP spid="12" grpId="0"/>
      <p:bldP spid="13" grpId="0" animBg="1"/>
      <p:bldP spid="14" grpId="0"/>
      <p:bldP spid="16" grpId="0" animBg="1"/>
      <p:bldP spid="17" grpId="0" animBg="1"/>
      <p:bldP spid="18" grpId="0" animBg="1"/>
      <p:bldP spid="19" grpId="0"/>
      <p:bldP spid="21" grpId="0" animBg="1"/>
      <p:bldP spid="22" grpId="0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924646" y="897918"/>
            <a:ext cx="10486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 u="sng">
                <a:solidFill>
                  <a:srgbClr val="FF0000"/>
                </a:solidFill>
                <a:latin typeface="Times New Roman" pitchFamily="18" charset="0"/>
              </a:rPr>
              <a:t>3. Kết luận vấn đề: Nhiệm vụ của Đảng ta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4" name="Text Box 3"/>
          <p:cNvSpPr txBox="1">
            <a:spLocks noChangeArrowheads="1"/>
          </p:cNvSpPr>
          <p:nvPr/>
        </p:nvSpPr>
        <p:spPr bwMode="auto">
          <a:xfrm>
            <a:off x="819593" y="1718439"/>
            <a:ext cx="105916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i="1" dirty="0">
                <a:solidFill>
                  <a:srgbClr val="3333CC"/>
                </a:solidFill>
                <a:latin typeface="Times New Roman" pitchFamily="18" charset="0"/>
              </a:rPr>
              <a:t> 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Tinh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thần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yêu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nước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cũng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như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các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thứ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của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quý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.</a:t>
            </a:r>
            <a:r>
              <a:rPr lang="en-US" sz="3200" i="1" u="sng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khi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được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trưng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bày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trong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tủ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kính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</a:rPr>
              <a:t>,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trong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bình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pha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lê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</a:rPr>
              <a:t>,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rõ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ràng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dễ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thấy</a:t>
            </a:r>
            <a:r>
              <a:rPr lang="en-US" sz="3200" i="1" dirty="0">
                <a:latin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</a:rPr>
              <a:t>Nhưng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cũng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khi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cất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giấu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kín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đáo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rương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hòm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.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Bổn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phận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chúng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ta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làm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cho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những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quý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kín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đáo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ấy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đều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được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đưa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ra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trưng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bày</a:t>
            </a:r>
            <a:r>
              <a:rPr lang="en-US" sz="3200" i="1" dirty="0">
                <a:latin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</a:rPr>
              <a:t>Nghĩa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phải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tuyên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tổ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chức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lãnh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đạo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tinh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mọi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đều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kháng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6" name="Group 274"/>
          <p:cNvGrpSpPr/>
          <p:nvPr/>
        </p:nvGrpSpPr>
        <p:grpSpPr>
          <a:xfrm>
            <a:off x="10440251" y="5506873"/>
            <a:ext cx="1154254" cy="1345198"/>
            <a:chOff x="5651500" y="3263899"/>
            <a:chExt cx="3669850" cy="4504560"/>
          </a:xfrm>
        </p:grpSpPr>
        <p:sp>
          <p:nvSpPr>
            <p:cNvPr id="276" name="Shape 6"/>
            <p:cNvSpPr/>
            <p:nvPr/>
          </p:nvSpPr>
          <p:spPr>
            <a:xfrm>
              <a:off x="5651500" y="5715000"/>
              <a:ext cx="3669850" cy="205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5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7" name="Shape 7"/>
            <p:cNvSpPr/>
            <p:nvPr/>
          </p:nvSpPr>
          <p:spPr>
            <a:xfrm>
              <a:off x="7099300" y="4635500"/>
              <a:ext cx="787580" cy="145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98" extrusionOk="0">
                  <a:moveTo>
                    <a:pt x="0" y="4767"/>
                  </a:moveTo>
                  <a:lnTo>
                    <a:pt x="0" y="12647"/>
                  </a:lnTo>
                  <a:lnTo>
                    <a:pt x="0" y="16538"/>
                  </a:lnTo>
                  <a:cubicBezTo>
                    <a:pt x="5940" y="19890"/>
                    <a:pt x="15659" y="20011"/>
                    <a:pt x="21600" y="16538"/>
                  </a:cubicBezTo>
                  <a:lnTo>
                    <a:pt x="21600" y="12647"/>
                  </a:lnTo>
                  <a:lnTo>
                    <a:pt x="21600" y="4767"/>
                  </a:lnTo>
                  <a:cubicBezTo>
                    <a:pt x="21600" y="-1589"/>
                    <a:pt x="0" y="-1589"/>
                    <a:pt x="0" y="47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8" name="Shape 8"/>
            <p:cNvSpPr/>
            <p:nvPr/>
          </p:nvSpPr>
          <p:spPr>
            <a:xfrm>
              <a:off x="7099300" y="5435600"/>
              <a:ext cx="787580" cy="276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extrusionOk="0">
                  <a:moveTo>
                    <a:pt x="0" y="0"/>
                  </a:moveTo>
                  <a:lnTo>
                    <a:pt x="0" y="2158"/>
                  </a:lnTo>
                  <a:cubicBezTo>
                    <a:pt x="0" y="2158"/>
                    <a:pt x="5518" y="20291"/>
                    <a:pt x="10780" y="20946"/>
                  </a:cubicBezTo>
                  <a:cubicBezTo>
                    <a:pt x="16043" y="21600"/>
                    <a:pt x="21600" y="3389"/>
                    <a:pt x="21600" y="3389"/>
                  </a:cubicBezTo>
                  <a:lnTo>
                    <a:pt x="21600" y="74"/>
                  </a:lnTo>
                </a:path>
              </a:pathLst>
            </a:custGeom>
            <a:solidFill>
              <a:srgbClr val="010101">
                <a:alpha val="2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9" name="Shape 9"/>
            <p:cNvSpPr/>
            <p:nvPr/>
          </p:nvSpPr>
          <p:spPr>
            <a:xfrm>
              <a:off x="6604000" y="3390900"/>
              <a:ext cx="1785001" cy="223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20278" y="10141"/>
                  </a:moveTo>
                  <a:cubicBezTo>
                    <a:pt x="20540" y="5376"/>
                    <a:pt x="18889" y="0"/>
                    <a:pt x="10588" y="0"/>
                  </a:cubicBezTo>
                  <a:cubicBezTo>
                    <a:pt x="2296" y="0"/>
                    <a:pt x="639" y="5366"/>
                    <a:pt x="898" y="10126"/>
                  </a:cubicBezTo>
                  <a:cubicBezTo>
                    <a:pt x="887" y="10129"/>
                    <a:pt x="875" y="10130"/>
                    <a:pt x="865" y="10133"/>
                  </a:cubicBezTo>
                  <a:cubicBezTo>
                    <a:pt x="44" y="10353"/>
                    <a:pt x="-243" y="11471"/>
                    <a:pt x="225" y="12630"/>
                  </a:cubicBezTo>
                  <a:cubicBezTo>
                    <a:pt x="510" y="13337"/>
                    <a:pt x="1009" y="13894"/>
                    <a:pt x="1542" y="14172"/>
                  </a:cubicBezTo>
                  <a:cubicBezTo>
                    <a:pt x="1958" y="15782"/>
                    <a:pt x="2456" y="16961"/>
                    <a:pt x="2684" y="17260"/>
                  </a:cubicBezTo>
                  <a:cubicBezTo>
                    <a:pt x="3717" y="18614"/>
                    <a:pt x="8273" y="21600"/>
                    <a:pt x="10588" y="21600"/>
                  </a:cubicBezTo>
                  <a:cubicBezTo>
                    <a:pt x="12904" y="21600"/>
                    <a:pt x="17459" y="18614"/>
                    <a:pt x="18492" y="17260"/>
                  </a:cubicBezTo>
                  <a:cubicBezTo>
                    <a:pt x="18722" y="16959"/>
                    <a:pt x="19226" y="15764"/>
                    <a:pt x="19644" y="14135"/>
                  </a:cubicBezTo>
                  <a:cubicBezTo>
                    <a:pt x="20152" y="13846"/>
                    <a:pt x="20622" y="13307"/>
                    <a:pt x="20894" y="12630"/>
                  </a:cubicBezTo>
                  <a:cubicBezTo>
                    <a:pt x="21357" y="11483"/>
                    <a:pt x="21079" y="10376"/>
                    <a:pt x="20278" y="1014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0" name="Shape 10"/>
            <p:cNvSpPr/>
            <p:nvPr/>
          </p:nvSpPr>
          <p:spPr>
            <a:xfrm>
              <a:off x="6349999" y="3263899"/>
              <a:ext cx="2010076" cy="156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0" h="19959" extrusionOk="0">
                  <a:moveTo>
                    <a:pt x="16090" y="2153"/>
                  </a:moveTo>
                  <a:cubicBezTo>
                    <a:pt x="12526" y="-1613"/>
                    <a:pt x="7190" y="123"/>
                    <a:pt x="4918" y="3074"/>
                  </a:cubicBezTo>
                  <a:cubicBezTo>
                    <a:pt x="2749" y="4019"/>
                    <a:pt x="1013" y="4228"/>
                    <a:pt x="496" y="3344"/>
                  </a:cubicBezTo>
                  <a:cubicBezTo>
                    <a:pt x="496" y="3344"/>
                    <a:pt x="-1362" y="8577"/>
                    <a:pt x="2114" y="11313"/>
                  </a:cubicBezTo>
                  <a:cubicBezTo>
                    <a:pt x="2358" y="11505"/>
                    <a:pt x="2603" y="11670"/>
                    <a:pt x="2850" y="11816"/>
                  </a:cubicBezTo>
                  <a:cubicBezTo>
                    <a:pt x="2857" y="14508"/>
                    <a:pt x="3176" y="17257"/>
                    <a:pt x="3437" y="19626"/>
                  </a:cubicBezTo>
                  <a:cubicBezTo>
                    <a:pt x="3436" y="19619"/>
                    <a:pt x="3436" y="19612"/>
                    <a:pt x="3436" y="19605"/>
                  </a:cubicBezTo>
                  <a:cubicBezTo>
                    <a:pt x="3442" y="19654"/>
                    <a:pt x="3450" y="19705"/>
                    <a:pt x="3460" y="19757"/>
                  </a:cubicBezTo>
                  <a:cubicBezTo>
                    <a:pt x="3467" y="19797"/>
                    <a:pt x="3532" y="19910"/>
                    <a:pt x="3545" y="19941"/>
                  </a:cubicBezTo>
                  <a:cubicBezTo>
                    <a:pt x="3564" y="19987"/>
                    <a:pt x="3705" y="19937"/>
                    <a:pt x="3752" y="19906"/>
                  </a:cubicBezTo>
                  <a:cubicBezTo>
                    <a:pt x="3769" y="19896"/>
                    <a:pt x="3776" y="19866"/>
                    <a:pt x="3777" y="19841"/>
                  </a:cubicBezTo>
                  <a:cubicBezTo>
                    <a:pt x="3799" y="19409"/>
                    <a:pt x="3779" y="18552"/>
                    <a:pt x="3779" y="18542"/>
                  </a:cubicBezTo>
                  <a:cubicBezTo>
                    <a:pt x="3736" y="17869"/>
                    <a:pt x="3627" y="17220"/>
                    <a:pt x="3553" y="16561"/>
                  </a:cubicBezTo>
                  <a:cubicBezTo>
                    <a:pt x="3768" y="14743"/>
                    <a:pt x="4231" y="13768"/>
                    <a:pt x="4690" y="12515"/>
                  </a:cubicBezTo>
                  <a:cubicBezTo>
                    <a:pt x="7349" y="13019"/>
                    <a:pt x="9823" y="11465"/>
                    <a:pt x="10685" y="10186"/>
                  </a:cubicBezTo>
                  <a:cubicBezTo>
                    <a:pt x="11091" y="9584"/>
                    <a:pt x="11588" y="8850"/>
                    <a:pt x="12106" y="8178"/>
                  </a:cubicBezTo>
                  <a:cubicBezTo>
                    <a:pt x="12395" y="8332"/>
                    <a:pt x="12681" y="8489"/>
                    <a:pt x="12964" y="8644"/>
                  </a:cubicBezTo>
                  <a:cubicBezTo>
                    <a:pt x="13720" y="9059"/>
                    <a:pt x="13832" y="7255"/>
                    <a:pt x="14666" y="7168"/>
                  </a:cubicBezTo>
                  <a:cubicBezTo>
                    <a:pt x="15022" y="7130"/>
                    <a:pt x="15759" y="8753"/>
                    <a:pt x="16059" y="8705"/>
                  </a:cubicBezTo>
                  <a:cubicBezTo>
                    <a:pt x="19029" y="8234"/>
                    <a:pt x="17786" y="14281"/>
                    <a:pt x="18247" y="17075"/>
                  </a:cubicBezTo>
                  <a:cubicBezTo>
                    <a:pt x="18184" y="17560"/>
                    <a:pt x="18116" y="18044"/>
                    <a:pt x="18084" y="18542"/>
                  </a:cubicBezTo>
                  <a:cubicBezTo>
                    <a:pt x="18083" y="18552"/>
                    <a:pt x="18064" y="19409"/>
                    <a:pt x="18086" y="19841"/>
                  </a:cubicBezTo>
                  <a:cubicBezTo>
                    <a:pt x="18087" y="19866"/>
                    <a:pt x="18094" y="19896"/>
                    <a:pt x="18111" y="19906"/>
                  </a:cubicBezTo>
                  <a:cubicBezTo>
                    <a:pt x="18158" y="19937"/>
                    <a:pt x="18299" y="19987"/>
                    <a:pt x="18318" y="19941"/>
                  </a:cubicBezTo>
                  <a:cubicBezTo>
                    <a:pt x="18331" y="19910"/>
                    <a:pt x="18395" y="19797"/>
                    <a:pt x="18403" y="19757"/>
                  </a:cubicBezTo>
                  <a:cubicBezTo>
                    <a:pt x="18439" y="19571"/>
                    <a:pt x="18446" y="19414"/>
                    <a:pt x="18453" y="19226"/>
                  </a:cubicBezTo>
                  <a:cubicBezTo>
                    <a:pt x="18477" y="18982"/>
                    <a:pt x="18509" y="18720"/>
                    <a:pt x="18533" y="18457"/>
                  </a:cubicBezTo>
                  <a:cubicBezTo>
                    <a:pt x="19134" y="15434"/>
                    <a:pt x="20238" y="3452"/>
                    <a:pt x="16090" y="215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7" name="Group 280"/>
          <p:cNvGrpSpPr/>
          <p:nvPr/>
        </p:nvGrpSpPr>
        <p:grpSpPr>
          <a:xfrm>
            <a:off x="11027808" y="5693706"/>
            <a:ext cx="1161019" cy="1170495"/>
            <a:chOff x="9639300" y="3594099"/>
            <a:chExt cx="3480845" cy="3696020"/>
          </a:xfrm>
        </p:grpSpPr>
        <p:sp>
          <p:nvSpPr>
            <p:cNvPr id="282" name="Shape 11"/>
            <p:cNvSpPr/>
            <p:nvPr/>
          </p:nvSpPr>
          <p:spPr>
            <a:xfrm>
              <a:off x="10325099" y="3594099"/>
              <a:ext cx="2149564" cy="291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3" h="20521" extrusionOk="0">
                  <a:moveTo>
                    <a:pt x="18290" y="13645"/>
                  </a:moveTo>
                  <a:cubicBezTo>
                    <a:pt x="19277" y="13380"/>
                    <a:pt x="20614" y="10357"/>
                    <a:pt x="19194" y="9040"/>
                  </a:cubicBezTo>
                  <a:cubicBezTo>
                    <a:pt x="17775" y="7723"/>
                    <a:pt x="19071" y="6416"/>
                    <a:pt x="16497" y="2685"/>
                  </a:cubicBezTo>
                  <a:cubicBezTo>
                    <a:pt x="13924" y="-1047"/>
                    <a:pt x="7616" y="-121"/>
                    <a:pt x="6824" y="928"/>
                  </a:cubicBezTo>
                  <a:cubicBezTo>
                    <a:pt x="3523" y="927"/>
                    <a:pt x="2526" y="2753"/>
                    <a:pt x="1994" y="4709"/>
                  </a:cubicBezTo>
                  <a:cubicBezTo>
                    <a:pt x="1852" y="4955"/>
                    <a:pt x="1741" y="5193"/>
                    <a:pt x="1666" y="5418"/>
                  </a:cubicBezTo>
                  <a:cubicBezTo>
                    <a:pt x="1415" y="6175"/>
                    <a:pt x="1233" y="6927"/>
                    <a:pt x="1265" y="7683"/>
                  </a:cubicBezTo>
                  <a:cubicBezTo>
                    <a:pt x="1121" y="8102"/>
                    <a:pt x="944" y="8471"/>
                    <a:pt x="700" y="8757"/>
                  </a:cubicBezTo>
                  <a:cubicBezTo>
                    <a:pt x="-986" y="10733"/>
                    <a:pt x="803" y="13143"/>
                    <a:pt x="1579" y="13790"/>
                  </a:cubicBezTo>
                  <a:cubicBezTo>
                    <a:pt x="2355" y="14437"/>
                    <a:pt x="2081" y="15171"/>
                    <a:pt x="1372" y="15554"/>
                  </a:cubicBezTo>
                  <a:cubicBezTo>
                    <a:pt x="-800" y="16726"/>
                    <a:pt x="862" y="20484"/>
                    <a:pt x="9337" y="20520"/>
                  </a:cubicBezTo>
                  <a:cubicBezTo>
                    <a:pt x="17265" y="20553"/>
                    <a:pt x="20234" y="17321"/>
                    <a:pt x="18181" y="15404"/>
                  </a:cubicBezTo>
                  <a:cubicBezTo>
                    <a:pt x="17700" y="14955"/>
                    <a:pt x="17304" y="13910"/>
                    <a:pt x="18290" y="1364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3" name="Shape 12"/>
            <p:cNvSpPr/>
            <p:nvPr/>
          </p:nvSpPr>
          <p:spPr>
            <a:xfrm>
              <a:off x="9639300" y="5905500"/>
              <a:ext cx="3480845" cy="1375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1" y="0"/>
                  </a:moveTo>
                  <a:cubicBezTo>
                    <a:pt x="12799" y="166"/>
                    <a:pt x="8673" y="333"/>
                    <a:pt x="8627" y="498"/>
                  </a:cubicBezTo>
                  <a:cubicBezTo>
                    <a:pt x="7331" y="5175"/>
                    <a:pt x="4531" y="7224"/>
                    <a:pt x="2305" y="8484"/>
                  </a:cubicBezTo>
                  <a:cubicBezTo>
                    <a:pt x="89" y="9737"/>
                    <a:pt x="4" y="16858"/>
                    <a:pt x="0" y="21600"/>
                  </a:cubicBezTo>
                  <a:lnTo>
                    <a:pt x="21600" y="21600"/>
                  </a:lnTo>
                  <a:cubicBezTo>
                    <a:pt x="21597" y="16858"/>
                    <a:pt x="21555" y="9763"/>
                    <a:pt x="19295" y="8484"/>
                  </a:cubicBezTo>
                  <a:cubicBezTo>
                    <a:pt x="17034" y="7205"/>
                    <a:pt x="14070" y="4890"/>
                    <a:pt x="12841" y="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4" name="Shape 13"/>
            <p:cNvSpPr/>
            <p:nvPr/>
          </p:nvSpPr>
          <p:spPr>
            <a:xfrm>
              <a:off x="11036300" y="5346700"/>
              <a:ext cx="697467" cy="1047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84" extrusionOk="0">
                  <a:moveTo>
                    <a:pt x="0" y="5943"/>
                  </a:moveTo>
                  <a:lnTo>
                    <a:pt x="0" y="8470"/>
                  </a:lnTo>
                  <a:lnTo>
                    <a:pt x="0" y="13319"/>
                  </a:lnTo>
                  <a:cubicBezTo>
                    <a:pt x="5411" y="19460"/>
                    <a:pt x="15125" y="19619"/>
                    <a:pt x="21600" y="13319"/>
                  </a:cubicBezTo>
                  <a:lnTo>
                    <a:pt x="21600" y="8470"/>
                  </a:lnTo>
                  <a:lnTo>
                    <a:pt x="21600" y="5943"/>
                  </a:lnTo>
                  <a:cubicBezTo>
                    <a:pt x="21600" y="-1981"/>
                    <a:pt x="0" y="-1981"/>
                    <a:pt x="0" y="5943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5" name="Shape 14"/>
            <p:cNvSpPr/>
            <p:nvPr/>
          </p:nvSpPr>
          <p:spPr>
            <a:xfrm>
              <a:off x="11036300" y="5702300"/>
              <a:ext cx="697467" cy="242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20"/>
                  </a:lnTo>
                  <a:cubicBezTo>
                    <a:pt x="0" y="2120"/>
                    <a:pt x="6777" y="21600"/>
                    <a:pt x="10699" y="21600"/>
                  </a:cubicBezTo>
                  <a:cubicBezTo>
                    <a:pt x="14621" y="21600"/>
                    <a:pt x="21600" y="1903"/>
                    <a:pt x="21600" y="1903"/>
                  </a:cubicBez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6" name="Shape 15"/>
            <p:cNvSpPr/>
            <p:nvPr/>
          </p:nvSpPr>
          <p:spPr>
            <a:xfrm>
              <a:off x="10401299" y="4064000"/>
              <a:ext cx="1966131" cy="180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0815" extrusionOk="0">
                  <a:moveTo>
                    <a:pt x="20471" y="9382"/>
                  </a:moveTo>
                  <a:cubicBezTo>
                    <a:pt x="20343" y="9320"/>
                    <a:pt x="20206" y="9296"/>
                    <a:pt x="20063" y="9304"/>
                  </a:cubicBezTo>
                  <a:cubicBezTo>
                    <a:pt x="19784" y="10928"/>
                    <a:pt x="19284" y="12150"/>
                    <a:pt x="18819" y="12504"/>
                  </a:cubicBezTo>
                  <a:cubicBezTo>
                    <a:pt x="20196" y="4006"/>
                    <a:pt x="16824" y="5736"/>
                    <a:pt x="14497" y="1290"/>
                  </a:cubicBezTo>
                  <a:cubicBezTo>
                    <a:pt x="13732" y="-664"/>
                    <a:pt x="10814" y="-785"/>
                    <a:pt x="8836" y="3668"/>
                  </a:cubicBezTo>
                  <a:cubicBezTo>
                    <a:pt x="7016" y="7763"/>
                    <a:pt x="6277" y="8973"/>
                    <a:pt x="3857" y="7891"/>
                  </a:cubicBezTo>
                  <a:cubicBezTo>
                    <a:pt x="1438" y="6810"/>
                    <a:pt x="1897" y="9841"/>
                    <a:pt x="2337" y="12003"/>
                  </a:cubicBezTo>
                  <a:cubicBezTo>
                    <a:pt x="1670" y="11093"/>
                    <a:pt x="1235" y="10198"/>
                    <a:pt x="972" y="9311"/>
                  </a:cubicBezTo>
                  <a:cubicBezTo>
                    <a:pt x="873" y="9319"/>
                    <a:pt x="775" y="9338"/>
                    <a:pt x="683" y="9382"/>
                  </a:cubicBezTo>
                  <a:cubicBezTo>
                    <a:pt x="-66" y="9745"/>
                    <a:pt x="-223" y="11221"/>
                    <a:pt x="333" y="12680"/>
                  </a:cubicBezTo>
                  <a:cubicBezTo>
                    <a:pt x="890" y="14138"/>
                    <a:pt x="1949" y="15027"/>
                    <a:pt x="2699" y="14665"/>
                  </a:cubicBezTo>
                  <a:cubicBezTo>
                    <a:pt x="2883" y="14576"/>
                    <a:pt x="3031" y="14419"/>
                    <a:pt x="3142" y="14212"/>
                  </a:cubicBezTo>
                  <a:cubicBezTo>
                    <a:pt x="5262" y="18225"/>
                    <a:pt x="8735" y="20815"/>
                    <a:pt x="10581" y="20815"/>
                  </a:cubicBezTo>
                  <a:cubicBezTo>
                    <a:pt x="12426" y="20815"/>
                    <a:pt x="15896" y="18227"/>
                    <a:pt x="18016" y="14218"/>
                  </a:cubicBezTo>
                  <a:cubicBezTo>
                    <a:pt x="18126" y="14422"/>
                    <a:pt x="18273" y="14577"/>
                    <a:pt x="18455" y="14665"/>
                  </a:cubicBezTo>
                  <a:cubicBezTo>
                    <a:pt x="19205" y="15027"/>
                    <a:pt x="20264" y="14138"/>
                    <a:pt x="20821" y="12680"/>
                  </a:cubicBezTo>
                  <a:cubicBezTo>
                    <a:pt x="21377" y="11221"/>
                    <a:pt x="21221" y="9745"/>
                    <a:pt x="20471" y="93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7" name="Shape 16"/>
            <p:cNvSpPr/>
            <p:nvPr/>
          </p:nvSpPr>
          <p:spPr>
            <a:xfrm>
              <a:off x="10782300" y="5943600"/>
              <a:ext cx="1195281" cy="134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05"/>
                  </a:moveTo>
                  <a:lnTo>
                    <a:pt x="17102" y="0"/>
                  </a:lnTo>
                  <a:lnTo>
                    <a:pt x="10657" y="7400"/>
                  </a:lnTo>
                  <a:lnTo>
                    <a:pt x="10712" y="7445"/>
                  </a:lnTo>
                  <a:lnTo>
                    <a:pt x="10603" y="7445"/>
                  </a:lnTo>
                  <a:lnTo>
                    <a:pt x="10657" y="7400"/>
                  </a:lnTo>
                  <a:lnTo>
                    <a:pt x="4498" y="27"/>
                  </a:lnTo>
                  <a:lnTo>
                    <a:pt x="0" y="3677"/>
                  </a:lnTo>
                  <a:lnTo>
                    <a:pt x="5720" y="11557"/>
                  </a:lnTo>
                  <a:lnTo>
                    <a:pt x="9977" y="7973"/>
                  </a:lnTo>
                  <a:lnTo>
                    <a:pt x="9977" y="21600"/>
                  </a:lnTo>
                  <a:lnTo>
                    <a:pt x="11269" y="21600"/>
                  </a:lnTo>
                  <a:lnTo>
                    <a:pt x="11269" y="7915"/>
                  </a:lnTo>
                  <a:lnTo>
                    <a:pt x="15593" y="11557"/>
                  </a:lnTo>
                  <a:cubicBezTo>
                    <a:pt x="15593" y="11557"/>
                    <a:pt x="21600" y="3805"/>
                    <a:pt x="21600" y="3805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8" name="Group 29"/>
          <p:cNvGrpSpPr/>
          <p:nvPr/>
        </p:nvGrpSpPr>
        <p:grpSpPr>
          <a:xfrm>
            <a:off x="9425325" y="5407572"/>
            <a:ext cx="1467719" cy="1450428"/>
            <a:chOff x="5727700" y="7734299"/>
            <a:chExt cx="3529167" cy="3964783"/>
          </a:xfrm>
        </p:grpSpPr>
        <p:sp>
          <p:nvSpPr>
            <p:cNvPr id="289" name="Shape 28"/>
            <p:cNvSpPr/>
            <p:nvPr/>
          </p:nvSpPr>
          <p:spPr>
            <a:xfrm>
              <a:off x="5727700" y="10096500"/>
              <a:ext cx="3529167" cy="160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4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rgbClr val="FEE4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0" name="Shape 29"/>
            <p:cNvSpPr/>
            <p:nvPr/>
          </p:nvSpPr>
          <p:spPr>
            <a:xfrm>
              <a:off x="5727700" y="10096500"/>
              <a:ext cx="3529167" cy="160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4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1" name="Shape 30"/>
            <p:cNvSpPr/>
            <p:nvPr/>
          </p:nvSpPr>
          <p:spPr>
            <a:xfrm>
              <a:off x="7112000" y="9055100"/>
              <a:ext cx="757389" cy="140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98" extrusionOk="0">
                  <a:moveTo>
                    <a:pt x="0" y="4767"/>
                  </a:moveTo>
                  <a:lnTo>
                    <a:pt x="0" y="12647"/>
                  </a:lnTo>
                  <a:lnTo>
                    <a:pt x="0" y="16538"/>
                  </a:lnTo>
                  <a:cubicBezTo>
                    <a:pt x="5940" y="19890"/>
                    <a:pt x="15659" y="20011"/>
                    <a:pt x="21600" y="16538"/>
                  </a:cubicBezTo>
                  <a:lnTo>
                    <a:pt x="21600" y="12647"/>
                  </a:lnTo>
                  <a:lnTo>
                    <a:pt x="21600" y="4767"/>
                  </a:lnTo>
                  <a:cubicBezTo>
                    <a:pt x="21600" y="-1589"/>
                    <a:pt x="0" y="-1589"/>
                    <a:pt x="0" y="476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2" name="Shape 31"/>
            <p:cNvSpPr/>
            <p:nvPr/>
          </p:nvSpPr>
          <p:spPr>
            <a:xfrm>
              <a:off x="6959600" y="10464800"/>
              <a:ext cx="1000853" cy="123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06" y="0"/>
                  </a:moveTo>
                  <a:cubicBezTo>
                    <a:pt x="11406" y="0"/>
                    <a:pt x="0" y="2214"/>
                    <a:pt x="0" y="2776"/>
                  </a:cubicBezTo>
                  <a:cubicBezTo>
                    <a:pt x="0" y="3337"/>
                    <a:pt x="4340" y="21600"/>
                    <a:pt x="4340" y="21600"/>
                  </a:cubicBezTo>
                  <a:lnTo>
                    <a:pt x="19825" y="21600"/>
                  </a:lnTo>
                  <a:lnTo>
                    <a:pt x="21600" y="2856"/>
                  </a:lnTo>
                  <a:cubicBezTo>
                    <a:pt x="21600" y="2856"/>
                    <a:pt x="11406" y="0"/>
                    <a:pt x="11406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3" name="Shape 32"/>
            <p:cNvSpPr/>
            <p:nvPr/>
          </p:nvSpPr>
          <p:spPr>
            <a:xfrm>
              <a:off x="6629400" y="10109200"/>
              <a:ext cx="1714104" cy="158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46" y="0"/>
                  </a:moveTo>
                  <a:cubicBezTo>
                    <a:pt x="6246" y="0"/>
                    <a:pt x="4206" y="987"/>
                    <a:pt x="4206" y="987"/>
                  </a:cubicBezTo>
                  <a:lnTo>
                    <a:pt x="0" y="8023"/>
                  </a:lnTo>
                  <a:lnTo>
                    <a:pt x="4576" y="10331"/>
                  </a:lnTo>
                  <a:lnTo>
                    <a:pt x="830" y="13021"/>
                  </a:lnTo>
                  <a:lnTo>
                    <a:pt x="4751" y="21600"/>
                  </a:lnTo>
                  <a:lnTo>
                    <a:pt x="8317" y="21600"/>
                  </a:lnTo>
                  <a:lnTo>
                    <a:pt x="6246" y="2329"/>
                  </a:lnTo>
                  <a:lnTo>
                    <a:pt x="6246" y="0"/>
                  </a:lnTo>
                  <a:close/>
                  <a:moveTo>
                    <a:pt x="15379" y="0"/>
                  </a:moveTo>
                  <a:lnTo>
                    <a:pt x="15379" y="2319"/>
                  </a:lnTo>
                  <a:lnTo>
                    <a:pt x="13283" y="21589"/>
                  </a:lnTo>
                  <a:lnTo>
                    <a:pt x="16849" y="21589"/>
                  </a:lnTo>
                  <a:lnTo>
                    <a:pt x="20770" y="13005"/>
                  </a:lnTo>
                  <a:lnTo>
                    <a:pt x="17024" y="10315"/>
                  </a:lnTo>
                  <a:lnTo>
                    <a:pt x="21600" y="8012"/>
                  </a:lnTo>
                  <a:lnTo>
                    <a:pt x="17864" y="1192"/>
                  </a:lnTo>
                  <a:cubicBezTo>
                    <a:pt x="17864" y="1192"/>
                    <a:pt x="15379" y="0"/>
                    <a:pt x="1537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4" name="Shape 33"/>
            <p:cNvSpPr/>
            <p:nvPr/>
          </p:nvSpPr>
          <p:spPr>
            <a:xfrm>
              <a:off x="7073900" y="9994900"/>
              <a:ext cx="821929" cy="806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6" y="0"/>
                  </a:moveTo>
                  <a:lnTo>
                    <a:pt x="0" y="3456"/>
                  </a:lnTo>
                  <a:lnTo>
                    <a:pt x="2430" y="21419"/>
                  </a:lnTo>
                  <a:lnTo>
                    <a:pt x="10878" y="12698"/>
                  </a:lnTo>
                  <a:cubicBezTo>
                    <a:pt x="10878" y="12698"/>
                    <a:pt x="866" y="0"/>
                    <a:pt x="866" y="0"/>
                  </a:cubicBezTo>
                  <a:close/>
                  <a:moveTo>
                    <a:pt x="20912" y="0"/>
                  </a:moveTo>
                  <a:cubicBezTo>
                    <a:pt x="20912" y="0"/>
                    <a:pt x="11014" y="12698"/>
                    <a:pt x="11014" y="12698"/>
                  </a:cubicBezTo>
                  <a:lnTo>
                    <a:pt x="19316" y="21600"/>
                  </a:lnTo>
                  <a:lnTo>
                    <a:pt x="21600" y="3393"/>
                  </a:lnTo>
                  <a:lnTo>
                    <a:pt x="20912" y="0"/>
                  </a:ln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5" name="Shape 34"/>
            <p:cNvSpPr/>
            <p:nvPr/>
          </p:nvSpPr>
          <p:spPr>
            <a:xfrm>
              <a:off x="7112000" y="9829800"/>
              <a:ext cx="757389" cy="265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extrusionOk="0">
                  <a:moveTo>
                    <a:pt x="0" y="0"/>
                  </a:moveTo>
                  <a:lnTo>
                    <a:pt x="0" y="2158"/>
                  </a:lnTo>
                  <a:cubicBezTo>
                    <a:pt x="0" y="2158"/>
                    <a:pt x="5518" y="20291"/>
                    <a:pt x="10780" y="20946"/>
                  </a:cubicBezTo>
                  <a:cubicBezTo>
                    <a:pt x="16043" y="21600"/>
                    <a:pt x="21600" y="3389"/>
                    <a:pt x="21600" y="3389"/>
                  </a:cubicBezTo>
                  <a:lnTo>
                    <a:pt x="21600" y="74"/>
                  </a:lnTo>
                </a:path>
              </a:pathLst>
            </a:custGeom>
            <a:solidFill>
              <a:schemeClr val="accent4">
                <a:lumMod val="50000"/>
                <a:alpha val="2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6" name="Shape 35"/>
            <p:cNvSpPr/>
            <p:nvPr/>
          </p:nvSpPr>
          <p:spPr>
            <a:xfrm>
              <a:off x="6629399" y="7861300"/>
              <a:ext cx="1716572" cy="215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20278" y="10141"/>
                  </a:moveTo>
                  <a:cubicBezTo>
                    <a:pt x="20540" y="5376"/>
                    <a:pt x="18889" y="0"/>
                    <a:pt x="10588" y="0"/>
                  </a:cubicBezTo>
                  <a:cubicBezTo>
                    <a:pt x="2296" y="0"/>
                    <a:pt x="639" y="5366"/>
                    <a:pt x="898" y="10126"/>
                  </a:cubicBezTo>
                  <a:cubicBezTo>
                    <a:pt x="887" y="10129"/>
                    <a:pt x="875" y="10130"/>
                    <a:pt x="865" y="10133"/>
                  </a:cubicBezTo>
                  <a:cubicBezTo>
                    <a:pt x="44" y="10353"/>
                    <a:pt x="-243" y="11471"/>
                    <a:pt x="225" y="12630"/>
                  </a:cubicBezTo>
                  <a:cubicBezTo>
                    <a:pt x="510" y="13337"/>
                    <a:pt x="1009" y="13894"/>
                    <a:pt x="1542" y="14172"/>
                  </a:cubicBezTo>
                  <a:cubicBezTo>
                    <a:pt x="1958" y="15782"/>
                    <a:pt x="2456" y="16961"/>
                    <a:pt x="2684" y="17260"/>
                  </a:cubicBezTo>
                  <a:cubicBezTo>
                    <a:pt x="3717" y="18614"/>
                    <a:pt x="8272" y="21600"/>
                    <a:pt x="10588" y="21600"/>
                  </a:cubicBezTo>
                  <a:cubicBezTo>
                    <a:pt x="12904" y="21600"/>
                    <a:pt x="17459" y="18614"/>
                    <a:pt x="18492" y="17260"/>
                  </a:cubicBezTo>
                  <a:cubicBezTo>
                    <a:pt x="18722" y="16959"/>
                    <a:pt x="19226" y="15764"/>
                    <a:pt x="19644" y="14135"/>
                  </a:cubicBezTo>
                  <a:cubicBezTo>
                    <a:pt x="20151" y="13846"/>
                    <a:pt x="20621" y="13307"/>
                    <a:pt x="20894" y="12630"/>
                  </a:cubicBezTo>
                  <a:cubicBezTo>
                    <a:pt x="21357" y="11483"/>
                    <a:pt x="21079" y="10377"/>
                    <a:pt x="20278" y="1014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7" name="Shape 36"/>
            <p:cNvSpPr/>
            <p:nvPr/>
          </p:nvSpPr>
          <p:spPr>
            <a:xfrm>
              <a:off x="6667499" y="7734299"/>
              <a:ext cx="1645301" cy="150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5" h="19642" extrusionOk="0">
                  <a:moveTo>
                    <a:pt x="15765" y="2119"/>
                  </a:moveTo>
                  <a:cubicBezTo>
                    <a:pt x="11129" y="-1931"/>
                    <a:pt x="3971" y="484"/>
                    <a:pt x="1809" y="3859"/>
                  </a:cubicBezTo>
                  <a:cubicBezTo>
                    <a:pt x="-896" y="8083"/>
                    <a:pt x="61" y="14496"/>
                    <a:pt x="701" y="19314"/>
                  </a:cubicBezTo>
                  <a:cubicBezTo>
                    <a:pt x="701" y="19307"/>
                    <a:pt x="701" y="19300"/>
                    <a:pt x="701" y="19293"/>
                  </a:cubicBezTo>
                  <a:cubicBezTo>
                    <a:pt x="708" y="19342"/>
                    <a:pt x="717" y="19391"/>
                    <a:pt x="729" y="19443"/>
                  </a:cubicBezTo>
                  <a:cubicBezTo>
                    <a:pt x="738" y="19482"/>
                    <a:pt x="815" y="19593"/>
                    <a:pt x="830" y="19624"/>
                  </a:cubicBezTo>
                  <a:cubicBezTo>
                    <a:pt x="853" y="19669"/>
                    <a:pt x="1021" y="19620"/>
                    <a:pt x="1077" y="19590"/>
                  </a:cubicBezTo>
                  <a:cubicBezTo>
                    <a:pt x="1097" y="19579"/>
                    <a:pt x="1106" y="19550"/>
                    <a:pt x="1107" y="19525"/>
                  </a:cubicBezTo>
                  <a:cubicBezTo>
                    <a:pt x="1133" y="19100"/>
                    <a:pt x="1109" y="18257"/>
                    <a:pt x="1109" y="18247"/>
                  </a:cubicBezTo>
                  <a:cubicBezTo>
                    <a:pt x="1058" y="17585"/>
                    <a:pt x="928" y="16946"/>
                    <a:pt x="840" y="16298"/>
                  </a:cubicBezTo>
                  <a:cubicBezTo>
                    <a:pt x="1274" y="13260"/>
                    <a:pt x="2559" y="12622"/>
                    <a:pt x="3232" y="8958"/>
                  </a:cubicBezTo>
                  <a:cubicBezTo>
                    <a:pt x="3374" y="8713"/>
                    <a:pt x="3526" y="8475"/>
                    <a:pt x="3686" y="8244"/>
                  </a:cubicBezTo>
                  <a:cubicBezTo>
                    <a:pt x="3870" y="7978"/>
                    <a:pt x="4060" y="7722"/>
                    <a:pt x="4283" y="7495"/>
                  </a:cubicBezTo>
                  <a:cubicBezTo>
                    <a:pt x="4399" y="7416"/>
                    <a:pt x="4512" y="7330"/>
                    <a:pt x="4621" y="7237"/>
                  </a:cubicBezTo>
                  <a:cubicBezTo>
                    <a:pt x="7116" y="6222"/>
                    <a:pt x="9688" y="7439"/>
                    <a:pt x="12043" y="8507"/>
                  </a:cubicBezTo>
                  <a:cubicBezTo>
                    <a:pt x="12944" y="8915"/>
                    <a:pt x="13954" y="9397"/>
                    <a:pt x="14947" y="9311"/>
                  </a:cubicBezTo>
                  <a:cubicBezTo>
                    <a:pt x="15372" y="9275"/>
                    <a:pt x="15697" y="8964"/>
                    <a:pt x="15729" y="8566"/>
                  </a:cubicBezTo>
                  <a:cubicBezTo>
                    <a:pt x="16856" y="12315"/>
                    <a:pt x="17785" y="14054"/>
                    <a:pt x="18333" y="16803"/>
                  </a:cubicBezTo>
                  <a:cubicBezTo>
                    <a:pt x="18258" y="17280"/>
                    <a:pt x="18177" y="17757"/>
                    <a:pt x="18140" y="18247"/>
                  </a:cubicBezTo>
                  <a:cubicBezTo>
                    <a:pt x="18139" y="18257"/>
                    <a:pt x="18116" y="19100"/>
                    <a:pt x="18141" y="19525"/>
                  </a:cubicBezTo>
                  <a:cubicBezTo>
                    <a:pt x="18143" y="19550"/>
                    <a:pt x="18152" y="19579"/>
                    <a:pt x="18172" y="19590"/>
                  </a:cubicBezTo>
                  <a:cubicBezTo>
                    <a:pt x="18228" y="19620"/>
                    <a:pt x="18396" y="19669"/>
                    <a:pt x="18418" y="19624"/>
                  </a:cubicBezTo>
                  <a:cubicBezTo>
                    <a:pt x="18433" y="19593"/>
                    <a:pt x="18510" y="19482"/>
                    <a:pt x="18520" y="19443"/>
                  </a:cubicBezTo>
                  <a:cubicBezTo>
                    <a:pt x="18562" y="19259"/>
                    <a:pt x="18570" y="19105"/>
                    <a:pt x="18579" y="18921"/>
                  </a:cubicBezTo>
                  <a:cubicBezTo>
                    <a:pt x="18607" y="18680"/>
                    <a:pt x="18645" y="18423"/>
                    <a:pt x="18674" y="18163"/>
                  </a:cubicBezTo>
                  <a:cubicBezTo>
                    <a:pt x="19389" y="15189"/>
                    <a:pt x="20704" y="3397"/>
                    <a:pt x="15765" y="21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8" name="Shape 37"/>
            <p:cNvSpPr/>
            <p:nvPr/>
          </p:nvSpPr>
          <p:spPr>
            <a:xfrm>
              <a:off x="7112000" y="9982200"/>
              <a:ext cx="757389" cy="48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3"/>
                  </a:moveTo>
                  <a:lnTo>
                    <a:pt x="10857" y="21600"/>
                  </a:lnTo>
                  <a:lnTo>
                    <a:pt x="21600" y="503"/>
                  </a:lnTo>
                  <a:lnTo>
                    <a:pt x="21600" y="0"/>
                  </a:lnTo>
                  <a:lnTo>
                    <a:pt x="10857" y="21003"/>
                  </a:lnTo>
                  <a:lnTo>
                    <a:pt x="0" y="0"/>
                  </a:lnTo>
                  <a:lnTo>
                    <a:pt x="0" y="503"/>
                  </a:lnTo>
                </a:path>
              </a:pathLst>
            </a:custGeom>
            <a:solidFill>
              <a:srgbClr val="010101">
                <a:alpha val="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9" name="Shape 38"/>
            <p:cNvSpPr/>
            <p:nvPr/>
          </p:nvSpPr>
          <p:spPr>
            <a:xfrm>
              <a:off x="7289800" y="10464800"/>
              <a:ext cx="403622" cy="122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3" y="0"/>
                  </a:moveTo>
                  <a:lnTo>
                    <a:pt x="2039" y="3091"/>
                  </a:lnTo>
                  <a:lnTo>
                    <a:pt x="6945" y="5594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lnTo>
                    <a:pt x="14634" y="5594"/>
                  </a:lnTo>
                  <a:lnTo>
                    <a:pt x="14570" y="5594"/>
                  </a:lnTo>
                  <a:cubicBezTo>
                    <a:pt x="14570" y="5594"/>
                    <a:pt x="19476" y="3091"/>
                    <a:pt x="19476" y="3091"/>
                  </a:cubicBezTo>
                  <a:lnTo>
                    <a:pt x="10853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0" name="Shape 39"/>
            <p:cNvSpPr/>
            <p:nvPr/>
          </p:nvSpPr>
          <p:spPr>
            <a:xfrm>
              <a:off x="7556500" y="10782300"/>
              <a:ext cx="676" cy="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21302" y="21600"/>
                  </a:lnTo>
                  <a:cubicBezTo>
                    <a:pt x="21302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008BC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1" name="Shape 40"/>
            <p:cNvSpPr/>
            <p:nvPr/>
          </p:nvSpPr>
          <p:spPr>
            <a:xfrm>
              <a:off x="7416800" y="10782300"/>
              <a:ext cx="674" cy="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49" y="21600"/>
                  </a:lnTo>
                  <a:lnTo>
                    <a:pt x="21600" y="0"/>
                  </a:lnTo>
                  <a:cubicBezTo>
                    <a:pt x="2160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08BC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9" name="Group 17"/>
          <p:cNvGrpSpPr/>
          <p:nvPr/>
        </p:nvGrpSpPr>
        <p:grpSpPr>
          <a:xfrm>
            <a:off x="8525820" y="5563944"/>
            <a:ext cx="1224060" cy="1294056"/>
            <a:chOff x="9702800" y="7924800"/>
            <a:chExt cx="3669850" cy="4086187"/>
          </a:xfrm>
        </p:grpSpPr>
        <p:sp>
          <p:nvSpPr>
            <p:cNvPr id="303" name="Shape 17"/>
            <p:cNvSpPr/>
            <p:nvPr/>
          </p:nvSpPr>
          <p:spPr>
            <a:xfrm>
              <a:off x="9702800" y="10337800"/>
              <a:ext cx="3669850" cy="166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5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rgbClr val="FEE4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4" name="Shape 18"/>
            <p:cNvSpPr/>
            <p:nvPr/>
          </p:nvSpPr>
          <p:spPr>
            <a:xfrm>
              <a:off x="9702800" y="10337800"/>
              <a:ext cx="3669850" cy="166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5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5" name="Shape 19"/>
            <p:cNvSpPr/>
            <p:nvPr/>
          </p:nvSpPr>
          <p:spPr>
            <a:xfrm>
              <a:off x="11137900" y="9626600"/>
              <a:ext cx="787582" cy="109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06" extrusionOk="0">
                  <a:moveTo>
                    <a:pt x="0" y="0"/>
                  </a:moveTo>
                  <a:lnTo>
                    <a:pt x="0" y="11166"/>
                  </a:lnTo>
                  <a:lnTo>
                    <a:pt x="0" y="16679"/>
                  </a:lnTo>
                  <a:cubicBezTo>
                    <a:pt x="5940" y="21429"/>
                    <a:pt x="15659" y="21600"/>
                    <a:pt x="21600" y="16679"/>
                  </a:cubicBezTo>
                  <a:lnTo>
                    <a:pt x="21600" y="11166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6" name="Shape 20"/>
            <p:cNvSpPr/>
            <p:nvPr/>
          </p:nvSpPr>
          <p:spPr>
            <a:xfrm>
              <a:off x="11328400" y="10731500"/>
              <a:ext cx="419527" cy="127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4606" y="5574"/>
                  </a:lnTo>
                  <a:lnTo>
                    <a:pt x="19520" y="3079"/>
                  </a:lnTo>
                  <a:lnTo>
                    <a:pt x="10905" y="0"/>
                  </a:lnTo>
                  <a:lnTo>
                    <a:pt x="2080" y="3079"/>
                  </a:lnTo>
                  <a:lnTo>
                    <a:pt x="6992" y="5574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7" name="Shape 21"/>
            <p:cNvSpPr/>
            <p:nvPr/>
          </p:nvSpPr>
          <p:spPr>
            <a:xfrm>
              <a:off x="11112500" y="10236200"/>
              <a:ext cx="850900" cy="83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6" y="0"/>
                  </a:moveTo>
                  <a:lnTo>
                    <a:pt x="0" y="3447"/>
                  </a:lnTo>
                  <a:lnTo>
                    <a:pt x="2448" y="21426"/>
                  </a:lnTo>
                  <a:lnTo>
                    <a:pt x="10921" y="12692"/>
                  </a:lnTo>
                  <a:cubicBezTo>
                    <a:pt x="10921" y="12692"/>
                    <a:pt x="876" y="0"/>
                    <a:pt x="876" y="0"/>
                  </a:cubicBezTo>
                  <a:close/>
                  <a:moveTo>
                    <a:pt x="20905" y="0"/>
                  </a:moveTo>
                  <a:cubicBezTo>
                    <a:pt x="20905" y="0"/>
                    <a:pt x="10961" y="12692"/>
                    <a:pt x="10961" y="12692"/>
                  </a:cubicBezTo>
                  <a:lnTo>
                    <a:pt x="19293" y="21600"/>
                  </a:lnTo>
                  <a:lnTo>
                    <a:pt x="21600" y="3395"/>
                  </a:lnTo>
                  <a:lnTo>
                    <a:pt x="2090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8" name="Shape 22"/>
            <p:cNvSpPr/>
            <p:nvPr/>
          </p:nvSpPr>
          <p:spPr>
            <a:xfrm>
              <a:off x="11137900" y="10071100"/>
              <a:ext cx="787582" cy="27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extrusionOk="0">
                  <a:moveTo>
                    <a:pt x="0" y="0"/>
                  </a:moveTo>
                  <a:lnTo>
                    <a:pt x="0" y="2158"/>
                  </a:lnTo>
                  <a:cubicBezTo>
                    <a:pt x="0" y="2158"/>
                    <a:pt x="5518" y="20291"/>
                    <a:pt x="10780" y="20946"/>
                  </a:cubicBezTo>
                  <a:cubicBezTo>
                    <a:pt x="16043" y="21600"/>
                    <a:pt x="21600" y="3389"/>
                    <a:pt x="21600" y="3389"/>
                  </a:cubicBezTo>
                  <a:lnTo>
                    <a:pt x="21600" y="74"/>
                  </a:lnTo>
                </a:path>
              </a:pathLst>
            </a:custGeom>
            <a:solidFill>
              <a:schemeClr val="accent4">
                <a:lumMod val="50000"/>
                <a:alpha val="2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9" name="Shape 23"/>
            <p:cNvSpPr/>
            <p:nvPr/>
          </p:nvSpPr>
          <p:spPr>
            <a:xfrm>
              <a:off x="10642599" y="8013700"/>
              <a:ext cx="1785002" cy="223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20278" y="10141"/>
                  </a:moveTo>
                  <a:cubicBezTo>
                    <a:pt x="20540" y="5376"/>
                    <a:pt x="18889" y="0"/>
                    <a:pt x="10588" y="0"/>
                  </a:cubicBezTo>
                  <a:cubicBezTo>
                    <a:pt x="2296" y="0"/>
                    <a:pt x="639" y="5366"/>
                    <a:pt x="898" y="10126"/>
                  </a:cubicBezTo>
                  <a:cubicBezTo>
                    <a:pt x="887" y="10129"/>
                    <a:pt x="875" y="10130"/>
                    <a:pt x="865" y="10133"/>
                  </a:cubicBezTo>
                  <a:cubicBezTo>
                    <a:pt x="44" y="10353"/>
                    <a:pt x="-243" y="11471"/>
                    <a:pt x="225" y="12630"/>
                  </a:cubicBezTo>
                  <a:cubicBezTo>
                    <a:pt x="510" y="13337"/>
                    <a:pt x="1009" y="13894"/>
                    <a:pt x="1542" y="14172"/>
                  </a:cubicBezTo>
                  <a:cubicBezTo>
                    <a:pt x="1958" y="15782"/>
                    <a:pt x="2456" y="16961"/>
                    <a:pt x="2684" y="17260"/>
                  </a:cubicBezTo>
                  <a:cubicBezTo>
                    <a:pt x="3717" y="18614"/>
                    <a:pt x="8273" y="21600"/>
                    <a:pt x="10588" y="21600"/>
                  </a:cubicBezTo>
                  <a:cubicBezTo>
                    <a:pt x="12904" y="21600"/>
                    <a:pt x="17459" y="18614"/>
                    <a:pt x="18492" y="17260"/>
                  </a:cubicBezTo>
                  <a:cubicBezTo>
                    <a:pt x="18722" y="16959"/>
                    <a:pt x="19226" y="15764"/>
                    <a:pt x="19644" y="14135"/>
                  </a:cubicBezTo>
                  <a:cubicBezTo>
                    <a:pt x="20152" y="13846"/>
                    <a:pt x="20622" y="13307"/>
                    <a:pt x="20894" y="12630"/>
                  </a:cubicBezTo>
                  <a:cubicBezTo>
                    <a:pt x="21357" y="11483"/>
                    <a:pt x="21079" y="10376"/>
                    <a:pt x="20278" y="1014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0" name="Shape 24"/>
            <p:cNvSpPr/>
            <p:nvPr/>
          </p:nvSpPr>
          <p:spPr>
            <a:xfrm>
              <a:off x="10668000" y="7924800"/>
              <a:ext cx="1745045" cy="152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18723" extrusionOk="0">
                  <a:moveTo>
                    <a:pt x="16542" y="1659"/>
                  </a:moveTo>
                  <a:cubicBezTo>
                    <a:pt x="11699" y="-2851"/>
                    <a:pt x="2214" y="2908"/>
                    <a:pt x="0" y="6195"/>
                  </a:cubicBezTo>
                  <a:cubicBezTo>
                    <a:pt x="893" y="9498"/>
                    <a:pt x="459" y="13711"/>
                    <a:pt x="1115" y="18403"/>
                  </a:cubicBezTo>
                  <a:cubicBezTo>
                    <a:pt x="1114" y="18396"/>
                    <a:pt x="1115" y="18390"/>
                    <a:pt x="1114" y="18383"/>
                  </a:cubicBezTo>
                  <a:cubicBezTo>
                    <a:pt x="1122" y="18430"/>
                    <a:pt x="1131" y="18478"/>
                    <a:pt x="1143" y="18529"/>
                  </a:cubicBezTo>
                  <a:cubicBezTo>
                    <a:pt x="1152" y="18567"/>
                    <a:pt x="1231" y="18675"/>
                    <a:pt x="1247" y="18705"/>
                  </a:cubicBezTo>
                  <a:cubicBezTo>
                    <a:pt x="1270" y="18749"/>
                    <a:pt x="1442" y="18701"/>
                    <a:pt x="1499" y="18672"/>
                  </a:cubicBezTo>
                  <a:cubicBezTo>
                    <a:pt x="1520" y="18662"/>
                    <a:pt x="1529" y="18633"/>
                    <a:pt x="1530" y="18609"/>
                  </a:cubicBezTo>
                  <a:cubicBezTo>
                    <a:pt x="1556" y="18195"/>
                    <a:pt x="1532" y="17374"/>
                    <a:pt x="1532" y="17365"/>
                  </a:cubicBezTo>
                  <a:cubicBezTo>
                    <a:pt x="1480" y="16719"/>
                    <a:pt x="1567" y="16063"/>
                    <a:pt x="1477" y="15432"/>
                  </a:cubicBezTo>
                  <a:cubicBezTo>
                    <a:pt x="1922" y="12474"/>
                    <a:pt x="1563" y="12350"/>
                    <a:pt x="3094" y="9396"/>
                  </a:cubicBezTo>
                  <a:cubicBezTo>
                    <a:pt x="3223" y="9147"/>
                    <a:pt x="4043" y="8137"/>
                    <a:pt x="4154" y="8046"/>
                  </a:cubicBezTo>
                  <a:cubicBezTo>
                    <a:pt x="6709" y="7057"/>
                    <a:pt x="7600" y="8704"/>
                    <a:pt x="10011" y="9743"/>
                  </a:cubicBezTo>
                  <a:cubicBezTo>
                    <a:pt x="10934" y="10140"/>
                    <a:pt x="12323" y="10167"/>
                    <a:pt x="13343" y="10167"/>
                  </a:cubicBezTo>
                  <a:cubicBezTo>
                    <a:pt x="14933" y="10167"/>
                    <a:pt x="16473" y="8325"/>
                    <a:pt x="16505" y="7937"/>
                  </a:cubicBezTo>
                  <a:cubicBezTo>
                    <a:pt x="18416" y="11054"/>
                    <a:pt x="18611" y="13281"/>
                    <a:pt x="19172" y="15958"/>
                  </a:cubicBezTo>
                  <a:cubicBezTo>
                    <a:pt x="19095" y="16423"/>
                    <a:pt x="19012" y="16887"/>
                    <a:pt x="18974" y="17365"/>
                  </a:cubicBezTo>
                  <a:cubicBezTo>
                    <a:pt x="18973" y="17374"/>
                    <a:pt x="18949" y="18195"/>
                    <a:pt x="18976" y="18609"/>
                  </a:cubicBezTo>
                  <a:cubicBezTo>
                    <a:pt x="18977" y="18633"/>
                    <a:pt x="18986" y="18662"/>
                    <a:pt x="19007" y="18672"/>
                  </a:cubicBezTo>
                  <a:cubicBezTo>
                    <a:pt x="19064" y="18701"/>
                    <a:pt x="19236" y="18749"/>
                    <a:pt x="19259" y="18705"/>
                  </a:cubicBezTo>
                  <a:cubicBezTo>
                    <a:pt x="19274" y="18675"/>
                    <a:pt x="19354" y="18567"/>
                    <a:pt x="19363" y="18529"/>
                  </a:cubicBezTo>
                  <a:cubicBezTo>
                    <a:pt x="19406" y="18350"/>
                    <a:pt x="19415" y="18199"/>
                    <a:pt x="19423" y="18020"/>
                  </a:cubicBezTo>
                  <a:cubicBezTo>
                    <a:pt x="19453" y="17786"/>
                    <a:pt x="19492" y="17535"/>
                    <a:pt x="19521" y="17283"/>
                  </a:cubicBezTo>
                  <a:cubicBezTo>
                    <a:pt x="20254" y="14386"/>
                    <a:pt x="21600" y="2903"/>
                    <a:pt x="16542" y="1659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1" name="Shape 25"/>
            <p:cNvSpPr/>
            <p:nvPr/>
          </p:nvSpPr>
          <p:spPr>
            <a:xfrm>
              <a:off x="11137900" y="10223500"/>
              <a:ext cx="787582" cy="50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3"/>
                  </a:moveTo>
                  <a:lnTo>
                    <a:pt x="10856" y="21600"/>
                  </a:lnTo>
                  <a:lnTo>
                    <a:pt x="21600" y="503"/>
                  </a:lnTo>
                  <a:lnTo>
                    <a:pt x="21600" y="0"/>
                  </a:lnTo>
                  <a:lnTo>
                    <a:pt x="10856" y="21003"/>
                  </a:lnTo>
                  <a:lnTo>
                    <a:pt x="0" y="0"/>
                  </a:lnTo>
                  <a:lnTo>
                    <a:pt x="0" y="503"/>
                  </a:lnTo>
                </a:path>
              </a:pathLst>
            </a:custGeom>
            <a:solidFill>
              <a:srgbClr val="010101">
                <a:alpha val="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2" name="Shape 26"/>
            <p:cNvSpPr/>
            <p:nvPr/>
          </p:nvSpPr>
          <p:spPr>
            <a:xfrm>
              <a:off x="11455400" y="11061700"/>
              <a:ext cx="149302" cy="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" y="0"/>
                  </a:moveTo>
                  <a:lnTo>
                    <a:pt x="21499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010101">
                <a:alpha val="1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3" name="Shape 27"/>
            <p:cNvSpPr/>
            <p:nvPr/>
          </p:nvSpPr>
          <p:spPr>
            <a:xfrm>
              <a:off x="10896599" y="9220200"/>
              <a:ext cx="1284794" cy="46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248" extrusionOk="0">
                  <a:moveTo>
                    <a:pt x="5305" y="144"/>
                  </a:moveTo>
                  <a:cubicBezTo>
                    <a:pt x="3489" y="-121"/>
                    <a:pt x="1083" y="507"/>
                    <a:pt x="639" y="924"/>
                  </a:cubicBezTo>
                  <a:cubicBezTo>
                    <a:pt x="68" y="1466"/>
                    <a:pt x="51" y="1605"/>
                    <a:pt x="10" y="2879"/>
                  </a:cubicBezTo>
                  <a:cubicBezTo>
                    <a:pt x="-29" y="4150"/>
                    <a:pt x="31" y="5247"/>
                    <a:pt x="359" y="5572"/>
                  </a:cubicBezTo>
                  <a:cubicBezTo>
                    <a:pt x="810" y="6016"/>
                    <a:pt x="795" y="7721"/>
                    <a:pt x="1043" y="12609"/>
                  </a:cubicBezTo>
                  <a:cubicBezTo>
                    <a:pt x="1265" y="17060"/>
                    <a:pt x="1890" y="20575"/>
                    <a:pt x="4741" y="21197"/>
                  </a:cubicBezTo>
                  <a:cubicBezTo>
                    <a:pt x="4886" y="21232"/>
                    <a:pt x="5027" y="21244"/>
                    <a:pt x="5165" y="21248"/>
                  </a:cubicBezTo>
                  <a:lnTo>
                    <a:pt x="5174" y="20006"/>
                  </a:lnTo>
                  <a:cubicBezTo>
                    <a:pt x="3864" y="20035"/>
                    <a:pt x="2407" y="18677"/>
                    <a:pt x="1917" y="15901"/>
                  </a:cubicBezTo>
                  <a:cubicBezTo>
                    <a:pt x="1228" y="12006"/>
                    <a:pt x="1132" y="4138"/>
                    <a:pt x="2091" y="2489"/>
                  </a:cubicBezTo>
                  <a:cubicBezTo>
                    <a:pt x="2505" y="1778"/>
                    <a:pt x="3878" y="1286"/>
                    <a:pt x="5298" y="1464"/>
                  </a:cubicBezTo>
                  <a:cubicBezTo>
                    <a:pt x="5298" y="1464"/>
                    <a:pt x="5305" y="144"/>
                    <a:pt x="5305" y="144"/>
                  </a:cubicBezTo>
                  <a:close/>
                  <a:moveTo>
                    <a:pt x="10766" y="2662"/>
                  </a:moveTo>
                  <a:cubicBezTo>
                    <a:pt x="10134" y="2704"/>
                    <a:pt x="7548" y="659"/>
                    <a:pt x="5709" y="224"/>
                  </a:cubicBezTo>
                  <a:cubicBezTo>
                    <a:pt x="5578" y="191"/>
                    <a:pt x="5444" y="163"/>
                    <a:pt x="5305" y="144"/>
                  </a:cubicBezTo>
                  <a:lnTo>
                    <a:pt x="5298" y="1464"/>
                  </a:lnTo>
                  <a:cubicBezTo>
                    <a:pt x="6793" y="1651"/>
                    <a:pt x="8341" y="2579"/>
                    <a:pt x="8871" y="4768"/>
                  </a:cubicBezTo>
                  <a:cubicBezTo>
                    <a:pt x="9742" y="8357"/>
                    <a:pt x="8178" y="17135"/>
                    <a:pt x="6764" y="19090"/>
                  </a:cubicBezTo>
                  <a:cubicBezTo>
                    <a:pt x="6335" y="19683"/>
                    <a:pt x="5769" y="19989"/>
                    <a:pt x="5174" y="20006"/>
                  </a:cubicBezTo>
                  <a:lnTo>
                    <a:pt x="5165" y="21248"/>
                  </a:lnTo>
                  <a:cubicBezTo>
                    <a:pt x="7641" y="21258"/>
                    <a:pt x="8556" y="16364"/>
                    <a:pt x="8861" y="14731"/>
                  </a:cubicBezTo>
                  <a:cubicBezTo>
                    <a:pt x="9437" y="11659"/>
                    <a:pt x="9318" y="7422"/>
                    <a:pt x="10735" y="7415"/>
                  </a:cubicBezTo>
                  <a:cubicBezTo>
                    <a:pt x="12150" y="7405"/>
                    <a:pt x="11965" y="11564"/>
                    <a:pt x="12471" y="14634"/>
                  </a:cubicBezTo>
                  <a:cubicBezTo>
                    <a:pt x="12744" y="16289"/>
                    <a:pt x="13547" y="21372"/>
                    <a:pt x="16116" y="21173"/>
                  </a:cubicBezTo>
                  <a:lnTo>
                    <a:pt x="16123" y="19935"/>
                  </a:lnTo>
                  <a:cubicBezTo>
                    <a:pt x="15490" y="19963"/>
                    <a:pt x="14887" y="19664"/>
                    <a:pt x="14446" y="19041"/>
                  </a:cubicBezTo>
                  <a:cubicBezTo>
                    <a:pt x="13076" y="17104"/>
                    <a:pt x="11705" y="8348"/>
                    <a:pt x="12657" y="4748"/>
                  </a:cubicBezTo>
                  <a:cubicBezTo>
                    <a:pt x="13229" y="2574"/>
                    <a:pt x="14766" y="1624"/>
                    <a:pt x="16248" y="1406"/>
                  </a:cubicBezTo>
                  <a:lnTo>
                    <a:pt x="16255" y="88"/>
                  </a:lnTo>
                  <a:cubicBezTo>
                    <a:pt x="16142" y="105"/>
                    <a:pt x="16030" y="128"/>
                    <a:pt x="15921" y="156"/>
                  </a:cubicBezTo>
                  <a:cubicBezTo>
                    <a:pt x="14265" y="569"/>
                    <a:pt x="12255" y="2556"/>
                    <a:pt x="10766" y="2662"/>
                  </a:cubicBezTo>
                  <a:close/>
                  <a:moveTo>
                    <a:pt x="16116" y="21173"/>
                  </a:moveTo>
                  <a:cubicBezTo>
                    <a:pt x="16215" y="21166"/>
                    <a:pt x="16318" y="21148"/>
                    <a:pt x="16423" y="21125"/>
                  </a:cubicBezTo>
                  <a:cubicBezTo>
                    <a:pt x="19286" y="20468"/>
                    <a:pt x="19992" y="16941"/>
                    <a:pt x="20313" y="12488"/>
                  </a:cubicBezTo>
                  <a:cubicBezTo>
                    <a:pt x="20667" y="7595"/>
                    <a:pt x="20690" y="5893"/>
                    <a:pt x="21151" y="5444"/>
                  </a:cubicBezTo>
                  <a:cubicBezTo>
                    <a:pt x="21489" y="5110"/>
                    <a:pt x="21571" y="4017"/>
                    <a:pt x="21561" y="2741"/>
                  </a:cubicBezTo>
                  <a:cubicBezTo>
                    <a:pt x="21549" y="1471"/>
                    <a:pt x="21534" y="1333"/>
                    <a:pt x="20976" y="803"/>
                  </a:cubicBezTo>
                  <a:cubicBezTo>
                    <a:pt x="20534" y="379"/>
                    <a:pt x="18089" y="-228"/>
                    <a:pt x="16255" y="88"/>
                  </a:cubicBezTo>
                  <a:lnTo>
                    <a:pt x="16248" y="1406"/>
                  </a:lnTo>
                  <a:cubicBezTo>
                    <a:pt x="17693" y="1190"/>
                    <a:pt x="19086" y="1666"/>
                    <a:pt x="19490" y="2383"/>
                  </a:cubicBezTo>
                  <a:cubicBezTo>
                    <a:pt x="20409" y="4014"/>
                    <a:pt x="20141" y="11890"/>
                    <a:pt x="19366" y="15791"/>
                  </a:cubicBezTo>
                  <a:cubicBezTo>
                    <a:pt x="18828" y="18500"/>
                    <a:pt x="17405" y="19877"/>
                    <a:pt x="16123" y="19935"/>
                  </a:cubicBezTo>
                  <a:cubicBezTo>
                    <a:pt x="16123" y="19935"/>
                    <a:pt x="16116" y="21173"/>
                    <a:pt x="16116" y="2117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924646" y="897918"/>
            <a:ext cx="10462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4000" b="1" i="1" u="sng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4000" b="1" i="1" u="sng" smtClean="0">
                <a:solidFill>
                  <a:srgbClr val="FF0000"/>
                </a:solidFill>
                <a:latin typeface="Times New Roman" pitchFamily="18" charset="0"/>
              </a:rPr>
              <a:t>Kết luận vấn đề: Nhiệm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vụ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Đảng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ta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14163" y="2960565"/>
            <a:ext cx="1922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tồn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ở 2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trạng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thái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5" name="Straight Arrow Connector 64"/>
          <p:cNvCxnSpPr>
            <a:stCxn id="63" idx="3"/>
            <a:endCxn id="66" idx="1"/>
          </p:cNvCxnSpPr>
          <p:nvPr/>
        </p:nvCxnSpPr>
        <p:spPr>
          <a:xfrm flipV="1">
            <a:off x="2837067" y="3136557"/>
            <a:ext cx="1161858" cy="8550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998925" y="2597948"/>
            <a:ext cx="15333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Bộc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lộ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rõ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ràng</a:t>
            </a:r>
            <a:endParaRPr lang="en-US" sz="3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974120" y="4426751"/>
            <a:ext cx="1558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Tiềm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ẩn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kín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đáo</a:t>
            </a:r>
            <a:endParaRPr lang="en-US" sz="3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cxnSp>
        <p:nvCxnSpPr>
          <p:cNvPr id="71" name="Straight Arrow Connector 70"/>
          <p:cNvCxnSpPr>
            <a:stCxn id="63" idx="3"/>
            <a:endCxn id="67" idx="1"/>
          </p:cNvCxnSpPr>
          <p:nvPr/>
        </p:nvCxnSpPr>
        <p:spPr>
          <a:xfrm>
            <a:off x="2837067" y="3991617"/>
            <a:ext cx="1137053" cy="9737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675815" y="2588963"/>
            <a:ext cx="34202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</a:rPr>
              <a:t>Bổn phận, nhiệm vụ: Động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khích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lệ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khơi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dậy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tiềm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mọi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kháng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8" name="AutoShape 25"/>
          <p:cNvSpPr>
            <a:spLocks/>
          </p:cNvSpPr>
          <p:nvPr/>
        </p:nvSpPr>
        <p:spPr bwMode="auto">
          <a:xfrm>
            <a:off x="5847477" y="2317522"/>
            <a:ext cx="439535" cy="3431627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9" name="Freeform 78"/>
          <p:cNvSpPr>
            <a:spLocks noEditPoints="1"/>
          </p:cNvSpPr>
          <p:nvPr/>
        </p:nvSpPr>
        <p:spPr bwMode="auto">
          <a:xfrm>
            <a:off x="6675400" y="3636580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92239" y="1671191"/>
            <a:ext cx="10794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rgbClr val="7030A0"/>
                </a:solidFill>
              </a:rPr>
              <a:t>- Nhận định: Tinh </a:t>
            </a:r>
            <a:r>
              <a:rPr lang="fr-FR" sz="3200">
                <a:solidFill>
                  <a:srgbClr val="7030A0"/>
                </a:solidFill>
              </a:rPr>
              <a:t>thần yêu nước giống như các thứ của quý.</a:t>
            </a:r>
            <a:endParaRPr lang="en-US" sz="320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66" grpId="0"/>
      <p:bldP spid="67" grpId="0"/>
      <p:bldP spid="77" grpId="0"/>
      <p:bldP spid="78" grpId="0" animBg="1"/>
      <p:bldP spid="79" grpId="0" animBg="1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84" name="Rectangle 83"/>
          <p:cNvSpPr/>
          <p:nvPr/>
        </p:nvSpPr>
        <p:spPr>
          <a:xfrm>
            <a:off x="2553102" y="1573169"/>
            <a:ext cx="714971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796850" y="2913254"/>
            <a:ext cx="2754985" cy="6155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endParaRPr lang="en-US" sz="3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698609" y="2913264"/>
            <a:ext cx="4949086" cy="6155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k/</a:t>
            </a: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3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069501" y="4127209"/>
            <a:ext cx="40703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453262" y="401263"/>
            <a:ext cx="733854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Straight Arrow Connector 90"/>
          <p:cNvCxnSpPr>
            <a:stCxn id="89" idx="2"/>
            <a:endCxn id="84" idx="0"/>
          </p:cNvCxnSpPr>
          <p:nvPr/>
        </p:nvCxnSpPr>
        <p:spPr>
          <a:xfrm rot="16200000" flipH="1">
            <a:off x="5862460" y="1307669"/>
            <a:ext cx="525575" cy="542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371230" y="5376088"/>
            <a:ext cx="948836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/>
              <a:t>Nhiệm vụ chung: Phát huy tinh thần yêu nước.</a:t>
            </a:r>
          </a:p>
        </p:txBody>
      </p:sp>
      <p:cxnSp>
        <p:nvCxnSpPr>
          <p:cNvPr id="94" name="Straight Arrow Connector 93"/>
          <p:cNvCxnSpPr>
            <a:stCxn id="84" idx="2"/>
            <a:endCxn id="86" idx="0"/>
          </p:cNvCxnSpPr>
          <p:nvPr/>
        </p:nvCxnSpPr>
        <p:spPr>
          <a:xfrm rot="5400000">
            <a:off x="4304274" y="1089569"/>
            <a:ext cx="693754" cy="29536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4" idx="2"/>
            <a:endCxn id="87" idx="0"/>
          </p:cNvCxnSpPr>
          <p:nvPr/>
        </p:nvCxnSpPr>
        <p:spPr>
          <a:xfrm rot="16200000" flipH="1">
            <a:off x="7303673" y="1043785"/>
            <a:ext cx="693764" cy="30451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6" idx="2"/>
            <a:endCxn id="88" idx="0"/>
          </p:cNvCxnSpPr>
          <p:nvPr/>
        </p:nvCxnSpPr>
        <p:spPr>
          <a:xfrm rot="16200000" flipH="1">
            <a:off x="4340307" y="2362842"/>
            <a:ext cx="598402" cy="29303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7" idx="2"/>
            <a:endCxn id="88" idx="0"/>
          </p:cNvCxnSpPr>
          <p:nvPr/>
        </p:nvCxnSpPr>
        <p:spPr>
          <a:xfrm rot="5400000">
            <a:off x="7339717" y="2293774"/>
            <a:ext cx="598392" cy="306847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8" idx="2"/>
            <a:endCxn id="92" idx="0"/>
          </p:cNvCxnSpPr>
          <p:nvPr/>
        </p:nvCxnSpPr>
        <p:spPr>
          <a:xfrm>
            <a:off x="6104674" y="4773540"/>
            <a:ext cx="10740" cy="6025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 animBg="1"/>
      <p:bldP spid="87" grpId="0" animBg="1"/>
      <p:bldP spid="88" grpId="0" animBg="1"/>
      <p:bldP spid="89" grpId="0" animBg="1"/>
      <p:bldP spid="9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Cloud 76"/>
          <p:cNvSpPr/>
          <p:nvPr/>
        </p:nvSpPr>
        <p:spPr>
          <a:xfrm>
            <a:off x="2758249" y="1166651"/>
            <a:ext cx="8810629" cy="452470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420224" y="2834695"/>
            <a:ext cx="77073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115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15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115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724" y="2971617"/>
            <a:ext cx="5541863" cy="3695538"/>
          </a:xfrm>
          <a:prstGeom prst="rect">
            <a:avLst/>
          </a:prstGeom>
        </p:spPr>
      </p:pic>
      <p:grpSp>
        <p:nvGrpSpPr>
          <p:cNvPr id="2" name="PA_库_组合 1166"/>
          <p:cNvGrpSpPr/>
          <p:nvPr>
            <p:custDataLst>
              <p:tags r:id="rId1"/>
            </p:custDataLst>
          </p:nvPr>
        </p:nvGrpSpPr>
        <p:grpSpPr>
          <a:xfrm>
            <a:off x="2055637" y="2427919"/>
            <a:ext cx="1638622" cy="1913411"/>
            <a:chOff x="5607594" y="164244"/>
            <a:chExt cx="4996531" cy="652951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859147" y="164244"/>
              <a:ext cx="934157" cy="6467231"/>
            </a:xfrm>
            <a:custGeom>
              <a:avLst/>
              <a:gdLst>
                <a:gd name="T0" fmla="*/ 81 w 118"/>
                <a:gd name="T1" fmla="*/ 30 h 817"/>
                <a:gd name="T2" fmla="*/ 24 w 118"/>
                <a:gd name="T3" fmla="*/ 50 h 817"/>
                <a:gd name="T4" fmla="*/ 22 w 118"/>
                <a:gd name="T5" fmla="*/ 548 h 817"/>
                <a:gd name="T6" fmla="*/ 18 w 118"/>
                <a:gd name="T7" fmla="*/ 650 h 817"/>
                <a:gd name="T8" fmla="*/ 24 w 118"/>
                <a:gd name="T9" fmla="*/ 787 h 817"/>
                <a:gd name="T10" fmla="*/ 77 w 118"/>
                <a:gd name="T11" fmla="*/ 764 h 817"/>
                <a:gd name="T12" fmla="*/ 76 w 118"/>
                <a:gd name="T13" fmla="*/ 655 h 817"/>
                <a:gd name="T14" fmla="*/ 77 w 118"/>
                <a:gd name="T15" fmla="*/ 540 h 817"/>
                <a:gd name="T16" fmla="*/ 82 w 118"/>
                <a:gd name="T17" fmla="*/ 31 h 817"/>
                <a:gd name="T18" fmla="*/ 81 w 118"/>
                <a:gd name="T19" fmla="*/ 3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817">
                  <a:moveTo>
                    <a:pt x="81" y="30"/>
                  </a:moveTo>
                  <a:cubicBezTo>
                    <a:pt x="57" y="10"/>
                    <a:pt x="26" y="0"/>
                    <a:pt x="24" y="50"/>
                  </a:cubicBezTo>
                  <a:cubicBezTo>
                    <a:pt x="23" y="83"/>
                    <a:pt x="23" y="515"/>
                    <a:pt x="22" y="548"/>
                  </a:cubicBezTo>
                  <a:cubicBezTo>
                    <a:pt x="20" y="582"/>
                    <a:pt x="18" y="616"/>
                    <a:pt x="18" y="650"/>
                  </a:cubicBezTo>
                  <a:cubicBezTo>
                    <a:pt x="18" y="692"/>
                    <a:pt x="0" y="750"/>
                    <a:pt x="24" y="787"/>
                  </a:cubicBezTo>
                  <a:cubicBezTo>
                    <a:pt x="45" y="817"/>
                    <a:pt x="75" y="805"/>
                    <a:pt x="77" y="764"/>
                  </a:cubicBezTo>
                  <a:cubicBezTo>
                    <a:pt x="78" y="728"/>
                    <a:pt x="75" y="691"/>
                    <a:pt x="76" y="655"/>
                  </a:cubicBezTo>
                  <a:cubicBezTo>
                    <a:pt x="77" y="617"/>
                    <a:pt x="72" y="577"/>
                    <a:pt x="77" y="540"/>
                  </a:cubicBezTo>
                  <a:cubicBezTo>
                    <a:pt x="84" y="499"/>
                    <a:pt x="118" y="64"/>
                    <a:pt x="82" y="31"/>
                  </a:cubicBezTo>
                  <a:cubicBezTo>
                    <a:pt x="82" y="31"/>
                    <a:pt x="81" y="31"/>
                    <a:pt x="8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931004" y="188198"/>
              <a:ext cx="728162" cy="6505556"/>
            </a:xfrm>
            <a:custGeom>
              <a:avLst/>
              <a:gdLst>
                <a:gd name="T0" fmla="*/ 74 w 92"/>
                <a:gd name="T1" fmla="*/ 27 h 822"/>
                <a:gd name="T2" fmla="*/ 26 w 92"/>
                <a:gd name="T3" fmla="*/ 13 h 822"/>
                <a:gd name="T4" fmla="*/ 13 w 92"/>
                <a:gd name="T5" fmla="*/ 66 h 822"/>
                <a:gd name="T6" fmla="*/ 12 w 92"/>
                <a:gd name="T7" fmla="*/ 228 h 822"/>
                <a:gd name="T8" fmla="*/ 9 w 92"/>
                <a:gd name="T9" fmla="*/ 569 h 822"/>
                <a:gd name="T10" fmla="*/ 6 w 92"/>
                <a:gd name="T11" fmla="*/ 658 h 822"/>
                <a:gd name="T12" fmla="*/ 0 w 92"/>
                <a:gd name="T13" fmla="*/ 736 h 822"/>
                <a:gd name="T14" fmla="*/ 43 w 92"/>
                <a:gd name="T15" fmla="*/ 801 h 822"/>
                <a:gd name="T16" fmla="*/ 66 w 92"/>
                <a:gd name="T17" fmla="*/ 782 h 822"/>
                <a:gd name="T18" fmla="*/ 70 w 92"/>
                <a:gd name="T19" fmla="*/ 746 h 822"/>
                <a:gd name="T20" fmla="*/ 70 w 92"/>
                <a:gd name="T21" fmla="*/ 691 h 822"/>
                <a:gd name="T22" fmla="*/ 71 w 92"/>
                <a:gd name="T23" fmla="*/ 532 h 822"/>
                <a:gd name="T24" fmla="*/ 92 w 92"/>
                <a:gd name="T25" fmla="*/ 183 h 822"/>
                <a:gd name="T26" fmla="*/ 89 w 92"/>
                <a:gd name="T27" fmla="*/ 79 h 822"/>
                <a:gd name="T28" fmla="*/ 74 w 92"/>
                <a:gd name="T29" fmla="*/ 27 h 822"/>
                <a:gd name="T30" fmla="*/ 69 w 92"/>
                <a:gd name="T31" fmla="*/ 27 h 822"/>
                <a:gd name="T32" fmla="*/ 82 w 92"/>
                <a:gd name="T33" fmla="*/ 66 h 822"/>
                <a:gd name="T34" fmla="*/ 87 w 92"/>
                <a:gd name="T35" fmla="*/ 144 h 822"/>
                <a:gd name="T36" fmla="*/ 81 w 92"/>
                <a:gd name="T37" fmla="*/ 352 h 822"/>
                <a:gd name="T38" fmla="*/ 68 w 92"/>
                <a:gd name="T39" fmla="*/ 516 h 822"/>
                <a:gd name="T40" fmla="*/ 64 w 92"/>
                <a:gd name="T41" fmla="*/ 613 h 822"/>
                <a:gd name="T42" fmla="*/ 65 w 92"/>
                <a:gd name="T43" fmla="*/ 707 h 822"/>
                <a:gd name="T44" fmla="*/ 57 w 92"/>
                <a:gd name="T45" fmla="*/ 790 h 822"/>
                <a:gd name="T46" fmla="*/ 8 w 92"/>
                <a:gd name="T47" fmla="*/ 758 h 822"/>
                <a:gd name="T48" fmla="*/ 9 w 92"/>
                <a:gd name="T49" fmla="*/ 680 h 822"/>
                <a:gd name="T50" fmla="*/ 15 w 92"/>
                <a:gd name="T51" fmla="*/ 539 h 822"/>
                <a:gd name="T52" fmla="*/ 16 w 92"/>
                <a:gd name="T53" fmla="*/ 400 h 822"/>
                <a:gd name="T54" fmla="*/ 18 w 92"/>
                <a:gd name="T55" fmla="*/ 52 h 822"/>
                <a:gd name="T56" fmla="*/ 23 w 92"/>
                <a:gd name="T57" fmla="*/ 22 h 822"/>
                <a:gd name="T58" fmla="*/ 69 w 92"/>
                <a:gd name="T59" fmla="*/ 27 h 822"/>
                <a:gd name="T60" fmla="*/ 74 w 92"/>
                <a:gd name="T61" fmla="*/ 27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2">
                  <a:moveTo>
                    <a:pt x="74" y="27"/>
                  </a:moveTo>
                  <a:cubicBezTo>
                    <a:pt x="61" y="16"/>
                    <a:pt x="44" y="5"/>
                    <a:pt x="26" y="13"/>
                  </a:cubicBezTo>
                  <a:cubicBezTo>
                    <a:pt x="9" y="21"/>
                    <a:pt x="13" y="50"/>
                    <a:pt x="13" y="66"/>
                  </a:cubicBezTo>
                  <a:cubicBezTo>
                    <a:pt x="12" y="120"/>
                    <a:pt x="12" y="174"/>
                    <a:pt x="12" y="228"/>
                  </a:cubicBezTo>
                  <a:cubicBezTo>
                    <a:pt x="11" y="341"/>
                    <a:pt x="14" y="455"/>
                    <a:pt x="9" y="569"/>
                  </a:cubicBezTo>
                  <a:cubicBezTo>
                    <a:pt x="8" y="598"/>
                    <a:pt x="8" y="628"/>
                    <a:pt x="6" y="658"/>
                  </a:cubicBezTo>
                  <a:cubicBezTo>
                    <a:pt x="5" y="684"/>
                    <a:pt x="0" y="709"/>
                    <a:pt x="0" y="736"/>
                  </a:cubicBezTo>
                  <a:cubicBezTo>
                    <a:pt x="0" y="759"/>
                    <a:pt x="11" y="806"/>
                    <a:pt x="43" y="801"/>
                  </a:cubicBezTo>
                  <a:cubicBezTo>
                    <a:pt x="55" y="799"/>
                    <a:pt x="61" y="792"/>
                    <a:pt x="66" y="782"/>
                  </a:cubicBezTo>
                  <a:cubicBezTo>
                    <a:pt x="71" y="771"/>
                    <a:pt x="70" y="757"/>
                    <a:pt x="70" y="746"/>
                  </a:cubicBezTo>
                  <a:cubicBezTo>
                    <a:pt x="71" y="727"/>
                    <a:pt x="70" y="709"/>
                    <a:pt x="70" y="691"/>
                  </a:cubicBezTo>
                  <a:cubicBezTo>
                    <a:pt x="69" y="638"/>
                    <a:pt x="65" y="584"/>
                    <a:pt x="71" y="532"/>
                  </a:cubicBezTo>
                  <a:cubicBezTo>
                    <a:pt x="86" y="416"/>
                    <a:pt x="91" y="298"/>
                    <a:pt x="92" y="183"/>
                  </a:cubicBezTo>
                  <a:cubicBezTo>
                    <a:pt x="92" y="148"/>
                    <a:pt x="92" y="113"/>
                    <a:pt x="89" y="79"/>
                  </a:cubicBezTo>
                  <a:cubicBezTo>
                    <a:pt x="87" y="63"/>
                    <a:pt x="87" y="38"/>
                    <a:pt x="74" y="27"/>
                  </a:cubicBezTo>
                  <a:cubicBezTo>
                    <a:pt x="73" y="26"/>
                    <a:pt x="70" y="28"/>
                    <a:pt x="69" y="27"/>
                  </a:cubicBezTo>
                  <a:cubicBezTo>
                    <a:pt x="80" y="36"/>
                    <a:pt x="81" y="54"/>
                    <a:pt x="82" y="66"/>
                  </a:cubicBezTo>
                  <a:cubicBezTo>
                    <a:pt x="86" y="92"/>
                    <a:pt x="86" y="118"/>
                    <a:pt x="87" y="144"/>
                  </a:cubicBezTo>
                  <a:cubicBezTo>
                    <a:pt x="88" y="214"/>
                    <a:pt x="85" y="283"/>
                    <a:pt x="81" y="352"/>
                  </a:cubicBezTo>
                  <a:cubicBezTo>
                    <a:pt x="77" y="407"/>
                    <a:pt x="74" y="462"/>
                    <a:pt x="68" y="516"/>
                  </a:cubicBezTo>
                  <a:cubicBezTo>
                    <a:pt x="65" y="549"/>
                    <a:pt x="63" y="581"/>
                    <a:pt x="64" y="613"/>
                  </a:cubicBezTo>
                  <a:cubicBezTo>
                    <a:pt x="65" y="645"/>
                    <a:pt x="64" y="676"/>
                    <a:pt x="65" y="707"/>
                  </a:cubicBezTo>
                  <a:cubicBezTo>
                    <a:pt x="66" y="733"/>
                    <a:pt x="71" y="767"/>
                    <a:pt x="57" y="790"/>
                  </a:cubicBezTo>
                  <a:cubicBezTo>
                    <a:pt x="37" y="822"/>
                    <a:pt x="12" y="775"/>
                    <a:pt x="8" y="758"/>
                  </a:cubicBezTo>
                  <a:cubicBezTo>
                    <a:pt x="2" y="733"/>
                    <a:pt x="6" y="706"/>
                    <a:pt x="9" y="680"/>
                  </a:cubicBezTo>
                  <a:cubicBezTo>
                    <a:pt x="14" y="634"/>
                    <a:pt x="14" y="586"/>
                    <a:pt x="15" y="539"/>
                  </a:cubicBezTo>
                  <a:cubicBezTo>
                    <a:pt x="16" y="493"/>
                    <a:pt x="16" y="447"/>
                    <a:pt x="16" y="400"/>
                  </a:cubicBezTo>
                  <a:cubicBezTo>
                    <a:pt x="17" y="284"/>
                    <a:pt x="16" y="168"/>
                    <a:pt x="18" y="52"/>
                  </a:cubicBezTo>
                  <a:cubicBezTo>
                    <a:pt x="18" y="42"/>
                    <a:pt x="19" y="32"/>
                    <a:pt x="23" y="22"/>
                  </a:cubicBezTo>
                  <a:cubicBezTo>
                    <a:pt x="32" y="0"/>
                    <a:pt x="58" y="18"/>
                    <a:pt x="69" y="27"/>
                  </a:cubicBezTo>
                  <a:cubicBezTo>
                    <a:pt x="70" y="28"/>
                    <a:pt x="74" y="26"/>
                    <a:pt x="74" y="27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830404" y="164244"/>
              <a:ext cx="828765" cy="6472021"/>
            </a:xfrm>
            <a:custGeom>
              <a:avLst/>
              <a:gdLst>
                <a:gd name="T0" fmla="*/ 87 w 105"/>
                <a:gd name="T1" fmla="*/ 29 h 818"/>
                <a:gd name="T2" fmla="*/ 33 w 105"/>
                <a:gd name="T3" fmla="*/ 22 h 818"/>
                <a:gd name="T4" fmla="*/ 26 w 105"/>
                <a:gd name="T5" fmla="*/ 75 h 818"/>
                <a:gd name="T6" fmla="*/ 25 w 105"/>
                <a:gd name="T7" fmla="*/ 244 h 818"/>
                <a:gd name="T8" fmla="*/ 21 w 105"/>
                <a:gd name="T9" fmla="*/ 595 h 818"/>
                <a:gd name="T10" fmla="*/ 18 w 105"/>
                <a:gd name="T11" fmla="*/ 678 h 818"/>
                <a:gd name="T12" fmla="*/ 14 w 105"/>
                <a:gd name="T13" fmla="*/ 751 h 818"/>
                <a:gd name="T14" fmla="*/ 66 w 105"/>
                <a:gd name="T15" fmla="*/ 802 h 818"/>
                <a:gd name="T16" fmla="*/ 83 w 105"/>
                <a:gd name="T17" fmla="*/ 770 h 818"/>
                <a:gd name="T18" fmla="*/ 82 w 105"/>
                <a:gd name="T19" fmla="*/ 670 h 818"/>
                <a:gd name="T20" fmla="*/ 85 w 105"/>
                <a:gd name="T21" fmla="*/ 531 h 818"/>
                <a:gd name="T22" fmla="*/ 105 w 105"/>
                <a:gd name="T23" fmla="*/ 174 h 818"/>
                <a:gd name="T24" fmla="*/ 102 w 105"/>
                <a:gd name="T25" fmla="*/ 79 h 818"/>
                <a:gd name="T26" fmla="*/ 87 w 105"/>
                <a:gd name="T27" fmla="*/ 29 h 818"/>
                <a:gd name="T28" fmla="*/ 83 w 105"/>
                <a:gd name="T29" fmla="*/ 31 h 818"/>
                <a:gd name="T30" fmla="*/ 96 w 105"/>
                <a:gd name="T31" fmla="*/ 72 h 818"/>
                <a:gd name="T32" fmla="*/ 100 w 105"/>
                <a:gd name="T33" fmla="*/ 155 h 818"/>
                <a:gd name="T34" fmla="*/ 93 w 105"/>
                <a:gd name="T35" fmla="*/ 364 h 818"/>
                <a:gd name="T36" fmla="*/ 81 w 105"/>
                <a:gd name="T37" fmla="*/ 523 h 818"/>
                <a:gd name="T38" fmla="*/ 77 w 105"/>
                <a:gd name="T39" fmla="*/ 632 h 818"/>
                <a:gd name="T40" fmla="*/ 78 w 105"/>
                <a:gd name="T41" fmla="*/ 726 h 818"/>
                <a:gd name="T42" fmla="*/ 78 w 105"/>
                <a:gd name="T43" fmla="*/ 771 h 818"/>
                <a:gd name="T44" fmla="*/ 37 w 105"/>
                <a:gd name="T45" fmla="*/ 794 h 818"/>
                <a:gd name="T46" fmla="*/ 25 w 105"/>
                <a:gd name="T47" fmla="*/ 641 h 818"/>
                <a:gd name="T48" fmla="*/ 28 w 105"/>
                <a:gd name="T49" fmla="*/ 532 h 818"/>
                <a:gd name="T50" fmla="*/ 29 w 105"/>
                <a:gd name="T51" fmla="*/ 375 h 818"/>
                <a:gd name="T52" fmla="*/ 30 w 105"/>
                <a:gd name="T53" fmla="*/ 167 h 818"/>
                <a:gd name="T54" fmla="*/ 31 w 105"/>
                <a:gd name="T55" fmla="*/ 44 h 818"/>
                <a:gd name="T56" fmla="*/ 58 w 105"/>
                <a:gd name="T57" fmla="*/ 16 h 818"/>
                <a:gd name="T58" fmla="*/ 83 w 105"/>
                <a:gd name="T59" fmla="*/ 32 h 818"/>
                <a:gd name="T60" fmla="*/ 87 w 105"/>
                <a:gd name="T61" fmla="*/ 29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818">
                  <a:moveTo>
                    <a:pt x="87" y="29"/>
                  </a:moveTo>
                  <a:cubicBezTo>
                    <a:pt x="74" y="18"/>
                    <a:pt x="45" y="0"/>
                    <a:pt x="33" y="22"/>
                  </a:cubicBezTo>
                  <a:cubicBezTo>
                    <a:pt x="24" y="38"/>
                    <a:pt x="26" y="58"/>
                    <a:pt x="26" y="75"/>
                  </a:cubicBezTo>
                  <a:cubicBezTo>
                    <a:pt x="25" y="131"/>
                    <a:pt x="25" y="188"/>
                    <a:pt x="25" y="244"/>
                  </a:cubicBezTo>
                  <a:cubicBezTo>
                    <a:pt x="24" y="361"/>
                    <a:pt x="27" y="478"/>
                    <a:pt x="21" y="595"/>
                  </a:cubicBezTo>
                  <a:cubicBezTo>
                    <a:pt x="20" y="623"/>
                    <a:pt x="21" y="650"/>
                    <a:pt x="18" y="678"/>
                  </a:cubicBezTo>
                  <a:cubicBezTo>
                    <a:pt x="15" y="702"/>
                    <a:pt x="11" y="727"/>
                    <a:pt x="14" y="751"/>
                  </a:cubicBezTo>
                  <a:cubicBezTo>
                    <a:pt x="17" y="774"/>
                    <a:pt x="34" y="818"/>
                    <a:pt x="66" y="802"/>
                  </a:cubicBezTo>
                  <a:cubicBezTo>
                    <a:pt x="77" y="796"/>
                    <a:pt x="81" y="781"/>
                    <a:pt x="83" y="770"/>
                  </a:cubicBezTo>
                  <a:cubicBezTo>
                    <a:pt x="88" y="738"/>
                    <a:pt x="83" y="702"/>
                    <a:pt x="82" y="670"/>
                  </a:cubicBezTo>
                  <a:cubicBezTo>
                    <a:pt x="82" y="623"/>
                    <a:pt x="79" y="577"/>
                    <a:pt x="85" y="531"/>
                  </a:cubicBezTo>
                  <a:cubicBezTo>
                    <a:pt x="99" y="413"/>
                    <a:pt x="104" y="292"/>
                    <a:pt x="105" y="174"/>
                  </a:cubicBezTo>
                  <a:cubicBezTo>
                    <a:pt x="105" y="142"/>
                    <a:pt x="105" y="110"/>
                    <a:pt x="102" y="79"/>
                  </a:cubicBezTo>
                  <a:cubicBezTo>
                    <a:pt x="100" y="63"/>
                    <a:pt x="99" y="40"/>
                    <a:pt x="87" y="29"/>
                  </a:cubicBezTo>
                  <a:cubicBezTo>
                    <a:pt x="85" y="28"/>
                    <a:pt x="81" y="30"/>
                    <a:pt x="83" y="31"/>
                  </a:cubicBezTo>
                  <a:cubicBezTo>
                    <a:pt x="93" y="41"/>
                    <a:pt x="94" y="59"/>
                    <a:pt x="96" y="72"/>
                  </a:cubicBezTo>
                  <a:cubicBezTo>
                    <a:pt x="99" y="100"/>
                    <a:pt x="100" y="127"/>
                    <a:pt x="100" y="155"/>
                  </a:cubicBezTo>
                  <a:cubicBezTo>
                    <a:pt x="101" y="225"/>
                    <a:pt x="97" y="294"/>
                    <a:pt x="93" y="364"/>
                  </a:cubicBezTo>
                  <a:cubicBezTo>
                    <a:pt x="90" y="417"/>
                    <a:pt x="86" y="470"/>
                    <a:pt x="81" y="523"/>
                  </a:cubicBezTo>
                  <a:cubicBezTo>
                    <a:pt x="77" y="560"/>
                    <a:pt x="76" y="595"/>
                    <a:pt x="77" y="632"/>
                  </a:cubicBezTo>
                  <a:cubicBezTo>
                    <a:pt x="78" y="663"/>
                    <a:pt x="78" y="694"/>
                    <a:pt x="78" y="726"/>
                  </a:cubicBezTo>
                  <a:cubicBezTo>
                    <a:pt x="79" y="741"/>
                    <a:pt x="79" y="756"/>
                    <a:pt x="78" y="771"/>
                  </a:cubicBezTo>
                  <a:cubicBezTo>
                    <a:pt x="76" y="792"/>
                    <a:pt x="57" y="811"/>
                    <a:pt x="37" y="794"/>
                  </a:cubicBezTo>
                  <a:cubicBezTo>
                    <a:pt x="0" y="760"/>
                    <a:pt x="24" y="685"/>
                    <a:pt x="25" y="641"/>
                  </a:cubicBezTo>
                  <a:cubicBezTo>
                    <a:pt x="25" y="605"/>
                    <a:pt x="28" y="569"/>
                    <a:pt x="28" y="532"/>
                  </a:cubicBezTo>
                  <a:cubicBezTo>
                    <a:pt x="29" y="480"/>
                    <a:pt x="29" y="428"/>
                    <a:pt x="29" y="375"/>
                  </a:cubicBezTo>
                  <a:cubicBezTo>
                    <a:pt x="29" y="306"/>
                    <a:pt x="30" y="236"/>
                    <a:pt x="30" y="167"/>
                  </a:cubicBezTo>
                  <a:cubicBezTo>
                    <a:pt x="30" y="126"/>
                    <a:pt x="29" y="85"/>
                    <a:pt x="31" y="44"/>
                  </a:cubicBezTo>
                  <a:cubicBezTo>
                    <a:pt x="32" y="28"/>
                    <a:pt x="39" y="12"/>
                    <a:pt x="58" y="16"/>
                  </a:cubicBezTo>
                  <a:cubicBezTo>
                    <a:pt x="67" y="19"/>
                    <a:pt x="76" y="25"/>
                    <a:pt x="83" y="32"/>
                  </a:cubicBezTo>
                  <a:cubicBezTo>
                    <a:pt x="85" y="33"/>
                    <a:pt x="89" y="30"/>
                    <a:pt x="87" y="2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005207" y="2387057"/>
              <a:ext cx="4014472" cy="1681481"/>
            </a:xfrm>
            <a:custGeom>
              <a:avLst/>
              <a:gdLst>
                <a:gd name="T0" fmla="*/ 191 w 508"/>
                <a:gd name="T1" fmla="*/ 3 h 212"/>
                <a:gd name="T2" fmla="*/ 147 w 508"/>
                <a:gd name="T3" fmla="*/ 2 h 212"/>
                <a:gd name="T4" fmla="*/ 46 w 508"/>
                <a:gd name="T5" fmla="*/ 7 h 212"/>
                <a:gd name="T6" fmla="*/ 31 w 508"/>
                <a:gd name="T7" fmla="*/ 22 h 212"/>
                <a:gd name="T8" fmla="*/ 13 w 508"/>
                <a:gd name="T9" fmla="*/ 72 h 212"/>
                <a:gd name="T10" fmla="*/ 3 w 508"/>
                <a:gd name="T11" fmla="*/ 156 h 212"/>
                <a:gd name="T12" fmla="*/ 21 w 508"/>
                <a:gd name="T13" fmla="*/ 199 h 212"/>
                <a:gd name="T14" fmla="*/ 78 w 508"/>
                <a:gd name="T15" fmla="*/ 210 h 212"/>
                <a:gd name="T16" fmla="*/ 171 w 508"/>
                <a:gd name="T17" fmla="*/ 208 h 212"/>
                <a:gd name="T18" fmla="*/ 269 w 508"/>
                <a:gd name="T19" fmla="*/ 206 h 212"/>
                <a:gd name="T20" fmla="*/ 485 w 508"/>
                <a:gd name="T21" fmla="*/ 198 h 212"/>
                <a:gd name="T22" fmla="*/ 483 w 508"/>
                <a:gd name="T23" fmla="*/ 142 h 212"/>
                <a:gd name="T24" fmla="*/ 505 w 508"/>
                <a:gd name="T25" fmla="*/ 47 h 212"/>
                <a:gd name="T26" fmla="*/ 487 w 508"/>
                <a:gd name="T27" fmla="*/ 18 h 212"/>
                <a:gd name="T28" fmla="*/ 437 w 508"/>
                <a:gd name="T29" fmla="*/ 7 h 212"/>
                <a:gd name="T30" fmla="*/ 242 w 508"/>
                <a:gd name="T31" fmla="*/ 2 h 212"/>
                <a:gd name="T32" fmla="*/ 191 w 508"/>
                <a:gd name="T33" fmla="*/ 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212">
                  <a:moveTo>
                    <a:pt x="191" y="3"/>
                  </a:moveTo>
                  <a:cubicBezTo>
                    <a:pt x="178" y="3"/>
                    <a:pt x="163" y="3"/>
                    <a:pt x="147" y="2"/>
                  </a:cubicBezTo>
                  <a:cubicBezTo>
                    <a:pt x="111" y="1"/>
                    <a:pt x="71" y="0"/>
                    <a:pt x="46" y="7"/>
                  </a:cubicBezTo>
                  <a:cubicBezTo>
                    <a:pt x="34" y="11"/>
                    <a:pt x="37" y="16"/>
                    <a:pt x="31" y="22"/>
                  </a:cubicBezTo>
                  <a:cubicBezTo>
                    <a:pt x="17" y="36"/>
                    <a:pt x="15" y="54"/>
                    <a:pt x="13" y="72"/>
                  </a:cubicBezTo>
                  <a:cubicBezTo>
                    <a:pt x="10" y="101"/>
                    <a:pt x="11" y="129"/>
                    <a:pt x="3" y="156"/>
                  </a:cubicBezTo>
                  <a:cubicBezTo>
                    <a:pt x="0" y="166"/>
                    <a:pt x="13" y="190"/>
                    <a:pt x="21" y="199"/>
                  </a:cubicBezTo>
                  <a:cubicBezTo>
                    <a:pt x="31" y="211"/>
                    <a:pt x="55" y="210"/>
                    <a:pt x="78" y="210"/>
                  </a:cubicBezTo>
                  <a:cubicBezTo>
                    <a:pt x="113" y="212"/>
                    <a:pt x="142" y="210"/>
                    <a:pt x="171" y="208"/>
                  </a:cubicBezTo>
                  <a:cubicBezTo>
                    <a:pt x="201" y="206"/>
                    <a:pt x="231" y="204"/>
                    <a:pt x="269" y="206"/>
                  </a:cubicBezTo>
                  <a:cubicBezTo>
                    <a:pt x="290" y="207"/>
                    <a:pt x="478" y="211"/>
                    <a:pt x="485" y="198"/>
                  </a:cubicBezTo>
                  <a:cubicBezTo>
                    <a:pt x="491" y="185"/>
                    <a:pt x="484" y="155"/>
                    <a:pt x="483" y="142"/>
                  </a:cubicBezTo>
                  <a:cubicBezTo>
                    <a:pt x="482" y="112"/>
                    <a:pt x="508" y="76"/>
                    <a:pt x="505" y="47"/>
                  </a:cubicBezTo>
                  <a:cubicBezTo>
                    <a:pt x="504" y="35"/>
                    <a:pt x="496" y="29"/>
                    <a:pt x="487" y="18"/>
                  </a:cubicBezTo>
                  <a:cubicBezTo>
                    <a:pt x="480" y="9"/>
                    <a:pt x="455" y="8"/>
                    <a:pt x="437" y="7"/>
                  </a:cubicBezTo>
                  <a:cubicBezTo>
                    <a:pt x="384" y="5"/>
                    <a:pt x="263" y="0"/>
                    <a:pt x="242" y="2"/>
                  </a:cubicBezTo>
                  <a:cubicBezTo>
                    <a:pt x="191" y="3"/>
                    <a:pt x="191" y="3"/>
                    <a:pt x="19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995626" y="2372684"/>
              <a:ext cx="4057588" cy="1700643"/>
            </a:xfrm>
            <a:custGeom>
              <a:avLst/>
              <a:gdLst>
                <a:gd name="T0" fmla="*/ 192 w 513"/>
                <a:gd name="T1" fmla="*/ 3 h 215"/>
                <a:gd name="T2" fmla="*/ 147 w 513"/>
                <a:gd name="T3" fmla="*/ 2 h 215"/>
                <a:gd name="T4" fmla="*/ 55 w 513"/>
                <a:gd name="T5" fmla="*/ 5 h 215"/>
                <a:gd name="T6" fmla="*/ 9 w 513"/>
                <a:gd name="T7" fmla="*/ 102 h 215"/>
                <a:gd name="T8" fmla="*/ 5 w 513"/>
                <a:gd name="T9" fmla="*/ 144 h 215"/>
                <a:gd name="T10" fmla="*/ 2 w 513"/>
                <a:gd name="T11" fmla="*/ 169 h 215"/>
                <a:gd name="T12" fmla="*/ 27 w 513"/>
                <a:gd name="T13" fmla="*/ 208 h 215"/>
                <a:gd name="T14" fmla="*/ 68 w 513"/>
                <a:gd name="T15" fmla="*/ 214 h 215"/>
                <a:gd name="T16" fmla="*/ 79 w 513"/>
                <a:gd name="T17" fmla="*/ 214 h 215"/>
                <a:gd name="T18" fmla="*/ 168 w 513"/>
                <a:gd name="T19" fmla="*/ 212 h 215"/>
                <a:gd name="T20" fmla="*/ 308 w 513"/>
                <a:gd name="T21" fmla="*/ 211 h 215"/>
                <a:gd name="T22" fmla="*/ 381 w 513"/>
                <a:gd name="T23" fmla="*/ 211 h 215"/>
                <a:gd name="T24" fmla="*/ 471 w 513"/>
                <a:gd name="T25" fmla="*/ 207 h 215"/>
                <a:gd name="T26" fmla="*/ 487 w 513"/>
                <a:gd name="T27" fmla="*/ 203 h 215"/>
                <a:gd name="T28" fmla="*/ 489 w 513"/>
                <a:gd name="T29" fmla="*/ 161 h 215"/>
                <a:gd name="T30" fmla="*/ 501 w 513"/>
                <a:gd name="T31" fmla="*/ 88 h 215"/>
                <a:gd name="T32" fmla="*/ 499 w 513"/>
                <a:gd name="T33" fmla="*/ 29 h 215"/>
                <a:gd name="T34" fmla="*/ 412 w 513"/>
                <a:gd name="T35" fmla="*/ 5 h 215"/>
                <a:gd name="T36" fmla="*/ 390 w 513"/>
                <a:gd name="T37" fmla="*/ 5 h 215"/>
                <a:gd name="T38" fmla="*/ 192 w 513"/>
                <a:gd name="T39" fmla="*/ 3 h 215"/>
                <a:gd name="T40" fmla="*/ 192 w 513"/>
                <a:gd name="T41" fmla="*/ 7 h 215"/>
                <a:gd name="T42" fmla="*/ 371 w 513"/>
                <a:gd name="T43" fmla="*/ 8 h 215"/>
                <a:gd name="T44" fmla="*/ 427 w 513"/>
                <a:gd name="T45" fmla="*/ 10 h 215"/>
                <a:gd name="T46" fmla="*/ 504 w 513"/>
                <a:gd name="T47" fmla="*/ 49 h 215"/>
                <a:gd name="T48" fmla="*/ 485 w 513"/>
                <a:gd name="T49" fmla="*/ 121 h 215"/>
                <a:gd name="T50" fmla="*/ 486 w 513"/>
                <a:gd name="T51" fmla="*/ 187 h 215"/>
                <a:gd name="T52" fmla="*/ 463 w 513"/>
                <a:gd name="T53" fmla="*/ 204 h 215"/>
                <a:gd name="T54" fmla="*/ 418 w 513"/>
                <a:gd name="T55" fmla="*/ 207 h 215"/>
                <a:gd name="T56" fmla="*/ 316 w 513"/>
                <a:gd name="T57" fmla="*/ 207 h 215"/>
                <a:gd name="T58" fmla="*/ 226 w 513"/>
                <a:gd name="T59" fmla="*/ 205 h 215"/>
                <a:gd name="T60" fmla="*/ 60 w 513"/>
                <a:gd name="T61" fmla="*/ 210 h 215"/>
                <a:gd name="T62" fmla="*/ 15 w 513"/>
                <a:gd name="T63" fmla="*/ 186 h 215"/>
                <a:gd name="T64" fmla="*/ 11 w 513"/>
                <a:gd name="T65" fmla="*/ 138 h 215"/>
                <a:gd name="T66" fmla="*/ 27 w 513"/>
                <a:gd name="T67" fmla="*/ 35 h 215"/>
                <a:gd name="T68" fmla="*/ 57 w 513"/>
                <a:gd name="T69" fmla="*/ 9 h 215"/>
                <a:gd name="T70" fmla="*/ 106 w 513"/>
                <a:gd name="T71" fmla="*/ 6 h 215"/>
                <a:gd name="T72" fmla="*/ 148 w 513"/>
                <a:gd name="T73" fmla="*/ 6 h 215"/>
                <a:gd name="T74" fmla="*/ 192 w 513"/>
                <a:gd name="T75" fmla="*/ 7 h 215"/>
                <a:gd name="T76" fmla="*/ 192 w 513"/>
                <a:gd name="T77" fmla="*/ 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3" h="215">
                  <a:moveTo>
                    <a:pt x="192" y="3"/>
                  </a:moveTo>
                  <a:cubicBezTo>
                    <a:pt x="177" y="3"/>
                    <a:pt x="162" y="3"/>
                    <a:pt x="147" y="2"/>
                  </a:cubicBezTo>
                  <a:cubicBezTo>
                    <a:pt x="116" y="1"/>
                    <a:pt x="86" y="0"/>
                    <a:pt x="55" y="5"/>
                  </a:cubicBezTo>
                  <a:cubicBezTo>
                    <a:pt x="14" y="12"/>
                    <a:pt x="11" y="69"/>
                    <a:pt x="9" y="102"/>
                  </a:cubicBezTo>
                  <a:cubicBezTo>
                    <a:pt x="8" y="116"/>
                    <a:pt x="7" y="130"/>
                    <a:pt x="5" y="144"/>
                  </a:cubicBezTo>
                  <a:cubicBezTo>
                    <a:pt x="3" y="153"/>
                    <a:pt x="0" y="159"/>
                    <a:pt x="2" y="169"/>
                  </a:cubicBezTo>
                  <a:cubicBezTo>
                    <a:pt x="5" y="183"/>
                    <a:pt x="15" y="200"/>
                    <a:pt x="27" y="208"/>
                  </a:cubicBezTo>
                  <a:cubicBezTo>
                    <a:pt x="38" y="215"/>
                    <a:pt x="54" y="215"/>
                    <a:pt x="68" y="214"/>
                  </a:cubicBezTo>
                  <a:cubicBezTo>
                    <a:pt x="72" y="214"/>
                    <a:pt x="76" y="214"/>
                    <a:pt x="79" y="214"/>
                  </a:cubicBezTo>
                  <a:cubicBezTo>
                    <a:pt x="109" y="215"/>
                    <a:pt x="138" y="214"/>
                    <a:pt x="168" y="212"/>
                  </a:cubicBezTo>
                  <a:cubicBezTo>
                    <a:pt x="215" y="209"/>
                    <a:pt x="261" y="210"/>
                    <a:pt x="308" y="211"/>
                  </a:cubicBezTo>
                  <a:cubicBezTo>
                    <a:pt x="332" y="211"/>
                    <a:pt x="357" y="211"/>
                    <a:pt x="381" y="211"/>
                  </a:cubicBezTo>
                  <a:cubicBezTo>
                    <a:pt x="411" y="211"/>
                    <a:pt x="442" y="211"/>
                    <a:pt x="471" y="207"/>
                  </a:cubicBezTo>
                  <a:cubicBezTo>
                    <a:pt x="476" y="206"/>
                    <a:pt x="483" y="206"/>
                    <a:pt x="487" y="203"/>
                  </a:cubicBezTo>
                  <a:cubicBezTo>
                    <a:pt x="496" y="195"/>
                    <a:pt x="490" y="171"/>
                    <a:pt x="489" y="161"/>
                  </a:cubicBezTo>
                  <a:cubicBezTo>
                    <a:pt x="485" y="134"/>
                    <a:pt x="492" y="113"/>
                    <a:pt x="501" y="88"/>
                  </a:cubicBezTo>
                  <a:cubicBezTo>
                    <a:pt x="509" y="67"/>
                    <a:pt x="513" y="47"/>
                    <a:pt x="499" y="29"/>
                  </a:cubicBezTo>
                  <a:cubicBezTo>
                    <a:pt x="479" y="4"/>
                    <a:pt x="443" y="5"/>
                    <a:pt x="412" y="5"/>
                  </a:cubicBezTo>
                  <a:cubicBezTo>
                    <a:pt x="404" y="5"/>
                    <a:pt x="397" y="5"/>
                    <a:pt x="390" y="5"/>
                  </a:cubicBezTo>
                  <a:cubicBezTo>
                    <a:pt x="324" y="2"/>
                    <a:pt x="258" y="2"/>
                    <a:pt x="192" y="3"/>
                  </a:cubicBezTo>
                  <a:cubicBezTo>
                    <a:pt x="188" y="3"/>
                    <a:pt x="190" y="7"/>
                    <a:pt x="192" y="7"/>
                  </a:cubicBezTo>
                  <a:cubicBezTo>
                    <a:pt x="252" y="6"/>
                    <a:pt x="311" y="6"/>
                    <a:pt x="371" y="8"/>
                  </a:cubicBezTo>
                  <a:cubicBezTo>
                    <a:pt x="389" y="9"/>
                    <a:pt x="408" y="9"/>
                    <a:pt x="427" y="10"/>
                  </a:cubicBezTo>
                  <a:cubicBezTo>
                    <a:pt x="457" y="12"/>
                    <a:pt x="496" y="12"/>
                    <a:pt x="504" y="49"/>
                  </a:cubicBezTo>
                  <a:cubicBezTo>
                    <a:pt x="508" y="72"/>
                    <a:pt x="491" y="100"/>
                    <a:pt x="485" y="121"/>
                  </a:cubicBezTo>
                  <a:cubicBezTo>
                    <a:pt x="479" y="144"/>
                    <a:pt x="486" y="165"/>
                    <a:pt x="486" y="187"/>
                  </a:cubicBezTo>
                  <a:cubicBezTo>
                    <a:pt x="486" y="203"/>
                    <a:pt x="476" y="203"/>
                    <a:pt x="463" y="204"/>
                  </a:cubicBezTo>
                  <a:cubicBezTo>
                    <a:pt x="448" y="206"/>
                    <a:pt x="433" y="206"/>
                    <a:pt x="418" y="207"/>
                  </a:cubicBezTo>
                  <a:cubicBezTo>
                    <a:pt x="384" y="208"/>
                    <a:pt x="350" y="207"/>
                    <a:pt x="316" y="207"/>
                  </a:cubicBezTo>
                  <a:cubicBezTo>
                    <a:pt x="286" y="207"/>
                    <a:pt x="256" y="205"/>
                    <a:pt x="226" y="205"/>
                  </a:cubicBezTo>
                  <a:cubicBezTo>
                    <a:pt x="170" y="206"/>
                    <a:pt x="115" y="211"/>
                    <a:pt x="60" y="210"/>
                  </a:cubicBezTo>
                  <a:cubicBezTo>
                    <a:pt x="39" y="209"/>
                    <a:pt x="25" y="205"/>
                    <a:pt x="15" y="186"/>
                  </a:cubicBezTo>
                  <a:cubicBezTo>
                    <a:pt x="4" y="168"/>
                    <a:pt x="8" y="157"/>
                    <a:pt x="11" y="138"/>
                  </a:cubicBezTo>
                  <a:cubicBezTo>
                    <a:pt x="17" y="104"/>
                    <a:pt x="11" y="66"/>
                    <a:pt x="27" y="35"/>
                  </a:cubicBezTo>
                  <a:cubicBezTo>
                    <a:pt x="33" y="23"/>
                    <a:pt x="44" y="12"/>
                    <a:pt x="57" y="9"/>
                  </a:cubicBezTo>
                  <a:cubicBezTo>
                    <a:pt x="73" y="6"/>
                    <a:pt x="90" y="6"/>
                    <a:pt x="106" y="6"/>
                  </a:cubicBezTo>
                  <a:cubicBezTo>
                    <a:pt x="120" y="5"/>
                    <a:pt x="134" y="6"/>
                    <a:pt x="148" y="6"/>
                  </a:cubicBezTo>
                  <a:cubicBezTo>
                    <a:pt x="163" y="7"/>
                    <a:pt x="178" y="7"/>
                    <a:pt x="192" y="7"/>
                  </a:cubicBezTo>
                  <a:cubicBezTo>
                    <a:pt x="196" y="7"/>
                    <a:pt x="195" y="3"/>
                    <a:pt x="192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6120180" y="2497238"/>
              <a:ext cx="4483945" cy="1710224"/>
            </a:xfrm>
            <a:custGeom>
              <a:avLst/>
              <a:gdLst>
                <a:gd name="T0" fmla="*/ 191 w 567"/>
                <a:gd name="T1" fmla="*/ 3 h 216"/>
                <a:gd name="T2" fmla="*/ 147 w 567"/>
                <a:gd name="T3" fmla="*/ 2 h 216"/>
                <a:gd name="T4" fmla="*/ 55 w 567"/>
                <a:gd name="T5" fmla="*/ 5 h 216"/>
                <a:gd name="T6" fmla="*/ 9 w 567"/>
                <a:gd name="T7" fmla="*/ 102 h 216"/>
                <a:gd name="T8" fmla="*/ 4 w 567"/>
                <a:gd name="T9" fmla="*/ 143 h 216"/>
                <a:gd name="T10" fmla="*/ 2 w 567"/>
                <a:gd name="T11" fmla="*/ 168 h 216"/>
                <a:gd name="T12" fmla="*/ 27 w 567"/>
                <a:gd name="T13" fmla="*/ 207 h 216"/>
                <a:gd name="T14" fmla="*/ 68 w 567"/>
                <a:gd name="T15" fmla="*/ 214 h 216"/>
                <a:gd name="T16" fmla="*/ 78 w 567"/>
                <a:gd name="T17" fmla="*/ 214 h 216"/>
                <a:gd name="T18" fmla="*/ 162 w 567"/>
                <a:gd name="T19" fmla="*/ 212 h 216"/>
                <a:gd name="T20" fmla="*/ 307 w 567"/>
                <a:gd name="T21" fmla="*/ 210 h 216"/>
                <a:gd name="T22" fmla="*/ 381 w 567"/>
                <a:gd name="T23" fmla="*/ 210 h 216"/>
                <a:gd name="T24" fmla="*/ 469 w 567"/>
                <a:gd name="T25" fmla="*/ 206 h 216"/>
                <a:gd name="T26" fmla="*/ 510 w 567"/>
                <a:gd name="T27" fmla="*/ 178 h 216"/>
                <a:gd name="T28" fmla="*/ 558 w 567"/>
                <a:gd name="T29" fmla="*/ 117 h 216"/>
                <a:gd name="T30" fmla="*/ 549 w 567"/>
                <a:gd name="T31" fmla="*/ 77 h 216"/>
                <a:gd name="T32" fmla="*/ 499 w 567"/>
                <a:gd name="T33" fmla="*/ 28 h 216"/>
                <a:gd name="T34" fmla="*/ 455 w 567"/>
                <a:gd name="T35" fmla="*/ 8 h 216"/>
                <a:gd name="T36" fmla="*/ 289 w 567"/>
                <a:gd name="T37" fmla="*/ 2 h 216"/>
                <a:gd name="T38" fmla="*/ 191 w 567"/>
                <a:gd name="T39" fmla="*/ 3 h 216"/>
                <a:gd name="T40" fmla="*/ 192 w 567"/>
                <a:gd name="T41" fmla="*/ 6 h 216"/>
                <a:gd name="T42" fmla="*/ 370 w 567"/>
                <a:gd name="T43" fmla="*/ 7 h 216"/>
                <a:gd name="T44" fmla="*/ 427 w 567"/>
                <a:gd name="T45" fmla="*/ 10 h 216"/>
                <a:gd name="T46" fmla="*/ 491 w 567"/>
                <a:gd name="T47" fmla="*/ 26 h 216"/>
                <a:gd name="T48" fmla="*/ 558 w 567"/>
                <a:gd name="T49" fmla="*/ 95 h 216"/>
                <a:gd name="T50" fmla="*/ 530 w 567"/>
                <a:gd name="T51" fmla="*/ 152 h 216"/>
                <a:gd name="T52" fmla="*/ 490 w 567"/>
                <a:gd name="T53" fmla="*/ 191 h 216"/>
                <a:gd name="T54" fmla="*/ 472 w 567"/>
                <a:gd name="T55" fmla="*/ 203 h 216"/>
                <a:gd name="T56" fmla="*/ 429 w 567"/>
                <a:gd name="T57" fmla="*/ 206 h 216"/>
                <a:gd name="T58" fmla="*/ 246 w 567"/>
                <a:gd name="T59" fmla="*/ 205 h 216"/>
                <a:gd name="T60" fmla="*/ 100 w 567"/>
                <a:gd name="T61" fmla="*/ 211 h 216"/>
                <a:gd name="T62" fmla="*/ 19 w 567"/>
                <a:gd name="T63" fmla="*/ 194 h 216"/>
                <a:gd name="T64" fmla="*/ 7 w 567"/>
                <a:gd name="T65" fmla="*/ 168 h 216"/>
                <a:gd name="T66" fmla="*/ 11 w 567"/>
                <a:gd name="T67" fmla="*/ 131 h 216"/>
                <a:gd name="T68" fmla="*/ 62 w 567"/>
                <a:gd name="T69" fmla="*/ 8 h 216"/>
                <a:gd name="T70" fmla="*/ 148 w 567"/>
                <a:gd name="T71" fmla="*/ 5 h 216"/>
                <a:gd name="T72" fmla="*/ 192 w 567"/>
                <a:gd name="T73" fmla="*/ 6 h 216"/>
                <a:gd name="T74" fmla="*/ 191 w 567"/>
                <a:gd name="T75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7" h="216">
                  <a:moveTo>
                    <a:pt x="191" y="3"/>
                  </a:moveTo>
                  <a:cubicBezTo>
                    <a:pt x="176" y="3"/>
                    <a:pt x="161" y="3"/>
                    <a:pt x="147" y="2"/>
                  </a:cubicBezTo>
                  <a:cubicBezTo>
                    <a:pt x="116" y="1"/>
                    <a:pt x="85" y="0"/>
                    <a:pt x="55" y="5"/>
                  </a:cubicBezTo>
                  <a:cubicBezTo>
                    <a:pt x="13" y="12"/>
                    <a:pt x="11" y="68"/>
                    <a:pt x="9" y="102"/>
                  </a:cubicBezTo>
                  <a:cubicBezTo>
                    <a:pt x="8" y="116"/>
                    <a:pt x="7" y="129"/>
                    <a:pt x="4" y="143"/>
                  </a:cubicBezTo>
                  <a:cubicBezTo>
                    <a:pt x="3" y="153"/>
                    <a:pt x="0" y="159"/>
                    <a:pt x="2" y="168"/>
                  </a:cubicBezTo>
                  <a:cubicBezTo>
                    <a:pt x="5" y="182"/>
                    <a:pt x="14" y="199"/>
                    <a:pt x="27" y="207"/>
                  </a:cubicBezTo>
                  <a:cubicBezTo>
                    <a:pt x="38" y="214"/>
                    <a:pt x="54" y="214"/>
                    <a:pt x="68" y="214"/>
                  </a:cubicBezTo>
                  <a:cubicBezTo>
                    <a:pt x="71" y="214"/>
                    <a:pt x="75" y="213"/>
                    <a:pt x="78" y="214"/>
                  </a:cubicBezTo>
                  <a:cubicBezTo>
                    <a:pt x="106" y="214"/>
                    <a:pt x="134" y="214"/>
                    <a:pt x="162" y="212"/>
                  </a:cubicBezTo>
                  <a:cubicBezTo>
                    <a:pt x="210" y="209"/>
                    <a:pt x="259" y="210"/>
                    <a:pt x="307" y="210"/>
                  </a:cubicBezTo>
                  <a:cubicBezTo>
                    <a:pt x="332" y="210"/>
                    <a:pt x="356" y="211"/>
                    <a:pt x="381" y="210"/>
                  </a:cubicBezTo>
                  <a:cubicBezTo>
                    <a:pt x="410" y="210"/>
                    <a:pt x="440" y="210"/>
                    <a:pt x="469" y="206"/>
                  </a:cubicBezTo>
                  <a:cubicBezTo>
                    <a:pt x="489" y="204"/>
                    <a:pt x="496" y="191"/>
                    <a:pt x="510" y="178"/>
                  </a:cubicBezTo>
                  <a:cubicBezTo>
                    <a:pt x="529" y="161"/>
                    <a:pt x="548" y="141"/>
                    <a:pt x="558" y="117"/>
                  </a:cubicBezTo>
                  <a:cubicBezTo>
                    <a:pt x="567" y="97"/>
                    <a:pt x="563" y="92"/>
                    <a:pt x="549" y="77"/>
                  </a:cubicBezTo>
                  <a:cubicBezTo>
                    <a:pt x="534" y="60"/>
                    <a:pt x="516" y="44"/>
                    <a:pt x="499" y="28"/>
                  </a:cubicBezTo>
                  <a:cubicBezTo>
                    <a:pt x="485" y="15"/>
                    <a:pt x="475" y="10"/>
                    <a:pt x="455" y="8"/>
                  </a:cubicBezTo>
                  <a:cubicBezTo>
                    <a:pt x="400" y="2"/>
                    <a:pt x="344" y="3"/>
                    <a:pt x="289" y="2"/>
                  </a:cubicBezTo>
                  <a:cubicBezTo>
                    <a:pt x="256" y="1"/>
                    <a:pt x="224" y="2"/>
                    <a:pt x="191" y="3"/>
                  </a:cubicBezTo>
                  <a:cubicBezTo>
                    <a:pt x="188" y="3"/>
                    <a:pt x="189" y="6"/>
                    <a:pt x="192" y="6"/>
                  </a:cubicBezTo>
                  <a:cubicBezTo>
                    <a:pt x="251" y="5"/>
                    <a:pt x="311" y="5"/>
                    <a:pt x="370" y="7"/>
                  </a:cubicBezTo>
                  <a:cubicBezTo>
                    <a:pt x="389" y="8"/>
                    <a:pt x="408" y="9"/>
                    <a:pt x="427" y="10"/>
                  </a:cubicBezTo>
                  <a:cubicBezTo>
                    <a:pt x="449" y="10"/>
                    <a:pt x="474" y="9"/>
                    <a:pt x="491" y="26"/>
                  </a:cubicBezTo>
                  <a:cubicBezTo>
                    <a:pt x="513" y="48"/>
                    <a:pt x="542" y="68"/>
                    <a:pt x="558" y="95"/>
                  </a:cubicBezTo>
                  <a:cubicBezTo>
                    <a:pt x="567" y="109"/>
                    <a:pt x="538" y="141"/>
                    <a:pt x="530" y="152"/>
                  </a:cubicBezTo>
                  <a:cubicBezTo>
                    <a:pt x="518" y="166"/>
                    <a:pt x="503" y="178"/>
                    <a:pt x="490" y="191"/>
                  </a:cubicBezTo>
                  <a:cubicBezTo>
                    <a:pt x="483" y="197"/>
                    <a:pt x="481" y="201"/>
                    <a:pt x="472" y="203"/>
                  </a:cubicBezTo>
                  <a:cubicBezTo>
                    <a:pt x="458" y="205"/>
                    <a:pt x="443" y="205"/>
                    <a:pt x="429" y="206"/>
                  </a:cubicBezTo>
                  <a:cubicBezTo>
                    <a:pt x="368" y="209"/>
                    <a:pt x="307" y="206"/>
                    <a:pt x="246" y="205"/>
                  </a:cubicBezTo>
                  <a:cubicBezTo>
                    <a:pt x="197" y="205"/>
                    <a:pt x="149" y="211"/>
                    <a:pt x="100" y="211"/>
                  </a:cubicBezTo>
                  <a:cubicBezTo>
                    <a:pt x="77" y="211"/>
                    <a:pt x="34" y="216"/>
                    <a:pt x="19" y="194"/>
                  </a:cubicBezTo>
                  <a:cubicBezTo>
                    <a:pt x="14" y="186"/>
                    <a:pt x="10" y="177"/>
                    <a:pt x="7" y="168"/>
                  </a:cubicBezTo>
                  <a:cubicBezTo>
                    <a:pt x="3" y="157"/>
                    <a:pt x="10" y="142"/>
                    <a:pt x="11" y="131"/>
                  </a:cubicBezTo>
                  <a:cubicBezTo>
                    <a:pt x="17" y="90"/>
                    <a:pt x="8" y="17"/>
                    <a:pt x="62" y="8"/>
                  </a:cubicBezTo>
                  <a:cubicBezTo>
                    <a:pt x="90" y="3"/>
                    <a:pt x="119" y="4"/>
                    <a:pt x="148" y="5"/>
                  </a:cubicBezTo>
                  <a:cubicBezTo>
                    <a:pt x="162" y="6"/>
                    <a:pt x="177" y="6"/>
                    <a:pt x="192" y="6"/>
                  </a:cubicBezTo>
                  <a:cubicBezTo>
                    <a:pt x="195" y="6"/>
                    <a:pt x="194" y="3"/>
                    <a:pt x="191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168086" y="480420"/>
              <a:ext cx="3679134" cy="1758130"/>
            </a:xfrm>
            <a:custGeom>
              <a:avLst/>
              <a:gdLst>
                <a:gd name="T0" fmla="*/ 300 w 465"/>
                <a:gd name="T1" fmla="*/ 17 h 222"/>
                <a:gd name="T2" fmla="*/ 434 w 465"/>
                <a:gd name="T3" fmla="*/ 32 h 222"/>
                <a:gd name="T4" fmla="*/ 447 w 465"/>
                <a:gd name="T5" fmla="*/ 47 h 222"/>
                <a:gd name="T6" fmla="*/ 460 w 465"/>
                <a:gd name="T7" fmla="*/ 95 h 222"/>
                <a:gd name="T8" fmla="*/ 463 w 465"/>
                <a:gd name="T9" fmla="*/ 173 h 222"/>
                <a:gd name="T10" fmla="*/ 443 w 465"/>
                <a:gd name="T11" fmla="*/ 212 h 222"/>
                <a:gd name="T12" fmla="*/ 389 w 465"/>
                <a:gd name="T13" fmla="*/ 218 h 222"/>
                <a:gd name="T14" fmla="*/ 212 w 465"/>
                <a:gd name="T15" fmla="*/ 199 h 222"/>
                <a:gd name="T16" fmla="*/ 12 w 465"/>
                <a:gd name="T17" fmla="*/ 175 h 222"/>
                <a:gd name="T18" fmla="*/ 18 w 465"/>
                <a:gd name="T19" fmla="*/ 123 h 222"/>
                <a:gd name="T20" fmla="*/ 5 w 465"/>
                <a:gd name="T21" fmla="*/ 33 h 222"/>
                <a:gd name="T22" fmla="*/ 24 w 465"/>
                <a:gd name="T23" fmla="*/ 8 h 222"/>
                <a:gd name="T24" fmla="*/ 71 w 465"/>
                <a:gd name="T25" fmla="*/ 1 h 222"/>
                <a:gd name="T26" fmla="*/ 253 w 465"/>
                <a:gd name="T27" fmla="*/ 12 h 222"/>
                <a:gd name="T28" fmla="*/ 300 w 465"/>
                <a:gd name="T29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222">
                  <a:moveTo>
                    <a:pt x="300" y="17"/>
                  </a:moveTo>
                  <a:cubicBezTo>
                    <a:pt x="338" y="21"/>
                    <a:pt x="401" y="20"/>
                    <a:pt x="434" y="32"/>
                  </a:cubicBezTo>
                  <a:cubicBezTo>
                    <a:pt x="445" y="36"/>
                    <a:pt x="442" y="41"/>
                    <a:pt x="447" y="47"/>
                  </a:cubicBezTo>
                  <a:cubicBezTo>
                    <a:pt x="459" y="61"/>
                    <a:pt x="459" y="78"/>
                    <a:pt x="460" y="95"/>
                  </a:cubicBezTo>
                  <a:cubicBezTo>
                    <a:pt x="461" y="122"/>
                    <a:pt x="457" y="147"/>
                    <a:pt x="463" y="173"/>
                  </a:cubicBezTo>
                  <a:cubicBezTo>
                    <a:pt x="465" y="183"/>
                    <a:pt x="450" y="204"/>
                    <a:pt x="443" y="212"/>
                  </a:cubicBezTo>
                  <a:cubicBezTo>
                    <a:pt x="433" y="222"/>
                    <a:pt x="410" y="219"/>
                    <a:pt x="389" y="218"/>
                  </a:cubicBezTo>
                  <a:cubicBezTo>
                    <a:pt x="322" y="215"/>
                    <a:pt x="280" y="202"/>
                    <a:pt x="212" y="199"/>
                  </a:cubicBezTo>
                  <a:cubicBezTo>
                    <a:pt x="192" y="198"/>
                    <a:pt x="17" y="187"/>
                    <a:pt x="12" y="175"/>
                  </a:cubicBezTo>
                  <a:cubicBezTo>
                    <a:pt x="7" y="163"/>
                    <a:pt x="16" y="135"/>
                    <a:pt x="18" y="123"/>
                  </a:cubicBezTo>
                  <a:cubicBezTo>
                    <a:pt x="21" y="95"/>
                    <a:pt x="0" y="60"/>
                    <a:pt x="5" y="33"/>
                  </a:cubicBezTo>
                  <a:cubicBezTo>
                    <a:pt x="7" y="22"/>
                    <a:pt x="14" y="17"/>
                    <a:pt x="24" y="8"/>
                  </a:cubicBezTo>
                  <a:cubicBezTo>
                    <a:pt x="31" y="0"/>
                    <a:pt x="54" y="0"/>
                    <a:pt x="71" y="1"/>
                  </a:cubicBezTo>
                  <a:cubicBezTo>
                    <a:pt x="121" y="3"/>
                    <a:pt x="233" y="8"/>
                    <a:pt x="253" y="12"/>
                  </a:cubicBezTo>
                  <a:cubicBezTo>
                    <a:pt x="300" y="17"/>
                    <a:pt x="300" y="17"/>
                    <a:pt x="30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005207" y="456468"/>
              <a:ext cx="3856386" cy="1829986"/>
            </a:xfrm>
            <a:custGeom>
              <a:avLst/>
              <a:gdLst>
                <a:gd name="T0" fmla="*/ 320 w 488"/>
                <a:gd name="T1" fmla="*/ 21 h 231"/>
                <a:gd name="T2" fmla="*/ 386 w 488"/>
                <a:gd name="T3" fmla="*/ 26 h 231"/>
                <a:gd name="T4" fmla="*/ 464 w 488"/>
                <a:gd name="T5" fmla="*/ 47 h 231"/>
                <a:gd name="T6" fmla="*/ 473 w 488"/>
                <a:gd name="T7" fmla="*/ 62 h 231"/>
                <a:gd name="T8" fmla="*/ 478 w 488"/>
                <a:gd name="T9" fmla="*/ 85 h 231"/>
                <a:gd name="T10" fmla="*/ 478 w 488"/>
                <a:gd name="T11" fmla="*/ 127 h 231"/>
                <a:gd name="T12" fmla="*/ 480 w 488"/>
                <a:gd name="T13" fmla="*/ 169 h 231"/>
                <a:gd name="T14" fmla="*/ 467 w 488"/>
                <a:gd name="T15" fmla="*/ 208 h 231"/>
                <a:gd name="T16" fmla="*/ 374 w 488"/>
                <a:gd name="T17" fmla="*/ 216 h 231"/>
                <a:gd name="T18" fmla="*/ 290 w 488"/>
                <a:gd name="T19" fmla="*/ 205 h 231"/>
                <a:gd name="T20" fmla="*/ 193 w 488"/>
                <a:gd name="T21" fmla="*/ 198 h 231"/>
                <a:gd name="T22" fmla="*/ 91 w 488"/>
                <a:gd name="T23" fmla="*/ 189 h 231"/>
                <a:gd name="T24" fmla="*/ 49 w 488"/>
                <a:gd name="T25" fmla="*/ 182 h 231"/>
                <a:gd name="T26" fmla="*/ 37 w 488"/>
                <a:gd name="T27" fmla="*/ 179 h 231"/>
                <a:gd name="T28" fmla="*/ 37 w 488"/>
                <a:gd name="T29" fmla="*/ 144 h 231"/>
                <a:gd name="T30" fmla="*/ 36 w 488"/>
                <a:gd name="T31" fmla="*/ 86 h 231"/>
                <a:gd name="T32" fmla="*/ 60 w 488"/>
                <a:gd name="T33" fmla="*/ 7 h 231"/>
                <a:gd name="T34" fmla="*/ 120 w 488"/>
                <a:gd name="T35" fmla="*/ 7 h 231"/>
                <a:gd name="T36" fmla="*/ 186 w 488"/>
                <a:gd name="T37" fmla="*/ 10 h 231"/>
                <a:gd name="T38" fmla="*/ 320 w 488"/>
                <a:gd name="T39" fmla="*/ 21 h 231"/>
                <a:gd name="T40" fmla="*/ 321 w 488"/>
                <a:gd name="T41" fmla="*/ 18 h 231"/>
                <a:gd name="T42" fmla="*/ 140 w 488"/>
                <a:gd name="T43" fmla="*/ 4 h 231"/>
                <a:gd name="T44" fmla="*/ 87 w 488"/>
                <a:gd name="T45" fmla="*/ 2 h 231"/>
                <a:gd name="T46" fmla="*/ 43 w 488"/>
                <a:gd name="T47" fmla="*/ 10 h 231"/>
                <a:gd name="T48" fmla="*/ 36 w 488"/>
                <a:gd name="T49" fmla="*/ 129 h 231"/>
                <a:gd name="T50" fmla="*/ 31 w 488"/>
                <a:gd name="T51" fmla="*/ 179 h 231"/>
                <a:gd name="T52" fmla="*/ 45 w 488"/>
                <a:gd name="T53" fmla="*/ 185 h 231"/>
                <a:gd name="T54" fmla="*/ 131 w 488"/>
                <a:gd name="T55" fmla="*/ 197 h 231"/>
                <a:gd name="T56" fmla="*/ 222 w 488"/>
                <a:gd name="T57" fmla="*/ 203 h 231"/>
                <a:gd name="T58" fmla="*/ 353 w 488"/>
                <a:gd name="T59" fmla="*/ 218 h 231"/>
                <a:gd name="T60" fmla="*/ 429 w 488"/>
                <a:gd name="T61" fmla="*/ 224 h 231"/>
                <a:gd name="T62" fmla="*/ 466 w 488"/>
                <a:gd name="T63" fmla="*/ 216 h 231"/>
                <a:gd name="T64" fmla="*/ 486 w 488"/>
                <a:gd name="T65" fmla="*/ 180 h 231"/>
                <a:gd name="T66" fmla="*/ 484 w 488"/>
                <a:gd name="T67" fmla="*/ 155 h 231"/>
                <a:gd name="T68" fmla="*/ 483 w 488"/>
                <a:gd name="T69" fmla="*/ 112 h 231"/>
                <a:gd name="T70" fmla="*/ 471 w 488"/>
                <a:gd name="T71" fmla="*/ 49 h 231"/>
                <a:gd name="T72" fmla="*/ 443 w 488"/>
                <a:gd name="T73" fmla="*/ 29 h 231"/>
                <a:gd name="T74" fmla="*/ 321 w 488"/>
                <a:gd name="T75" fmla="*/ 18 h 231"/>
                <a:gd name="T76" fmla="*/ 320 w 488"/>
                <a:gd name="T77" fmla="*/ 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8" h="231">
                  <a:moveTo>
                    <a:pt x="320" y="21"/>
                  </a:moveTo>
                  <a:cubicBezTo>
                    <a:pt x="342" y="24"/>
                    <a:pt x="364" y="24"/>
                    <a:pt x="386" y="26"/>
                  </a:cubicBezTo>
                  <a:cubicBezTo>
                    <a:pt x="406" y="27"/>
                    <a:pt x="455" y="26"/>
                    <a:pt x="464" y="47"/>
                  </a:cubicBezTo>
                  <a:cubicBezTo>
                    <a:pt x="466" y="52"/>
                    <a:pt x="470" y="57"/>
                    <a:pt x="473" y="62"/>
                  </a:cubicBezTo>
                  <a:cubicBezTo>
                    <a:pt x="476" y="69"/>
                    <a:pt x="477" y="78"/>
                    <a:pt x="478" y="85"/>
                  </a:cubicBezTo>
                  <a:cubicBezTo>
                    <a:pt x="479" y="99"/>
                    <a:pt x="479" y="113"/>
                    <a:pt x="478" y="127"/>
                  </a:cubicBezTo>
                  <a:cubicBezTo>
                    <a:pt x="478" y="141"/>
                    <a:pt x="478" y="155"/>
                    <a:pt x="480" y="169"/>
                  </a:cubicBezTo>
                  <a:cubicBezTo>
                    <a:pt x="482" y="185"/>
                    <a:pt x="476" y="196"/>
                    <a:pt x="467" y="208"/>
                  </a:cubicBezTo>
                  <a:cubicBezTo>
                    <a:pt x="450" y="231"/>
                    <a:pt x="398" y="219"/>
                    <a:pt x="374" y="216"/>
                  </a:cubicBezTo>
                  <a:cubicBezTo>
                    <a:pt x="346" y="214"/>
                    <a:pt x="318" y="209"/>
                    <a:pt x="290" y="205"/>
                  </a:cubicBezTo>
                  <a:cubicBezTo>
                    <a:pt x="258" y="201"/>
                    <a:pt x="225" y="200"/>
                    <a:pt x="193" y="198"/>
                  </a:cubicBezTo>
                  <a:cubicBezTo>
                    <a:pt x="159" y="195"/>
                    <a:pt x="125" y="193"/>
                    <a:pt x="91" y="189"/>
                  </a:cubicBezTo>
                  <a:cubicBezTo>
                    <a:pt x="77" y="187"/>
                    <a:pt x="63" y="185"/>
                    <a:pt x="49" y="182"/>
                  </a:cubicBezTo>
                  <a:cubicBezTo>
                    <a:pt x="45" y="182"/>
                    <a:pt x="41" y="181"/>
                    <a:pt x="37" y="179"/>
                  </a:cubicBezTo>
                  <a:cubicBezTo>
                    <a:pt x="29" y="175"/>
                    <a:pt x="36" y="151"/>
                    <a:pt x="37" y="144"/>
                  </a:cubicBezTo>
                  <a:cubicBezTo>
                    <a:pt x="42" y="123"/>
                    <a:pt x="41" y="107"/>
                    <a:pt x="36" y="86"/>
                  </a:cubicBezTo>
                  <a:cubicBezTo>
                    <a:pt x="28" y="57"/>
                    <a:pt x="19" y="15"/>
                    <a:pt x="60" y="7"/>
                  </a:cubicBezTo>
                  <a:cubicBezTo>
                    <a:pt x="79" y="3"/>
                    <a:pt x="101" y="6"/>
                    <a:pt x="120" y="7"/>
                  </a:cubicBezTo>
                  <a:cubicBezTo>
                    <a:pt x="142" y="8"/>
                    <a:pt x="164" y="9"/>
                    <a:pt x="186" y="10"/>
                  </a:cubicBezTo>
                  <a:cubicBezTo>
                    <a:pt x="231" y="13"/>
                    <a:pt x="276" y="17"/>
                    <a:pt x="320" y="21"/>
                  </a:cubicBezTo>
                  <a:cubicBezTo>
                    <a:pt x="323" y="22"/>
                    <a:pt x="325" y="18"/>
                    <a:pt x="321" y="18"/>
                  </a:cubicBezTo>
                  <a:cubicBezTo>
                    <a:pt x="261" y="12"/>
                    <a:pt x="201" y="7"/>
                    <a:pt x="140" y="4"/>
                  </a:cubicBezTo>
                  <a:cubicBezTo>
                    <a:pt x="123" y="3"/>
                    <a:pt x="105" y="3"/>
                    <a:pt x="87" y="2"/>
                  </a:cubicBezTo>
                  <a:cubicBezTo>
                    <a:pt x="73" y="1"/>
                    <a:pt x="55" y="0"/>
                    <a:pt x="43" y="10"/>
                  </a:cubicBezTo>
                  <a:cubicBezTo>
                    <a:pt x="0" y="41"/>
                    <a:pt x="42" y="88"/>
                    <a:pt x="36" y="129"/>
                  </a:cubicBezTo>
                  <a:cubicBezTo>
                    <a:pt x="34" y="142"/>
                    <a:pt x="23" y="166"/>
                    <a:pt x="31" y="179"/>
                  </a:cubicBezTo>
                  <a:cubicBezTo>
                    <a:pt x="33" y="183"/>
                    <a:pt x="40" y="184"/>
                    <a:pt x="45" y="185"/>
                  </a:cubicBezTo>
                  <a:cubicBezTo>
                    <a:pt x="73" y="192"/>
                    <a:pt x="103" y="194"/>
                    <a:pt x="131" y="197"/>
                  </a:cubicBezTo>
                  <a:cubicBezTo>
                    <a:pt x="161" y="199"/>
                    <a:pt x="191" y="202"/>
                    <a:pt x="222" y="203"/>
                  </a:cubicBezTo>
                  <a:cubicBezTo>
                    <a:pt x="266" y="206"/>
                    <a:pt x="309" y="212"/>
                    <a:pt x="353" y="218"/>
                  </a:cubicBezTo>
                  <a:cubicBezTo>
                    <a:pt x="378" y="221"/>
                    <a:pt x="403" y="223"/>
                    <a:pt x="429" y="224"/>
                  </a:cubicBezTo>
                  <a:cubicBezTo>
                    <a:pt x="442" y="225"/>
                    <a:pt x="455" y="225"/>
                    <a:pt x="466" y="216"/>
                  </a:cubicBezTo>
                  <a:cubicBezTo>
                    <a:pt x="476" y="208"/>
                    <a:pt x="484" y="192"/>
                    <a:pt x="486" y="180"/>
                  </a:cubicBezTo>
                  <a:cubicBezTo>
                    <a:pt x="488" y="172"/>
                    <a:pt x="484" y="162"/>
                    <a:pt x="484" y="155"/>
                  </a:cubicBezTo>
                  <a:cubicBezTo>
                    <a:pt x="482" y="141"/>
                    <a:pt x="483" y="126"/>
                    <a:pt x="483" y="112"/>
                  </a:cubicBezTo>
                  <a:cubicBezTo>
                    <a:pt x="484" y="90"/>
                    <a:pt x="484" y="68"/>
                    <a:pt x="471" y="49"/>
                  </a:cubicBezTo>
                  <a:cubicBezTo>
                    <a:pt x="462" y="37"/>
                    <a:pt x="459" y="33"/>
                    <a:pt x="443" y="29"/>
                  </a:cubicBezTo>
                  <a:cubicBezTo>
                    <a:pt x="404" y="19"/>
                    <a:pt x="362" y="22"/>
                    <a:pt x="321" y="18"/>
                  </a:cubicBezTo>
                  <a:cubicBezTo>
                    <a:pt x="318" y="17"/>
                    <a:pt x="317" y="21"/>
                    <a:pt x="320" y="21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617175" y="585811"/>
              <a:ext cx="4100702" cy="1753337"/>
            </a:xfrm>
            <a:custGeom>
              <a:avLst/>
              <a:gdLst>
                <a:gd name="T0" fmla="*/ 354 w 519"/>
                <a:gd name="T1" fmla="*/ 17 h 222"/>
                <a:gd name="T2" fmla="*/ 488 w 519"/>
                <a:gd name="T3" fmla="*/ 32 h 222"/>
                <a:gd name="T4" fmla="*/ 502 w 519"/>
                <a:gd name="T5" fmla="*/ 47 h 222"/>
                <a:gd name="T6" fmla="*/ 514 w 519"/>
                <a:gd name="T7" fmla="*/ 95 h 222"/>
                <a:gd name="T8" fmla="*/ 517 w 519"/>
                <a:gd name="T9" fmla="*/ 174 h 222"/>
                <a:gd name="T10" fmla="*/ 497 w 519"/>
                <a:gd name="T11" fmla="*/ 212 h 222"/>
                <a:gd name="T12" fmla="*/ 444 w 519"/>
                <a:gd name="T13" fmla="*/ 218 h 222"/>
                <a:gd name="T14" fmla="*/ 267 w 519"/>
                <a:gd name="T15" fmla="*/ 199 h 222"/>
                <a:gd name="T16" fmla="*/ 66 w 519"/>
                <a:gd name="T17" fmla="*/ 175 h 222"/>
                <a:gd name="T18" fmla="*/ 3 w 519"/>
                <a:gd name="T19" fmla="*/ 77 h 222"/>
                <a:gd name="T20" fmla="*/ 78 w 519"/>
                <a:gd name="T21" fmla="*/ 8 h 222"/>
                <a:gd name="T22" fmla="*/ 125 w 519"/>
                <a:gd name="T23" fmla="*/ 1 h 222"/>
                <a:gd name="T24" fmla="*/ 307 w 519"/>
                <a:gd name="T25" fmla="*/ 12 h 222"/>
                <a:gd name="T26" fmla="*/ 354 w 519"/>
                <a:gd name="T27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" h="222">
                  <a:moveTo>
                    <a:pt x="354" y="17"/>
                  </a:moveTo>
                  <a:cubicBezTo>
                    <a:pt x="392" y="21"/>
                    <a:pt x="455" y="20"/>
                    <a:pt x="488" y="32"/>
                  </a:cubicBezTo>
                  <a:cubicBezTo>
                    <a:pt x="500" y="36"/>
                    <a:pt x="497" y="41"/>
                    <a:pt x="502" y="47"/>
                  </a:cubicBezTo>
                  <a:cubicBezTo>
                    <a:pt x="513" y="61"/>
                    <a:pt x="513" y="78"/>
                    <a:pt x="514" y="95"/>
                  </a:cubicBezTo>
                  <a:cubicBezTo>
                    <a:pt x="515" y="122"/>
                    <a:pt x="512" y="147"/>
                    <a:pt x="517" y="174"/>
                  </a:cubicBezTo>
                  <a:cubicBezTo>
                    <a:pt x="519" y="183"/>
                    <a:pt x="505" y="205"/>
                    <a:pt x="497" y="212"/>
                  </a:cubicBezTo>
                  <a:cubicBezTo>
                    <a:pt x="487" y="222"/>
                    <a:pt x="464" y="219"/>
                    <a:pt x="444" y="218"/>
                  </a:cubicBezTo>
                  <a:cubicBezTo>
                    <a:pt x="376" y="215"/>
                    <a:pt x="334" y="202"/>
                    <a:pt x="267" y="199"/>
                  </a:cubicBezTo>
                  <a:cubicBezTo>
                    <a:pt x="246" y="198"/>
                    <a:pt x="72" y="188"/>
                    <a:pt x="66" y="175"/>
                  </a:cubicBezTo>
                  <a:cubicBezTo>
                    <a:pt x="62" y="164"/>
                    <a:pt x="14" y="128"/>
                    <a:pt x="3" y="77"/>
                  </a:cubicBezTo>
                  <a:cubicBezTo>
                    <a:pt x="0" y="66"/>
                    <a:pt x="69" y="17"/>
                    <a:pt x="78" y="8"/>
                  </a:cubicBezTo>
                  <a:cubicBezTo>
                    <a:pt x="86" y="0"/>
                    <a:pt x="109" y="1"/>
                    <a:pt x="125" y="1"/>
                  </a:cubicBezTo>
                  <a:cubicBezTo>
                    <a:pt x="175" y="3"/>
                    <a:pt x="288" y="8"/>
                    <a:pt x="307" y="12"/>
                  </a:cubicBezTo>
                  <a:cubicBezTo>
                    <a:pt x="354" y="17"/>
                    <a:pt x="354" y="17"/>
                    <a:pt x="354" y="17"/>
                  </a:cubicBezTo>
                </a:path>
              </a:pathLst>
            </a:custGeom>
            <a:solidFill>
              <a:srgbClr val="FFE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607594" y="528325"/>
              <a:ext cx="4143818" cy="1806035"/>
            </a:xfrm>
            <a:custGeom>
              <a:avLst/>
              <a:gdLst>
                <a:gd name="T0" fmla="*/ 356 w 524"/>
                <a:gd name="T1" fmla="*/ 24 h 228"/>
                <a:gd name="T2" fmla="*/ 416 w 524"/>
                <a:gd name="T3" fmla="*/ 28 h 228"/>
                <a:gd name="T4" fmla="*/ 474 w 524"/>
                <a:gd name="T5" fmla="*/ 35 h 228"/>
                <a:gd name="T6" fmla="*/ 507 w 524"/>
                <a:gd name="T7" fmla="*/ 65 h 228"/>
                <a:gd name="T8" fmla="*/ 513 w 524"/>
                <a:gd name="T9" fmla="*/ 145 h 228"/>
                <a:gd name="T10" fmla="*/ 516 w 524"/>
                <a:gd name="T11" fmla="*/ 183 h 228"/>
                <a:gd name="T12" fmla="*/ 501 w 524"/>
                <a:gd name="T13" fmla="*/ 213 h 228"/>
                <a:gd name="T14" fmla="*/ 456 w 524"/>
                <a:gd name="T15" fmla="*/ 226 h 228"/>
                <a:gd name="T16" fmla="*/ 401 w 524"/>
                <a:gd name="T17" fmla="*/ 221 h 228"/>
                <a:gd name="T18" fmla="*/ 318 w 524"/>
                <a:gd name="T19" fmla="*/ 210 h 228"/>
                <a:gd name="T20" fmla="*/ 229 w 524"/>
                <a:gd name="T21" fmla="*/ 204 h 228"/>
                <a:gd name="T22" fmla="*/ 121 w 524"/>
                <a:gd name="T23" fmla="*/ 194 h 228"/>
                <a:gd name="T24" fmla="*/ 77 w 524"/>
                <a:gd name="T25" fmla="*/ 186 h 228"/>
                <a:gd name="T26" fmla="*/ 59 w 524"/>
                <a:gd name="T27" fmla="*/ 169 h 228"/>
                <a:gd name="T28" fmla="*/ 21 w 524"/>
                <a:gd name="T29" fmla="*/ 121 h 228"/>
                <a:gd name="T30" fmla="*/ 11 w 524"/>
                <a:gd name="T31" fmla="*/ 74 h 228"/>
                <a:gd name="T32" fmla="*/ 81 w 524"/>
                <a:gd name="T33" fmla="*/ 16 h 228"/>
                <a:gd name="T34" fmla="*/ 166 w 524"/>
                <a:gd name="T35" fmla="*/ 10 h 228"/>
                <a:gd name="T36" fmla="*/ 252 w 524"/>
                <a:gd name="T37" fmla="*/ 15 h 228"/>
                <a:gd name="T38" fmla="*/ 356 w 524"/>
                <a:gd name="T39" fmla="*/ 24 h 228"/>
                <a:gd name="T40" fmla="*/ 355 w 524"/>
                <a:gd name="T41" fmla="*/ 23 h 228"/>
                <a:gd name="T42" fmla="*/ 188 w 524"/>
                <a:gd name="T43" fmla="*/ 11 h 228"/>
                <a:gd name="T44" fmla="*/ 83 w 524"/>
                <a:gd name="T45" fmla="*/ 11 h 228"/>
                <a:gd name="T46" fmla="*/ 58 w 524"/>
                <a:gd name="T47" fmla="*/ 30 h 228"/>
                <a:gd name="T48" fmla="*/ 16 w 524"/>
                <a:gd name="T49" fmla="*/ 64 h 228"/>
                <a:gd name="T50" fmla="*/ 4 w 524"/>
                <a:gd name="T51" fmla="*/ 95 h 228"/>
                <a:gd name="T52" fmla="*/ 40 w 524"/>
                <a:gd name="T53" fmla="*/ 153 h 228"/>
                <a:gd name="T54" fmla="*/ 79 w 524"/>
                <a:gd name="T55" fmla="*/ 188 h 228"/>
                <a:gd name="T56" fmla="*/ 247 w 524"/>
                <a:gd name="T57" fmla="*/ 206 h 228"/>
                <a:gd name="T58" fmla="*/ 401 w 524"/>
                <a:gd name="T59" fmla="*/ 222 h 228"/>
                <a:gd name="T60" fmla="*/ 477 w 524"/>
                <a:gd name="T61" fmla="*/ 227 h 228"/>
                <a:gd name="T62" fmla="*/ 519 w 524"/>
                <a:gd name="T63" fmla="*/ 192 h 228"/>
                <a:gd name="T64" fmla="*/ 518 w 524"/>
                <a:gd name="T65" fmla="*/ 152 h 228"/>
                <a:gd name="T66" fmla="*/ 518 w 524"/>
                <a:gd name="T67" fmla="*/ 102 h 228"/>
                <a:gd name="T68" fmla="*/ 509 w 524"/>
                <a:gd name="T69" fmla="*/ 60 h 228"/>
                <a:gd name="T70" fmla="*/ 491 w 524"/>
                <a:gd name="T71" fmla="*/ 39 h 228"/>
                <a:gd name="T72" fmla="*/ 355 w 524"/>
                <a:gd name="T73" fmla="*/ 23 h 228"/>
                <a:gd name="T74" fmla="*/ 356 w 524"/>
                <a:gd name="T75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4" h="228">
                  <a:moveTo>
                    <a:pt x="356" y="24"/>
                  </a:moveTo>
                  <a:cubicBezTo>
                    <a:pt x="376" y="26"/>
                    <a:pt x="396" y="27"/>
                    <a:pt x="416" y="28"/>
                  </a:cubicBezTo>
                  <a:cubicBezTo>
                    <a:pt x="436" y="29"/>
                    <a:pt x="455" y="31"/>
                    <a:pt x="474" y="35"/>
                  </a:cubicBezTo>
                  <a:cubicBezTo>
                    <a:pt x="493" y="39"/>
                    <a:pt x="499" y="49"/>
                    <a:pt x="507" y="65"/>
                  </a:cubicBezTo>
                  <a:cubicBezTo>
                    <a:pt x="518" y="87"/>
                    <a:pt x="513" y="121"/>
                    <a:pt x="513" y="145"/>
                  </a:cubicBezTo>
                  <a:cubicBezTo>
                    <a:pt x="512" y="158"/>
                    <a:pt x="515" y="170"/>
                    <a:pt x="516" y="183"/>
                  </a:cubicBezTo>
                  <a:cubicBezTo>
                    <a:pt x="516" y="193"/>
                    <a:pt x="506" y="205"/>
                    <a:pt x="501" y="213"/>
                  </a:cubicBezTo>
                  <a:cubicBezTo>
                    <a:pt x="490" y="228"/>
                    <a:pt x="473" y="227"/>
                    <a:pt x="456" y="226"/>
                  </a:cubicBezTo>
                  <a:cubicBezTo>
                    <a:pt x="438" y="225"/>
                    <a:pt x="419" y="223"/>
                    <a:pt x="401" y="221"/>
                  </a:cubicBezTo>
                  <a:cubicBezTo>
                    <a:pt x="373" y="218"/>
                    <a:pt x="346" y="213"/>
                    <a:pt x="318" y="210"/>
                  </a:cubicBezTo>
                  <a:cubicBezTo>
                    <a:pt x="288" y="206"/>
                    <a:pt x="259" y="206"/>
                    <a:pt x="229" y="204"/>
                  </a:cubicBezTo>
                  <a:cubicBezTo>
                    <a:pt x="193" y="201"/>
                    <a:pt x="157" y="198"/>
                    <a:pt x="121" y="194"/>
                  </a:cubicBezTo>
                  <a:cubicBezTo>
                    <a:pt x="106" y="192"/>
                    <a:pt x="91" y="191"/>
                    <a:pt x="77" y="186"/>
                  </a:cubicBezTo>
                  <a:cubicBezTo>
                    <a:pt x="69" y="184"/>
                    <a:pt x="64" y="175"/>
                    <a:pt x="59" y="169"/>
                  </a:cubicBezTo>
                  <a:cubicBezTo>
                    <a:pt x="45" y="154"/>
                    <a:pt x="31" y="138"/>
                    <a:pt x="21" y="121"/>
                  </a:cubicBezTo>
                  <a:cubicBezTo>
                    <a:pt x="13" y="108"/>
                    <a:pt x="0" y="88"/>
                    <a:pt x="11" y="74"/>
                  </a:cubicBezTo>
                  <a:cubicBezTo>
                    <a:pt x="31" y="51"/>
                    <a:pt x="58" y="36"/>
                    <a:pt x="81" y="16"/>
                  </a:cubicBezTo>
                  <a:cubicBezTo>
                    <a:pt x="99" y="0"/>
                    <a:pt x="142" y="9"/>
                    <a:pt x="166" y="10"/>
                  </a:cubicBezTo>
                  <a:cubicBezTo>
                    <a:pt x="195" y="12"/>
                    <a:pt x="223" y="13"/>
                    <a:pt x="252" y="15"/>
                  </a:cubicBezTo>
                  <a:cubicBezTo>
                    <a:pt x="287" y="17"/>
                    <a:pt x="321" y="21"/>
                    <a:pt x="356" y="24"/>
                  </a:cubicBezTo>
                  <a:cubicBezTo>
                    <a:pt x="359" y="24"/>
                    <a:pt x="356" y="24"/>
                    <a:pt x="355" y="23"/>
                  </a:cubicBezTo>
                  <a:cubicBezTo>
                    <a:pt x="299" y="18"/>
                    <a:pt x="244" y="13"/>
                    <a:pt x="188" y="11"/>
                  </a:cubicBezTo>
                  <a:cubicBezTo>
                    <a:pt x="155" y="9"/>
                    <a:pt x="115" y="1"/>
                    <a:pt x="83" y="11"/>
                  </a:cubicBezTo>
                  <a:cubicBezTo>
                    <a:pt x="74" y="14"/>
                    <a:pt x="65" y="24"/>
                    <a:pt x="58" y="30"/>
                  </a:cubicBezTo>
                  <a:cubicBezTo>
                    <a:pt x="43" y="41"/>
                    <a:pt x="29" y="52"/>
                    <a:pt x="16" y="64"/>
                  </a:cubicBezTo>
                  <a:cubicBezTo>
                    <a:pt x="4" y="75"/>
                    <a:pt x="0" y="79"/>
                    <a:pt x="4" y="95"/>
                  </a:cubicBezTo>
                  <a:cubicBezTo>
                    <a:pt x="11" y="117"/>
                    <a:pt x="25" y="136"/>
                    <a:pt x="40" y="153"/>
                  </a:cubicBezTo>
                  <a:cubicBezTo>
                    <a:pt x="52" y="167"/>
                    <a:pt x="61" y="184"/>
                    <a:pt x="79" y="188"/>
                  </a:cubicBezTo>
                  <a:cubicBezTo>
                    <a:pt x="133" y="201"/>
                    <a:pt x="192" y="202"/>
                    <a:pt x="247" y="206"/>
                  </a:cubicBezTo>
                  <a:cubicBezTo>
                    <a:pt x="299" y="209"/>
                    <a:pt x="350" y="216"/>
                    <a:pt x="401" y="222"/>
                  </a:cubicBezTo>
                  <a:cubicBezTo>
                    <a:pt x="426" y="225"/>
                    <a:pt x="452" y="227"/>
                    <a:pt x="477" y="227"/>
                  </a:cubicBezTo>
                  <a:cubicBezTo>
                    <a:pt x="499" y="227"/>
                    <a:pt x="510" y="211"/>
                    <a:pt x="519" y="192"/>
                  </a:cubicBezTo>
                  <a:cubicBezTo>
                    <a:pt x="524" y="180"/>
                    <a:pt x="518" y="165"/>
                    <a:pt x="518" y="152"/>
                  </a:cubicBezTo>
                  <a:cubicBezTo>
                    <a:pt x="517" y="136"/>
                    <a:pt x="518" y="119"/>
                    <a:pt x="518" y="102"/>
                  </a:cubicBezTo>
                  <a:cubicBezTo>
                    <a:pt x="517" y="87"/>
                    <a:pt x="516" y="73"/>
                    <a:pt x="509" y="60"/>
                  </a:cubicBezTo>
                  <a:cubicBezTo>
                    <a:pt x="505" y="52"/>
                    <a:pt x="500" y="42"/>
                    <a:pt x="491" y="39"/>
                  </a:cubicBezTo>
                  <a:cubicBezTo>
                    <a:pt x="448" y="24"/>
                    <a:pt x="400" y="28"/>
                    <a:pt x="355" y="23"/>
                  </a:cubicBezTo>
                  <a:cubicBezTo>
                    <a:pt x="351" y="23"/>
                    <a:pt x="354" y="24"/>
                    <a:pt x="356" y="24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4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4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4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PA_库_图片 8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2057400"/>
            <a:ext cx="4491049" cy="4492218"/>
          </a:xfrm>
          <a:prstGeom prst="rect">
            <a:avLst/>
          </a:prstGeom>
        </p:spPr>
      </p:pic>
      <p:sp>
        <p:nvSpPr>
          <p:cNvPr id="60" name="椭圆 31"/>
          <p:cNvSpPr/>
          <p:nvPr/>
        </p:nvSpPr>
        <p:spPr>
          <a:xfrm rot="16200000">
            <a:off x="740360" y="2458452"/>
            <a:ext cx="3771716" cy="3731611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88667 w 660227"/>
              <a:gd name="connsiteY0" fmla="*/ 94944 h 649385"/>
              <a:gd name="connsiteX1" fmla="*/ 410712 w 660227"/>
              <a:gd name="connsiteY1" fmla="*/ 10584 h 649385"/>
              <a:gd name="connsiteX2" fmla="*/ 659670 w 660227"/>
              <a:gd name="connsiteY2" fmla="*/ 332862 h 649385"/>
              <a:gd name="connsiteX3" fmla="*/ 331423 w 660227"/>
              <a:gd name="connsiteY3" fmla="*/ 649385 h 649385"/>
              <a:gd name="connsiteX4" fmla="*/ 3176 w 660227"/>
              <a:gd name="connsiteY4" fmla="*/ 332862 h 649385"/>
              <a:gd name="connsiteX5" fmla="*/ 62645 w 660227"/>
              <a:gd name="connsiteY5" fmla="*/ 129946 h 649385"/>
              <a:gd name="connsiteX0" fmla="*/ 88667 w 660227"/>
              <a:gd name="connsiteY0" fmla="*/ 98736 h 653177"/>
              <a:gd name="connsiteX1" fmla="*/ 410712 w 660227"/>
              <a:gd name="connsiteY1" fmla="*/ 14376 h 653177"/>
              <a:gd name="connsiteX2" fmla="*/ 659670 w 660227"/>
              <a:gd name="connsiteY2" fmla="*/ 336654 h 653177"/>
              <a:gd name="connsiteX3" fmla="*/ 331423 w 660227"/>
              <a:gd name="connsiteY3" fmla="*/ 653177 h 653177"/>
              <a:gd name="connsiteX4" fmla="*/ 3176 w 660227"/>
              <a:gd name="connsiteY4" fmla="*/ 336654 h 653177"/>
              <a:gd name="connsiteX5" fmla="*/ 62645 w 660227"/>
              <a:gd name="connsiteY5" fmla="*/ 133738 h 653177"/>
              <a:gd name="connsiteX0" fmla="*/ 88667 w 660338"/>
              <a:gd name="connsiteY0" fmla="*/ 92619 h 647060"/>
              <a:gd name="connsiteX1" fmla="*/ 410712 w 660338"/>
              <a:gd name="connsiteY1" fmla="*/ 8259 h 647060"/>
              <a:gd name="connsiteX2" fmla="*/ 659670 w 660338"/>
              <a:gd name="connsiteY2" fmla="*/ 330537 h 647060"/>
              <a:gd name="connsiteX3" fmla="*/ 331423 w 660338"/>
              <a:gd name="connsiteY3" fmla="*/ 647060 h 647060"/>
              <a:gd name="connsiteX4" fmla="*/ 3176 w 660338"/>
              <a:gd name="connsiteY4" fmla="*/ 330537 h 647060"/>
              <a:gd name="connsiteX5" fmla="*/ 62645 w 660338"/>
              <a:gd name="connsiteY5" fmla="*/ 127621 h 647060"/>
              <a:gd name="connsiteX0" fmla="*/ 88667 w 660338"/>
              <a:gd name="connsiteY0" fmla="*/ 92619 h 647060"/>
              <a:gd name="connsiteX1" fmla="*/ 410712 w 660338"/>
              <a:gd name="connsiteY1" fmla="*/ 8259 h 647060"/>
              <a:gd name="connsiteX2" fmla="*/ 659670 w 660338"/>
              <a:gd name="connsiteY2" fmla="*/ 330537 h 647060"/>
              <a:gd name="connsiteX3" fmla="*/ 331423 w 660338"/>
              <a:gd name="connsiteY3" fmla="*/ 647060 h 647060"/>
              <a:gd name="connsiteX4" fmla="*/ 3176 w 660338"/>
              <a:gd name="connsiteY4" fmla="*/ 330537 h 647060"/>
              <a:gd name="connsiteX5" fmla="*/ 62645 w 660338"/>
              <a:gd name="connsiteY5" fmla="*/ 127621 h 647060"/>
              <a:gd name="connsiteX0" fmla="*/ 88667 w 660440"/>
              <a:gd name="connsiteY0" fmla="*/ 92619 h 647060"/>
              <a:gd name="connsiteX1" fmla="*/ 410712 w 660440"/>
              <a:gd name="connsiteY1" fmla="*/ 8259 h 647060"/>
              <a:gd name="connsiteX2" fmla="*/ 659670 w 660440"/>
              <a:gd name="connsiteY2" fmla="*/ 330537 h 647060"/>
              <a:gd name="connsiteX3" fmla="*/ 331423 w 660440"/>
              <a:gd name="connsiteY3" fmla="*/ 647060 h 647060"/>
              <a:gd name="connsiteX4" fmla="*/ 3176 w 660440"/>
              <a:gd name="connsiteY4" fmla="*/ 330537 h 647060"/>
              <a:gd name="connsiteX5" fmla="*/ 62645 w 660440"/>
              <a:gd name="connsiteY5" fmla="*/ 127621 h 647060"/>
              <a:gd name="connsiteX0" fmla="*/ 88667 w 660843"/>
              <a:gd name="connsiteY0" fmla="*/ 96957 h 651398"/>
              <a:gd name="connsiteX1" fmla="*/ 415638 w 660843"/>
              <a:gd name="connsiteY1" fmla="*/ 7670 h 651398"/>
              <a:gd name="connsiteX2" fmla="*/ 659670 w 660843"/>
              <a:gd name="connsiteY2" fmla="*/ 334875 h 651398"/>
              <a:gd name="connsiteX3" fmla="*/ 331423 w 660843"/>
              <a:gd name="connsiteY3" fmla="*/ 651398 h 651398"/>
              <a:gd name="connsiteX4" fmla="*/ 3176 w 660843"/>
              <a:gd name="connsiteY4" fmla="*/ 334875 h 651398"/>
              <a:gd name="connsiteX5" fmla="*/ 62645 w 660843"/>
              <a:gd name="connsiteY5" fmla="*/ 131959 h 651398"/>
              <a:gd name="connsiteX0" fmla="*/ 88667 w 660991"/>
              <a:gd name="connsiteY0" fmla="*/ 96957 h 651398"/>
              <a:gd name="connsiteX1" fmla="*/ 415638 w 660991"/>
              <a:gd name="connsiteY1" fmla="*/ 7670 h 651398"/>
              <a:gd name="connsiteX2" fmla="*/ 659670 w 660991"/>
              <a:gd name="connsiteY2" fmla="*/ 334875 h 651398"/>
              <a:gd name="connsiteX3" fmla="*/ 331423 w 660991"/>
              <a:gd name="connsiteY3" fmla="*/ 651398 h 651398"/>
              <a:gd name="connsiteX4" fmla="*/ 3176 w 660991"/>
              <a:gd name="connsiteY4" fmla="*/ 334875 h 651398"/>
              <a:gd name="connsiteX5" fmla="*/ 62645 w 660991"/>
              <a:gd name="connsiteY5" fmla="*/ 131959 h 651398"/>
              <a:gd name="connsiteX0" fmla="*/ 88667 w 659672"/>
              <a:gd name="connsiteY0" fmla="*/ 96957 h 651398"/>
              <a:gd name="connsiteX1" fmla="*/ 415638 w 659672"/>
              <a:gd name="connsiteY1" fmla="*/ 7670 h 651398"/>
              <a:gd name="connsiteX2" fmla="*/ 659670 w 659672"/>
              <a:gd name="connsiteY2" fmla="*/ 334875 h 651398"/>
              <a:gd name="connsiteX3" fmla="*/ 331423 w 659672"/>
              <a:gd name="connsiteY3" fmla="*/ 651398 h 651398"/>
              <a:gd name="connsiteX4" fmla="*/ 3176 w 659672"/>
              <a:gd name="connsiteY4" fmla="*/ 334875 h 651398"/>
              <a:gd name="connsiteX5" fmla="*/ 62645 w 659672"/>
              <a:gd name="connsiteY5" fmla="*/ 131959 h 651398"/>
              <a:gd name="connsiteX0" fmla="*/ 88667 w 660991"/>
              <a:gd name="connsiteY0" fmla="*/ 96957 h 651398"/>
              <a:gd name="connsiteX1" fmla="*/ 415638 w 660991"/>
              <a:gd name="connsiteY1" fmla="*/ 7670 h 651398"/>
              <a:gd name="connsiteX2" fmla="*/ 659670 w 660991"/>
              <a:gd name="connsiteY2" fmla="*/ 334875 h 651398"/>
              <a:gd name="connsiteX3" fmla="*/ 331423 w 660991"/>
              <a:gd name="connsiteY3" fmla="*/ 651398 h 651398"/>
              <a:gd name="connsiteX4" fmla="*/ 3176 w 660991"/>
              <a:gd name="connsiteY4" fmla="*/ 334875 h 651398"/>
              <a:gd name="connsiteX5" fmla="*/ 62645 w 660991"/>
              <a:gd name="connsiteY5" fmla="*/ 131959 h 651398"/>
              <a:gd name="connsiteX0" fmla="*/ 88667 w 660843"/>
              <a:gd name="connsiteY0" fmla="*/ 98912 h 653353"/>
              <a:gd name="connsiteX1" fmla="*/ 415638 w 660843"/>
              <a:gd name="connsiteY1" fmla="*/ 9625 h 653353"/>
              <a:gd name="connsiteX2" fmla="*/ 659670 w 660843"/>
              <a:gd name="connsiteY2" fmla="*/ 336830 h 653353"/>
              <a:gd name="connsiteX3" fmla="*/ 331423 w 660843"/>
              <a:gd name="connsiteY3" fmla="*/ 653353 h 653353"/>
              <a:gd name="connsiteX4" fmla="*/ 3176 w 660843"/>
              <a:gd name="connsiteY4" fmla="*/ 336830 h 653353"/>
              <a:gd name="connsiteX5" fmla="*/ 62645 w 660843"/>
              <a:gd name="connsiteY5" fmla="*/ 133914 h 653353"/>
              <a:gd name="connsiteX0" fmla="*/ 88667 w 660203"/>
              <a:gd name="connsiteY0" fmla="*/ 98912 h 653353"/>
              <a:gd name="connsiteX1" fmla="*/ 415638 w 660203"/>
              <a:gd name="connsiteY1" fmla="*/ 9625 h 653353"/>
              <a:gd name="connsiteX2" fmla="*/ 659670 w 660203"/>
              <a:gd name="connsiteY2" fmla="*/ 336830 h 653353"/>
              <a:gd name="connsiteX3" fmla="*/ 331423 w 660203"/>
              <a:gd name="connsiteY3" fmla="*/ 653353 h 653353"/>
              <a:gd name="connsiteX4" fmla="*/ 3176 w 660203"/>
              <a:gd name="connsiteY4" fmla="*/ 336830 h 653353"/>
              <a:gd name="connsiteX5" fmla="*/ 62645 w 660203"/>
              <a:gd name="connsiteY5" fmla="*/ 133914 h 65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203" h="653353">
                <a:moveTo>
                  <a:pt x="88667" y="98912"/>
                </a:moveTo>
                <a:cubicBezTo>
                  <a:pt x="160995" y="21905"/>
                  <a:pt x="271208" y="-20178"/>
                  <a:pt x="415638" y="9625"/>
                </a:cubicBezTo>
                <a:cubicBezTo>
                  <a:pt x="560068" y="39428"/>
                  <a:pt x="668779" y="199983"/>
                  <a:pt x="659670" y="336830"/>
                </a:cubicBezTo>
                <a:cubicBezTo>
                  <a:pt x="650561" y="473677"/>
                  <a:pt x="512709" y="653353"/>
                  <a:pt x="331423" y="653353"/>
                </a:cubicBezTo>
                <a:cubicBezTo>
                  <a:pt x="150137" y="653353"/>
                  <a:pt x="14721" y="456654"/>
                  <a:pt x="3176" y="336830"/>
                </a:cubicBezTo>
                <a:cubicBezTo>
                  <a:pt x="-8369" y="217006"/>
                  <a:pt x="11590" y="208728"/>
                  <a:pt x="62645" y="133914"/>
                </a:cubicBezTo>
              </a:path>
            </a:pathLst>
          </a:custGeom>
          <a:noFill/>
          <a:ln w="38100" cap="rnd">
            <a:solidFill>
              <a:srgbClr val="697DA9"/>
            </a:solidFill>
            <a:prstDash val="solid"/>
            <a:round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b="1" dirty="0">
              <a:solidFill>
                <a:schemeClr val="accent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37692" y="1134409"/>
            <a:ext cx="8590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hưởng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tuệ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32412" y="2286000"/>
            <a:ext cx="5562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dirty="0">
                <a:latin typeface="Times New Roman" pitchFamily="18" charset="0"/>
              </a:rPr>
              <a:t>- 4 </a:t>
            </a:r>
            <a:r>
              <a:rPr lang="en-US" sz="3200" dirty="0" err="1">
                <a:latin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thảo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luận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</a:rPr>
              <a:t> 2 </a:t>
            </a:r>
            <a:r>
              <a:rPr lang="en-US" sz="3200" err="1">
                <a:latin typeface="Times New Roman" pitchFamily="18" charset="0"/>
              </a:rPr>
              <a:t>phút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</a:rPr>
              <a:t>về nghệ thuật; nội dung của văn bản và </a:t>
            </a:r>
            <a:r>
              <a:rPr lang="en-US" sz="3200" smtClean="0"/>
              <a:t>r</a:t>
            </a:r>
            <a:r>
              <a:rPr lang="vi-VN" sz="3200" smtClean="0"/>
              <a:t>út </a:t>
            </a:r>
            <a:r>
              <a:rPr lang="vi-VN" sz="3200"/>
              <a:t>ra </a:t>
            </a:r>
            <a:r>
              <a:rPr lang="en-US" sz="3200"/>
              <a:t>bài học</a:t>
            </a:r>
            <a:r>
              <a:rPr lang="vi-VN" sz="3200"/>
              <a:t> gì khi </a:t>
            </a:r>
            <a:r>
              <a:rPr lang="en-US" sz="3200"/>
              <a:t>khám phá một văn bản nghị luân</a:t>
            </a:r>
            <a:r>
              <a:rPr lang="vi-VN" sz="3200"/>
              <a:t>? </a:t>
            </a:r>
            <a:endParaRPr lang="en-US" sz="320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/>
        </p:nvSpPr>
        <p:spPr>
          <a:xfrm>
            <a:off x="59926" y="272534"/>
            <a:ext cx="5973528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600" b="1"/>
              <a:t>1. Nghệ thuật</a:t>
            </a:r>
            <a:endParaRPr lang="en-US" sz="3600"/>
          </a:p>
          <a:p>
            <a:r>
              <a:rPr lang="en-US" sz="3600"/>
              <a:t>Phương pháp lập luận chặt chẽ, thuyết phục</a:t>
            </a:r>
          </a:p>
          <a:p>
            <a:r>
              <a:rPr lang="en-US" sz="3600"/>
              <a:t>- Nêu dẫn chứng toàn diện</a:t>
            </a:r>
          </a:p>
          <a:p>
            <a:r>
              <a:rPr lang="en-US" sz="3600"/>
              <a:t>- Những câu văn giàu hình ảnh, biểu cảm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397624" y="272534"/>
            <a:ext cx="579120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chemeClr val="tx1"/>
                </a:solidFill>
                <a:latin typeface="Times New Roman" pitchFamily="18" charset="0"/>
              </a:rPr>
              <a:t>2. Nội dung</a:t>
            </a:r>
          </a:p>
          <a:p>
            <a:pPr algn="just"/>
            <a:r>
              <a:rPr lang="en-US" sz="3400" smtClean="0">
                <a:solidFill>
                  <a:schemeClr val="tx1"/>
                </a:solidFill>
                <a:latin typeface="Times New Roman" pitchFamily="18" charset="0"/>
              </a:rPr>
              <a:t>- Ca </a:t>
            </a:r>
            <a:r>
              <a:rPr lang="en-US" sz="3400">
                <a:solidFill>
                  <a:schemeClr val="tx1"/>
                </a:solidFill>
                <a:latin typeface="Times New Roman" pitchFamily="18" charset="0"/>
              </a:rPr>
              <a:t>ngợi và tự hào về tinh thần yêu </a:t>
            </a:r>
            <a:r>
              <a:rPr lang="en-US" sz="3400" smtClean="0">
                <a:solidFill>
                  <a:schemeClr val="tx1"/>
                </a:solidFill>
                <a:latin typeface="Times New Roman" pitchFamily="18" charset="0"/>
              </a:rPr>
              <a:t>nước.</a:t>
            </a:r>
          </a:p>
          <a:p>
            <a:pPr algn="just"/>
            <a:r>
              <a:rPr lang="en-US" sz="3400" smtClean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sz="3400">
                <a:solidFill>
                  <a:schemeClr val="tx1"/>
                </a:solidFill>
                <a:latin typeface="Times New Roman" pitchFamily="18" charset="0"/>
              </a:rPr>
              <a:t>Kêu gọi mọi người phát huy truyền thống yêu nước</a:t>
            </a:r>
          </a:p>
          <a:p>
            <a:pPr algn="just"/>
            <a:endParaRPr lang="en-US" sz="3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25" y="3824867"/>
            <a:ext cx="12128899" cy="30469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Kinh nghiệm đọc hiểu hồi </a:t>
            </a:r>
            <a:r>
              <a:rPr 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</a:p>
          <a:p>
            <a:r>
              <a:rPr lang="en-US" sz="3200">
                <a:solidFill>
                  <a:schemeClr val="tx1"/>
                </a:solidFill>
              </a:rPr>
              <a:t>- Cần xác lập hệ thống luận điểm luận cứ rõ ràng</a:t>
            </a:r>
          </a:p>
          <a:p>
            <a:r>
              <a:rPr lang="en-US" sz="3200">
                <a:solidFill>
                  <a:schemeClr val="tx1"/>
                </a:solidFill>
              </a:rPr>
              <a:t>- Trình bày luận điểm, luận cứ theo một trình tự mạc lạc, hợp lí để làm sáng tỏ vấn đề.</a:t>
            </a:r>
          </a:p>
          <a:p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37118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77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13059" y="3"/>
            <a:ext cx="12175767" cy="6857999"/>
          </a:xfrm>
          <a:prstGeom prst="rect">
            <a:avLst/>
          </a:prstGeom>
          <a:noFill/>
        </p:spPr>
      </p:pic>
      <p:pic>
        <p:nvPicPr>
          <p:cNvPr id="28" name="Picture 2" descr="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70165">
            <a:off x="479469" y="1086355"/>
            <a:ext cx="4269121" cy="345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image003"/>
          <p:cNvPicPr>
            <a:picLocks noChangeAspect="1" noChangeArrowheads="1"/>
          </p:cNvPicPr>
          <p:nvPr/>
        </p:nvPicPr>
        <p:blipFill>
          <a:blip r:embed="rId4"/>
          <a:srcRect b="17955"/>
          <a:stretch>
            <a:fillRect/>
          </a:stretch>
        </p:blipFill>
        <p:spPr bwMode="auto">
          <a:xfrm rot="4265379">
            <a:off x="6116540" y="-1733564"/>
            <a:ext cx="2883105" cy="651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image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4418" y="2483893"/>
            <a:ext cx="3477757" cy="20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image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42975">
            <a:off x="4718326" y="1420947"/>
            <a:ext cx="5484971" cy="299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 descr="image007"/>
          <p:cNvPicPr>
            <a:picLocks noChangeAspect="1" noChangeArrowheads="1"/>
          </p:cNvPicPr>
          <p:nvPr/>
        </p:nvPicPr>
        <p:blipFill>
          <a:blip r:embed="rId7"/>
          <a:srcRect l="14179"/>
          <a:stretch>
            <a:fillRect/>
          </a:stretch>
        </p:blipFill>
        <p:spPr bwMode="auto">
          <a:xfrm>
            <a:off x="5075644" y="1813036"/>
            <a:ext cx="7496734" cy="265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 descr="image0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968947">
            <a:off x="-30824" y="3470926"/>
            <a:ext cx="5133340" cy="294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8" descr="image0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24035">
            <a:off x="3487992" y="4094330"/>
            <a:ext cx="7043823" cy="317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 descr="image011"/>
          <p:cNvPicPr>
            <a:picLocks noChangeAspect="1" noChangeArrowheads="1"/>
          </p:cNvPicPr>
          <p:nvPr/>
        </p:nvPicPr>
        <p:blipFill>
          <a:blip r:embed="rId10"/>
          <a:srcRect l="17205"/>
          <a:stretch>
            <a:fillRect/>
          </a:stretch>
        </p:blipFill>
        <p:spPr bwMode="auto">
          <a:xfrm rot="20801872">
            <a:off x="4175241" y="4084832"/>
            <a:ext cx="7486083" cy="315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0" descr="image00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0800000" flipH="1" flipV="1">
            <a:off x="21006" y="2667000"/>
            <a:ext cx="253933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ien\Downloads\GAME PP\HA NOI\68756818_361791231408880_61922544359896514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8826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163" y="776410"/>
            <a:ext cx="7635424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HÀ NỘI</a:t>
            </a:r>
          </a:p>
          <a:p>
            <a:pPr algn="ctr"/>
            <a:endParaRPr lang="en-US" b="1" cap="none" spc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36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ĐIỆN BIÊN PHỦ TRÊN KHÔNG</a:t>
            </a:r>
            <a:endParaRPr lang="en-US" sz="3600" b="1" cap="none" spc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34000" y="3848760"/>
              <a:ext cx="5313600" cy="2831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4640" y="3839400"/>
                <a:ext cx="5332320" cy="284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5495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86" name="图片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636" flipH="1">
            <a:off x="-59980" y="4044829"/>
            <a:ext cx="3084338" cy="2952108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1455292" y="1405225"/>
            <a:ext cx="9420073" cy="420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Linebacker II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18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12 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30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12 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1972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Paris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			Nam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			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2674260" y="2088106"/>
            <a:ext cx="90188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phóng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Thăng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Long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Nửa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đêm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trừ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tịch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quyết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tiến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sông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Nhị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Giặc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vỡ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cường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chinh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tơi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bời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?)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6" descr="Kết quả hình ảnh cho quang trung nguyễn huệ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5272" y="2107476"/>
            <a:ext cx="3869507" cy="3829051"/>
          </a:xfrm>
          <a:prstGeom prst="rect">
            <a:avLst/>
          </a:prstGeom>
          <a:noFill/>
        </p:spPr>
      </p:pic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2908486" y="3689319"/>
            <a:ext cx="43775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Quang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Trung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87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304" y="4033198"/>
            <a:ext cx="4236099" cy="2824802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1534102" y="1042609"/>
            <a:ext cx="9420073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Ở Việt Nam sự kiện này thường được gọi là "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12 ngày đêm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" và báo chí, truyền thông hay dùng hình tượng "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Điện Biên Phủ trên không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" để nhấn mạnh ý nghĩa thắng lợi cuối cùng và to lớn của sự kiện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chiến thắng vang dội bắn rơi 81 máy bay các loại trong đó có 34 máy bay B52, đập tan âm mưu của đế quốc Mỹ đưa Hà Nội về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thời kỳ “đồ đá” đã viết nên bản tráng ca bất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tử gây chấn động thế giới.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4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4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4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88" name="Rectangle 87"/>
          <p:cNvSpPr/>
          <p:nvPr/>
        </p:nvSpPr>
        <p:spPr>
          <a:xfrm>
            <a:off x="2112037" y="1405216"/>
            <a:ext cx="822745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Chiến thắng Hà Nội-Điện Biên Phủ trên không đã buộc Mỹ phải xuống thang, ngồi vào bàn đàm phán để ký Hiệp định chấm dứt chiến tranh, lập lại hòa bình ở Việt Nam, đồng thời cũng tạo tiền đề cho cuộc tổng tiến công giải phóng hoàn toàn miền Nam năm 1975.</a:t>
            </a:r>
          </a:p>
        </p:txBody>
      </p:sp>
      <p:pic>
        <p:nvPicPr>
          <p:cNvPr id="60" name="PA_库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" y="4020210"/>
            <a:ext cx="2947384" cy="29481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3672409" y="6056589"/>
            <a:ext cx="5539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4" name="文本框 66"/>
          <p:cNvSpPr txBox="1"/>
          <p:nvPr/>
        </p:nvSpPr>
        <p:spPr>
          <a:xfrm>
            <a:off x="5075174" y="2192564"/>
            <a:ext cx="58159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782725" y="569419"/>
            <a:ext cx="444473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CHƠI</a:t>
            </a:r>
          </a:p>
        </p:txBody>
      </p:sp>
      <p:sp>
        <p:nvSpPr>
          <p:cNvPr id="66" name="任意多边形 87"/>
          <p:cNvSpPr/>
          <p:nvPr/>
        </p:nvSpPr>
        <p:spPr>
          <a:xfrm>
            <a:off x="3125104" y="5500309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" fmla="*/ 140036 w 3217003"/>
              <a:gd name="connsiteY0" fmla="*/ 227006 h 1913305"/>
              <a:gd name="connsiteX1" fmla="*/ 330536 w 3217003"/>
              <a:gd name="connsiteY1" fmla="*/ 1674806 h 1913305"/>
              <a:gd name="connsiteX2" fmla="*/ 2692736 w 3217003"/>
              <a:gd name="connsiteY2" fmla="*/ 1760531 h 1913305"/>
              <a:gd name="connsiteX3" fmla="*/ 3016586 w 3217003"/>
              <a:gd name="connsiteY3" fmla="*/ 160331 h 1913305"/>
              <a:gd name="connsiteX4" fmla="*/ 197186 w 3217003"/>
              <a:gd name="connsiteY4" fmla="*/ 141281 h 1913305"/>
              <a:gd name="connsiteX0" fmla="*/ 62188 w 3139155"/>
              <a:gd name="connsiteY0" fmla="*/ 227006 h 1913305"/>
              <a:gd name="connsiteX1" fmla="*/ 252688 w 3139155"/>
              <a:gd name="connsiteY1" fmla="*/ 1674806 h 1913305"/>
              <a:gd name="connsiteX2" fmla="*/ 2614888 w 3139155"/>
              <a:gd name="connsiteY2" fmla="*/ 1760531 h 1913305"/>
              <a:gd name="connsiteX3" fmla="*/ 2938738 w 3139155"/>
              <a:gd name="connsiteY3" fmla="*/ 160331 h 1913305"/>
              <a:gd name="connsiteX4" fmla="*/ 119338 w 3139155"/>
              <a:gd name="connsiteY4" fmla="*/ 141281 h 1913305"/>
              <a:gd name="connsiteX0" fmla="*/ 95605 w 3174752"/>
              <a:gd name="connsiteY0" fmla="*/ 227006 h 1967205"/>
              <a:gd name="connsiteX1" fmla="*/ 228955 w 3174752"/>
              <a:gd name="connsiteY1" fmla="*/ 1779581 h 1967205"/>
              <a:gd name="connsiteX2" fmla="*/ 2648305 w 3174752"/>
              <a:gd name="connsiteY2" fmla="*/ 1760531 h 1967205"/>
              <a:gd name="connsiteX3" fmla="*/ 2972155 w 3174752"/>
              <a:gd name="connsiteY3" fmla="*/ 160331 h 1967205"/>
              <a:gd name="connsiteX4" fmla="*/ 152755 w 3174752"/>
              <a:gd name="connsiteY4" fmla="*/ 141281 h 1967205"/>
              <a:gd name="connsiteX0" fmla="*/ 0 w 3079147"/>
              <a:gd name="connsiteY0" fmla="*/ 227006 h 1902586"/>
              <a:gd name="connsiteX1" fmla="*/ 133350 w 3079147"/>
              <a:gd name="connsiteY1" fmla="*/ 1779581 h 1902586"/>
              <a:gd name="connsiteX2" fmla="*/ 2552700 w 3079147"/>
              <a:gd name="connsiteY2" fmla="*/ 1760531 h 1902586"/>
              <a:gd name="connsiteX3" fmla="*/ 2876550 w 3079147"/>
              <a:gd name="connsiteY3" fmla="*/ 160331 h 1902586"/>
              <a:gd name="connsiteX4" fmla="*/ 57150 w 3079147"/>
              <a:gd name="connsiteY4" fmla="*/ 141281 h 1902586"/>
              <a:gd name="connsiteX0" fmla="*/ 9625 w 3090241"/>
              <a:gd name="connsiteY0" fmla="*/ 227006 h 1933691"/>
              <a:gd name="connsiteX1" fmla="*/ 104875 w 3090241"/>
              <a:gd name="connsiteY1" fmla="*/ 1846256 h 1933691"/>
              <a:gd name="connsiteX2" fmla="*/ 2562325 w 3090241"/>
              <a:gd name="connsiteY2" fmla="*/ 1760531 h 1933691"/>
              <a:gd name="connsiteX3" fmla="*/ 2886175 w 3090241"/>
              <a:gd name="connsiteY3" fmla="*/ 160331 h 1933691"/>
              <a:gd name="connsiteX4" fmla="*/ 66775 w 3090241"/>
              <a:gd name="connsiteY4" fmla="*/ 141281 h 1933691"/>
              <a:gd name="connsiteX0" fmla="*/ 145124 w 3382515"/>
              <a:gd name="connsiteY0" fmla="*/ 229650 h 2029685"/>
              <a:gd name="connsiteX1" fmla="*/ 240374 w 3382515"/>
              <a:gd name="connsiteY1" fmla="*/ 1848900 h 2029685"/>
              <a:gd name="connsiteX2" fmla="*/ 3040724 w 3382515"/>
              <a:gd name="connsiteY2" fmla="*/ 1801275 h 2029685"/>
              <a:gd name="connsiteX3" fmla="*/ 3021674 w 3382515"/>
              <a:gd name="connsiteY3" fmla="*/ 162975 h 2029685"/>
              <a:gd name="connsiteX4" fmla="*/ 202274 w 3382515"/>
              <a:gd name="connsiteY4" fmla="*/ 143925 h 2029685"/>
              <a:gd name="connsiteX0" fmla="*/ 145124 w 3267646"/>
              <a:gd name="connsiteY0" fmla="*/ 229650 h 1964648"/>
              <a:gd name="connsiteX1" fmla="*/ 240374 w 3267646"/>
              <a:gd name="connsiteY1" fmla="*/ 1848900 h 1964648"/>
              <a:gd name="connsiteX2" fmla="*/ 3040724 w 3267646"/>
              <a:gd name="connsiteY2" fmla="*/ 1801275 h 1964648"/>
              <a:gd name="connsiteX3" fmla="*/ 3021674 w 3267646"/>
              <a:gd name="connsiteY3" fmla="*/ 162975 h 1964648"/>
              <a:gd name="connsiteX4" fmla="*/ 202274 w 3267646"/>
              <a:gd name="connsiteY4" fmla="*/ 143925 h 1964648"/>
              <a:gd name="connsiteX0" fmla="*/ 0 w 3122522"/>
              <a:gd name="connsiteY0" fmla="*/ 229650 h 1880061"/>
              <a:gd name="connsiteX1" fmla="*/ 95250 w 3122522"/>
              <a:gd name="connsiteY1" fmla="*/ 1848900 h 1880061"/>
              <a:gd name="connsiteX2" fmla="*/ 2895600 w 3122522"/>
              <a:gd name="connsiteY2" fmla="*/ 1801275 h 1880061"/>
              <a:gd name="connsiteX3" fmla="*/ 2876550 w 3122522"/>
              <a:gd name="connsiteY3" fmla="*/ 162975 h 1880061"/>
              <a:gd name="connsiteX4" fmla="*/ 57150 w 3122522"/>
              <a:gd name="connsiteY4" fmla="*/ 143925 h 1880061"/>
              <a:gd name="connsiteX0" fmla="*/ 0 w 3028753"/>
              <a:gd name="connsiteY0" fmla="*/ 170255 h 1820666"/>
              <a:gd name="connsiteX1" fmla="*/ 95250 w 3028753"/>
              <a:gd name="connsiteY1" fmla="*/ 1789505 h 1820666"/>
              <a:gd name="connsiteX2" fmla="*/ 2895600 w 3028753"/>
              <a:gd name="connsiteY2" fmla="*/ 1741880 h 1820666"/>
              <a:gd name="connsiteX3" fmla="*/ 2876550 w 3028753"/>
              <a:gd name="connsiteY3" fmla="*/ 103580 h 1820666"/>
              <a:gd name="connsiteX4" fmla="*/ 57150 w 3028753"/>
              <a:gd name="connsiteY4" fmla="*/ 84530 h 1820666"/>
              <a:gd name="connsiteX0" fmla="*/ 0 w 2990850"/>
              <a:gd name="connsiteY0" fmla="*/ 163901 h 1814312"/>
              <a:gd name="connsiteX1" fmla="*/ 95250 w 2990850"/>
              <a:gd name="connsiteY1" fmla="*/ 1783151 h 1814312"/>
              <a:gd name="connsiteX2" fmla="*/ 2895600 w 2990850"/>
              <a:gd name="connsiteY2" fmla="*/ 1735526 h 1814312"/>
              <a:gd name="connsiteX3" fmla="*/ 2876550 w 2990850"/>
              <a:gd name="connsiteY3" fmla="*/ 97226 h 1814312"/>
              <a:gd name="connsiteX4" fmla="*/ 57150 w 2990850"/>
              <a:gd name="connsiteY4" fmla="*/ 78176 h 18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7" name="任意多边形 88"/>
          <p:cNvSpPr/>
          <p:nvPr/>
        </p:nvSpPr>
        <p:spPr>
          <a:xfrm>
            <a:off x="3329851" y="4678021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" fmla="*/ 140036 w 3217003"/>
              <a:gd name="connsiteY0" fmla="*/ 227006 h 1913305"/>
              <a:gd name="connsiteX1" fmla="*/ 330536 w 3217003"/>
              <a:gd name="connsiteY1" fmla="*/ 1674806 h 1913305"/>
              <a:gd name="connsiteX2" fmla="*/ 2692736 w 3217003"/>
              <a:gd name="connsiteY2" fmla="*/ 1760531 h 1913305"/>
              <a:gd name="connsiteX3" fmla="*/ 3016586 w 3217003"/>
              <a:gd name="connsiteY3" fmla="*/ 160331 h 1913305"/>
              <a:gd name="connsiteX4" fmla="*/ 197186 w 3217003"/>
              <a:gd name="connsiteY4" fmla="*/ 141281 h 1913305"/>
              <a:gd name="connsiteX0" fmla="*/ 62188 w 3139155"/>
              <a:gd name="connsiteY0" fmla="*/ 227006 h 1913305"/>
              <a:gd name="connsiteX1" fmla="*/ 252688 w 3139155"/>
              <a:gd name="connsiteY1" fmla="*/ 1674806 h 1913305"/>
              <a:gd name="connsiteX2" fmla="*/ 2614888 w 3139155"/>
              <a:gd name="connsiteY2" fmla="*/ 1760531 h 1913305"/>
              <a:gd name="connsiteX3" fmla="*/ 2938738 w 3139155"/>
              <a:gd name="connsiteY3" fmla="*/ 160331 h 1913305"/>
              <a:gd name="connsiteX4" fmla="*/ 119338 w 3139155"/>
              <a:gd name="connsiteY4" fmla="*/ 141281 h 1913305"/>
              <a:gd name="connsiteX0" fmla="*/ 95605 w 3174752"/>
              <a:gd name="connsiteY0" fmla="*/ 227006 h 1967205"/>
              <a:gd name="connsiteX1" fmla="*/ 228955 w 3174752"/>
              <a:gd name="connsiteY1" fmla="*/ 1779581 h 1967205"/>
              <a:gd name="connsiteX2" fmla="*/ 2648305 w 3174752"/>
              <a:gd name="connsiteY2" fmla="*/ 1760531 h 1967205"/>
              <a:gd name="connsiteX3" fmla="*/ 2972155 w 3174752"/>
              <a:gd name="connsiteY3" fmla="*/ 160331 h 1967205"/>
              <a:gd name="connsiteX4" fmla="*/ 152755 w 3174752"/>
              <a:gd name="connsiteY4" fmla="*/ 141281 h 1967205"/>
              <a:gd name="connsiteX0" fmla="*/ 0 w 3079147"/>
              <a:gd name="connsiteY0" fmla="*/ 227006 h 1902586"/>
              <a:gd name="connsiteX1" fmla="*/ 133350 w 3079147"/>
              <a:gd name="connsiteY1" fmla="*/ 1779581 h 1902586"/>
              <a:gd name="connsiteX2" fmla="*/ 2552700 w 3079147"/>
              <a:gd name="connsiteY2" fmla="*/ 1760531 h 1902586"/>
              <a:gd name="connsiteX3" fmla="*/ 2876550 w 3079147"/>
              <a:gd name="connsiteY3" fmla="*/ 160331 h 1902586"/>
              <a:gd name="connsiteX4" fmla="*/ 57150 w 3079147"/>
              <a:gd name="connsiteY4" fmla="*/ 141281 h 1902586"/>
              <a:gd name="connsiteX0" fmla="*/ 9625 w 3090241"/>
              <a:gd name="connsiteY0" fmla="*/ 227006 h 1933691"/>
              <a:gd name="connsiteX1" fmla="*/ 104875 w 3090241"/>
              <a:gd name="connsiteY1" fmla="*/ 1846256 h 1933691"/>
              <a:gd name="connsiteX2" fmla="*/ 2562325 w 3090241"/>
              <a:gd name="connsiteY2" fmla="*/ 1760531 h 1933691"/>
              <a:gd name="connsiteX3" fmla="*/ 2886175 w 3090241"/>
              <a:gd name="connsiteY3" fmla="*/ 160331 h 1933691"/>
              <a:gd name="connsiteX4" fmla="*/ 66775 w 3090241"/>
              <a:gd name="connsiteY4" fmla="*/ 141281 h 1933691"/>
              <a:gd name="connsiteX0" fmla="*/ 145124 w 3382515"/>
              <a:gd name="connsiteY0" fmla="*/ 229650 h 2029685"/>
              <a:gd name="connsiteX1" fmla="*/ 240374 w 3382515"/>
              <a:gd name="connsiteY1" fmla="*/ 1848900 h 2029685"/>
              <a:gd name="connsiteX2" fmla="*/ 3040724 w 3382515"/>
              <a:gd name="connsiteY2" fmla="*/ 1801275 h 2029685"/>
              <a:gd name="connsiteX3" fmla="*/ 3021674 w 3382515"/>
              <a:gd name="connsiteY3" fmla="*/ 162975 h 2029685"/>
              <a:gd name="connsiteX4" fmla="*/ 202274 w 3382515"/>
              <a:gd name="connsiteY4" fmla="*/ 143925 h 2029685"/>
              <a:gd name="connsiteX0" fmla="*/ 145124 w 3267646"/>
              <a:gd name="connsiteY0" fmla="*/ 229650 h 1964648"/>
              <a:gd name="connsiteX1" fmla="*/ 240374 w 3267646"/>
              <a:gd name="connsiteY1" fmla="*/ 1848900 h 1964648"/>
              <a:gd name="connsiteX2" fmla="*/ 3040724 w 3267646"/>
              <a:gd name="connsiteY2" fmla="*/ 1801275 h 1964648"/>
              <a:gd name="connsiteX3" fmla="*/ 3021674 w 3267646"/>
              <a:gd name="connsiteY3" fmla="*/ 162975 h 1964648"/>
              <a:gd name="connsiteX4" fmla="*/ 202274 w 3267646"/>
              <a:gd name="connsiteY4" fmla="*/ 143925 h 1964648"/>
              <a:gd name="connsiteX0" fmla="*/ 0 w 3122522"/>
              <a:gd name="connsiteY0" fmla="*/ 229650 h 1880061"/>
              <a:gd name="connsiteX1" fmla="*/ 95250 w 3122522"/>
              <a:gd name="connsiteY1" fmla="*/ 1848900 h 1880061"/>
              <a:gd name="connsiteX2" fmla="*/ 2895600 w 3122522"/>
              <a:gd name="connsiteY2" fmla="*/ 1801275 h 1880061"/>
              <a:gd name="connsiteX3" fmla="*/ 2876550 w 3122522"/>
              <a:gd name="connsiteY3" fmla="*/ 162975 h 1880061"/>
              <a:gd name="connsiteX4" fmla="*/ 57150 w 3122522"/>
              <a:gd name="connsiteY4" fmla="*/ 143925 h 1880061"/>
              <a:gd name="connsiteX0" fmla="*/ 0 w 3028753"/>
              <a:gd name="connsiteY0" fmla="*/ 170255 h 1820666"/>
              <a:gd name="connsiteX1" fmla="*/ 95250 w 3028753"/>
              <a:gd name="connsiteY1" fmla="*/ 1789505 h 1820666"/>
              <a:gd name="connsiteX2" fmla="*/ 2895600 w 3028753"/>
              <a:gd name="connsiteY2" fmla="*/ 1741880 h 1820666"/>
              <a:gd name="connsiteX3" fmla="*/ 2876550 w 3028753"/>
              <a:gd name="connsiteY3" fmla="*/ 103580 h 1820666"/>
              <a:gd name="connsiteX4" fmla="*/ 57150 w 3028753"/>
              <a:gd name="connsiteY4" fmla="*/ 84530 h 1820666"/>
              <a:gd name="connsiteX0" fmla="*/ 0 w 2990850"/>
              <a:gd name="connsiteY0" fmla="*/ 163901 h 1814312"/>
              <a:gd name="connsiteX1" fmla="*/ 95250 w 2990850"/>
              <a:gd name="connsiteY1" fmla="*/ 1783151 h 1814312"/>
              <a:gd name="connsiteX2" fmla="*/ 2895600 w 2990850"/>
              <a:gd name="connsiteY2" fmla="*/ 1735526 h 1814312"/>
              <a:gd name="connsiteX3" fmla="*/ 2876550 w 2990850"/>
              <a:gd name="connsiteY3" fmla="*/ 97226 h 1814312"/>
              <a:gd name="connsiteX4" fmla="*/ 57150 w 2990850"/>
              <a:gd name="connsiteY4" fmla="*/ 78176 h 18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8" name="任意多边形 89"/>
          <p:cNvSpPr/>
          <p:nvPr/>
        </p:nvSpPr>
        <p:spPr>
          <a:xfrm>
            <a:off x="3060457" y="3878535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" fmla="*/ 140036 w 3217003"/>
              <a:gd name="connsiteY0" fmla="*/ 227006 h 1913305"/>
              <a:gd name="connsiteX1" fmla="*/ 330536 w 3217003"/>
              <a:gd name="connsiteY1" fmla="*/ 1674806 h 1913305"/>
              <a:gd name="connsiteX2" fmla="*/ 2692736 w 3217003"/>
              <a:gd name="connsiteY2" fmla="*/ 1760531 h 1913305"/>
              <a:gd name="connsiteX3" fmla="*/ 3016586 w 3217003"/>
              <a:gd name="connsiteY3" fmla="*/ 160331 h 1913305"/>
              <a:gd name="connsiteX4" fmla="*/ 197186 w 3217003"/>
              <a:gd name="connsiteY4" fmla="*/ 141281 h 1913305"/>
              <a:gd name="connsiteX0" fmla="*/ 62188 w 3139155"/>
              <a:gd name="connsiteY0" fmla="*/ 227006 h 1913305"/>
              <a:gd name="connsiteX1" fmla="*/ 252688 w 3139155"/>
              <a:gd name="connsiteY1" fmla="*/ 1674806 h 1913305"/>
              <a:gd name="connsiteX2" fmla="*/ 2614888 w 3139155"/>
              <a:gd name="connsiteY2" fmla="*/ 1760531 h 1913305"/>
              <a:gd name="connsiteX3" fmla="*/ 2938738 w 3139155"/>
              <a:gd name="connsiteY3" fmla="*/ 160331 h 1913305"/>
              <a:gd name="connsiteX4" fmla="*/ 119338 w 3139155"/>
              <a:gd name="connsiteY4" fmla="*/ 141281 h 1913305"/>
              <a:gd name="connsiteX0" fmla="*/ 95605 w 3174752"/>
              <a:gd name="connsiteY0" fmla="*/ 227006 h 1967205"/>
              <a:gd name="connsiteX1" fmla="*/ 228955 w 3174752"/>
              <a:gd name="connsiteY1" fmla="*/ 1779581 h 1967205"/>
              <a:gd name="connsiteX2" fmla="*/ 2648305 w 3174752"/>
              <a:gd name="connsiteY2" fmla="*/ 1760531 h 1967205"/>
              <a:gd name="connsiteX3" fmla="*/ 2972155 w 3174752"/>
              <a:gd name="connsiteY3" fmla="*/ 160331 h 1967205"/>
              <a:gd name="connsiteX4" fmla="*/ 152755 w 3174752"/>
              <a:gd name="connsiteY4" fmla="*/ 141281 h 1967205"/>
              <a:gd name="connsiteX0" fmla="*/ 0 w 3079147"/>
              <a:gd name="connsiteY0" fmla="*/ 227006 h 1902586"/>
              <a:gd name="connsiteX1" fmla="*/ 133350 w 3079147"/>
              <a:gd name="connsiteY1" fmla="*/ 1779581 h 1902586"/>
              <a:gd name="connsiteX2" fmla="*/ 2552700 w 3079147"/>
              <a:gd name="connsiteY2" fmla="*/ 1760531 h 1902586"/>
              <a:gd name="connsiteX3" fmla="*/ 2876550 w 3079147"/>
              <a:gd name="connsiteY3" fmla="*/ 160331 h 1902586"/>
              <a:gd name="connsiteX4" fmla="*/ 57150 w 3079147"/>
              <a:gd name="connsiteY4" fmla="*/ 141281 h 1902586"/>
              <a:gd name="connsiteX0" fmla="*/ 9625 w 3090241"/>
              <a:gd name="connsiteY0" fmla="*/ 227006 h 1933691"/>
              <a:gd name="connsiteX1" fmla="*/ 104875 w 3090241"/>
              <a:gd name="connsiteY1" fmla="*/ 1846256 h 1933691"/>
              <a:gd name="connsiteX2" fmla="*/ 2562325 w 3090241"/>
              <a:gd name="connsiteY2" fmla="*/ 1760531 h 1933691"/>
              <a:gd name="connsiteX3" fmla="*/ 2886175 w 3090241"/>
              <a:gd name="connsiteY3" fmla="*/ 160331 h 1933691"/>
              <a:gd name="connsiteX4" fmla="*/ 66775 w 3090241"/>
              <a:gd name="connsiteY4" fmla="*/ 141281 h 1933691"/>
              <a:gd name="connsiteX0" fmla="*/ 145124 w 3382515"/>
              <a:gd name="connsiteY0" fmla="*/ 229650 h 2029685"/>
              <a:gd name="connsiteX1" fmla="*/ 240374 w 3382515"/>
              <a:gd name="connsiteY1" fmla="*/ 1848900 h 2029685"/>
              <a:gd name="connsiteX2" fmla="*/ 3040724 w 3382515"/>
              <a:gd name="connsiteY2" fmla="*/ 1801275 h 2029685"/>
              <a:gd name="connsiteX3" fmla="*/ 3021674 w 3382515"/>
              <a:gd name="connsiteY3" fmla="*/ 162975 h 2029685"/>
              <a:gd name="connsiteX4" fmla="*/ 202274 w 3382515"/>
              <a:gd name="connsiteY4" fmla="*/ 143925 h 2029685"/>
              <a:gd name="connsiteX0" fmla="*/ 145124 w 3267646"/>
              <a:gd name="connsiteY0" fmla="*/ 229650 h 1964648"/>
              <a:gd name="connsiteX1" fmla="*/ 240374 w 3267646"/>
              <a:gd name="connsiteY1" fmla="*/ 1848900 h 1964648"/>
              <a:gd name="connsiteX2" fmla="*/ 3040724 w 3267646"/>
              <a:gd name="connsiteY2" fmla="*/ 1801275 h 1964648"/>
              <a:gd name="connsiteX3" fmla="*/ 3021674 w 3267646"/>
              <a:gd name="connsiteY3" fmla="*/ 162975 h 1964648"/>
              <a:gd name="connsiteX4" fmla="*/ 202274 w 3267646"/>
              <a:gd name="connsiteY4" fmla="*/ 143925 h 1964648"/>
              <a:gd name="connsiteX0" fmla="*/ 0 w 3122522"/>
              <a:gd name="connsiteY0" fmla="*/ 229650 h 1880061"/>
              <a:gd name="connsiteX1" fmla="*/ 95250 w 3122522"/>
              <a:gd name="connsiteY1" fmla="*/ 1848900 h 1880061"/>
              <a:gd name="connsiteX2" fmla="*/ 2895600 w 3122522"/>
              <a:gd name="connsiteY2" fmla="*/ 1801275 h 1880061"/>
              <a:gd name="connsiteX3" fmla="*/ 2876550 w 3122522"/>
              <a:gd name="connsiteY3" fmla="*/ 162975 h 1880061"/>
              <a:gd name="connsiteX4" fmla="*/ 57150 w 3122522"/>
              <a:gd name="connsiteY4" fmla="*/ 143925 h 1880061"/>
              <a:gd name="connsiteX0" fmla="*/ 0 w 3028753"/>
              <a:gd name="connsiteY0" fmla="*/ 170255 h 1820666"/>
              <a:gd name="connsiteX1" fmla="*/ 95250 w 3028753"/>
              <a:gd name="connsiteY1" fmla="*/ 1789505 h 1820666"/>
              <a:gd name="connsiteX2" fmla="*/ 2895600 w 3028753"/>
              <a:gd name="connsiteY2" fmla="*/ 1741880 h 1820666"/>
              <a:gd name="connsiteX3" fmla="*/ 2876550 w 3028753"/>
              <a:gd name="connsiteY3" fmla="*/ 103580 h 1820666"/>
              <a:gd name="connsiteX4" fmla="*/ 57150 w 3028753"/>
              <a:gd name="connsiteY4" fmla="*/ 84530 h 1820666"/>
              <a:gd name="connsiteX0" fmla="*/ 0 w 2990850"/>
              <a:gd name="connsiteY0" fmla="*/ 163901 h 1814312"/>
              <a:gd name="connsiteX1" fmla="*/ 95250 w 2990850"/>
              <a:gd name="connsiteY1" fmla="*/ 1783151 h 1814312"/>
              <a:gd name="connsiteX2" fmla="*/ 2895600 w 2990850"/>
              <a:gd name="connsiteY2" fmla="*/ 1735526 h 1814312"/>
              <a:gd name="connsiteX3" fmla="*/ 2876550 w 2990850"/>
              <a:gd name="connsiteY3" fmla="*/ 97226 h 1814312"/>
              <a:gd name="connsiteX4" fmla="*/ 57150 w 2990850"/>
              <a:gd name="connsiteY4" fmla="*/ 78176 h 18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9" name="任意多边形 90"/>
          <p:cNvSpPr/>
          <p:nvPr/>
        </p:nvSpPr>
        <p:spPr>
          <a:xfrm>
            <a:off x="2864069" y="3058084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" fmla="*/ 140036 w 3217003"/>
              <a:gd name="connsiteY0" fmla="*/ 227006 h 1913305"/>
              <a:gd name="connsiteX1" fmla="*/ 330536 w 3217003"/>
              <a:gd name="connsiteY1" fmla="*/ 1674806 h 1913305"/>
              <a:gd name="connsiteX2" fmla="*/ 2692736 w 3217003"/>
              <a:gd name="connsiteY2" fmla="*/ 1760531 h 1913305"/>
              <a:gd name="connsiteX3" fmla="*/ 3016586 w 3217003"/>
              <a:gd name="connsiteY3" fmla="*/ 160331 h 1913305"/>
              <a:gd name="connsiteX4" fmla="*/ 197186 w 3217003"/>
              <a:gd name="connsiteY4" fmla="*/ 141281 h 1913305"/>
              <a:gd name="connsiteX0" fmla="*/ 62188 w 3139155"/>
              <a:gd name="connsiteY0" fmla="*/ 227006 h 1913305"/>
              <a:gd name="connsiteX1" fmla="*/ 252688 w 3139155"/>
              <a:gd name="connsiteY1" fmla="*/ 1674806 h 1913305"/>
              <a:gd name="connsiteX2" fmla="*/ 2614888 w 3139155"/>
              <a:gd name="connsiteY2" fmla="*/ 1760531 h 1913305"/>
              <a:gd name="connsiteX3" fmla="*/ 2938738 w 3139155"/>
              <a:gd name="connsiteY3" fmla="*/ 160331 h 1913305"/>
              <a:gd name="connsiteX4" fmla="*/ 119338 w 3139155"/>
              <a:gd name="connsiteY4" fmla="*/ 141281 h 1913305"/>
              <a:gd name="connsiteX0" fmla="*/ 95605 w 3174752"/>
              <a:gd name="connsiteY0" fmla="*/ 227006 h 1967205"/>
              <a:gd name="connsiteX1" fmla="*/ 228955 w 3174752"/>
              <a:gd name="connsiteY1" fmla="*/ 1779581 h 1967205"/>
              <a:gd name="connsiteX2" fmla="*/ 2648305 w 3174752"/>
              <a:gd name="connsiteY2" fmla="*/ 1760531 h 1967205"/>
              <a:gd name="connsiteX3" fmla="*/ 2972155 w 3174752"/>
              <a:gd name="connsiteY3" fmla="*/ 160331 h 1967205"/>
              <a:gd name="connsiteX4" fmla="*/ 152755 w 3174752"/>
              <a:gd name="connsiteY4" fmla="*/ 141281 h 1967205"/>
              <a:gd name="connsiteX0" fmla="*/ 0 w 3079147"/>
              <a:gd name="connsiteY0" fmla="*/ 227006 h 1902586"/>
              <a:gd name="connsiteX1" fmla="*/ 133350 w 3079147"/>
              <a:gd name="connsiteY1" fmla="*/ 1779581 h 1902586"/>
              <a:gd name="connsiteX2" fmla="*/ 2552700 w 3079147"/>
              <a:gd name="connsiteY2" fmla="*/ 1760531 h 1902586"/>
              <a:gd name="connsiteX3" fmla="*/ 2876550 w 3079147"/>
              <a:gd name="connsiteY3" fmla="*/ 160331 h 1902586"/>
              <a:gd name="connsiteX4" fmla="*/ 57150 w 3079147"/>
              <a:gd name="connsiteY4" fmla="*/ 141281 h 1902586"/>
              <a:gd name="connsiteX0" fmla="*/ 9625 w 3090241"/>
              <a:gd name="connsiteY0" fmla="*/ 227006 h 1933691"/>
              <a:gd name="connsiteX1" fmla="*/ 104875 w 3090241"/>
              <a:gd name="connsiteY1" fmla="*/ 1846256 h 1933691"/>
              <a:gd name="connsiteX2" fmla="*/ 2562325 w 3090241"/>
              <a:gd name="connsiteY2" fmla="*/ 1760531 h 1933691"/>
              <a:gd name="connsiteX3" fmla="*/ 2886175 w 3090241"/>
              <a:gd name="connsiteY3" fmla="*/ 160331 h 1933691"/>
              <a:gd name="connsiteX4" fmla="*/ 66775 w 3090241"/>
              <a:gd name="connsiteY4" fmla="*/ 141281 h 1933691"/>
              <a:gd name="connsiteX0" fmla="*/ 145124 w 3382515"/>
              <a:gd name="connsiteY0" fmla="*/ 229650 h 2029685"/>
              <a:gd name="connsiteX1" fmla="*/ 240374 w 3382515"/>
              <a:gd name="connsiteY1" fmla="*/ 1848900 h 2029685"/>
              <a:gd name="connsiteX2" fmla="*/ 3040724 w 3382515"/>
              <a:gd name="connsiteY2" fmla="*/ 1801275 h 2029685"/>
              <a:gd name="connsiteX3" fmla="*/ 3021674 w 3382515"/>
              <a:gd name="connsiteY3" fmla="*/ 162975 h 2029685"/>
              <a:gd name="connsiteX4" fmla="*/ 202274 w 3382515"/>
              <a:gd name="connsiteY4" fmla="*/ 143925 h 2029685"/>
              <a:gd name="connsiteX0" fmla="*/ 145124 w 3267646"/>
              <a:gd name="connsiteY0" fmla="*/ 229650 h 1964648"/>
              <a:gd name="connsiteX1" fmla="*/ 240374 w 3267646"/>
              <a:gd name="connsiteY1" fmla="*/ 1848900 h 1964648"/>
              <a:gd name="connsiteX2" fmla="*/ 3040724 w 3267646"/>
              <a:gd name="connsiteY2" fmla="*/ 1801275 h 1964648"/>
              <a:gd name="connsiteX3" fmla="*/ 3021674 w 3267646"/>
              <a:gd name="connsiteY3" fmla="*/ 162975 h 1964648"/>
              <a:gd name="connsiteX4" fmla="*/ 202274 w 3267646"/>
              <a:gd name="connsiteY4" fmla="*/ 143925 h 1964648"/>
              <a:gd name="connsiteX0" fmla="*/ 0 w 3122522"/>
              <a:gd name="connsiteY0" fmla="*/ 229650 h 1880061"/>
              <a:gd name="connsiteX1" fmla="*/ 95250 w 3122522"/>
              <a:gd name="connsiteY1" fmla="*/ 1848900 h 1880061"/>
              <a:gd name="connsiteX2" fmla="*/ 2895600 w 3122522"/>
              <a:gd name="connsiteY2" fmla="*/ 1801275 h 1880061"/>
              <a:gd name="connsiteX3" fmla="*/ 2876550 w 3122522"/>
              <a:gd name="connsiteY3" fmla="*/ 162975 h 1880061"/>
              <a:gd name="connsiteX4" fmla="*/ 57150 w 3122522"/>
              <a:gd name="connsiteY4" fmla="*/ 143925 h 1880061"/>
              <a:gd name="connsiteX0" fmla="*/ 0 w 3028753"/>
              <a:gd name="connsiteY0" fmla="*/ 170255 h 1820666"/>
              <a:gd name="connsiteX1" fmla="*/ 95250 w 3028753"/>
              <a:gd name="connsiteY1" fmla="*/ 1789505 h 1820666"/>
              <a:gd name="connsiteX2" fmla="*/ 2895600 w 3028753"/>
              <a:gd name="connsiteY2" fmla="*/ 1741880 h 1820666"/>
              <a:gd name="connsiteX3" fmla="*/ 2876550 w 3028753"/>
              <a:gd name="connsiteY3" fmla="*/ 103580 h 1820666"/>
              <a:gd name="connsiteX4" fmla="*/ 57150 w 3028753"/>
              <a:gd name="connsiteY4" fmla="*/ 84530 h 1820666"/>
              <a:gd name="connsiteX0" fmla="*/ 0 w 2990850"/>
              <a:gd name="connsiteY0" fmla="*/ 163901 h 1814312"/>
              <a:gd name="connsiteX1" fmla="*/ 95250 w 2990850"/>
              <a:gd name="connsiteY1" fmla="*/ 1783151 h 1814312"/>
              <a:gd name="connsiteX2" fmla="*/ 2895600 w 2990850"/>
              <a:gd name="connsiteY2" fmla="*/ 1735526 h 1814312"/>
              <a:gd name="connsiteX3" fmla="*/ 2876550 w 2990850"/>
              <a:gd name="connsiteY3" fmla="*/ 97226 h 1814312"/>
              <a:gd name="connsiteX4" fmla="*/ 57150 w 2990850"/>
              <a:gd name="connsiteY4" fmla="*/ 78176 h 18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合 109"/>
          <p:cNvGrpSpPr/>
          <p:nvPr/>
        </p:nvGrpSpPr>
        <p:grpSpPr>
          <a:xfrm>
            <a:off x="3232016" y="3230180"/>
            <a:ext cx="529901" cy="479782"/>
            <a:chOff x="5022041" y="2580739"/>
            <a:chExt cx="549363" cy="710185"/>
          </a:xfrm>
        </p:grpSpPr>
        <p:sp>
          <p:nvSpPr>
            <p:cNvPr id="71" name="任意多边形 110"/>
            <p:cNvSpPr/>
            <p:nvPr/>
          </p:nvSpPr>
          <p:spPr>
            <a:xfrm>
              <a:off x="5079052" y="2582210"/>
              <a:ext cx="492352" cy="637767"/>
            </a:xfrm>
            <a:custGeom>
              <a:avLst/>
              <a:gdLst>
                <a:gd name="connsiteX0" fmla="*/ 32289 w 519628"/>
                <a:gd name="connsiteY0" fmla="*/ 542167 h 542167"/>
                <a:gd name="connsiteX1" fmla="*/ 58047 w 519628"/>
                <a:gd name="connsiteY1" fmla="*/ 265271 h 542167"/>
                <a:gd name="connsiteX2" fmla="*/ 51607 w 519628"/>
                <a:gd name="connsiteY2" fmla="*/ 33451 h 542167"/>
                <a:gd name="connsiteX3" fmla="*/ 457292 w 519628"/>
                <a:gd name="connsiteY3" fmla="*/ 7693 h 542167"/>
                <a:gd name="connsiteX4" fmla="*/ 431534 w 519628"/>
                <a:gd name="connsiteY4" fmla="*/ 181558 h 542167"/>
                <a:gd name="connsiteX5" fmla="*/ 502368 w 519628"/>
                <a:gd name="connsiteY5" fmla="*/ 316786 h 542167"/>
                <a:gd name="connsiteX6" fmla="*/ 58047 w 519628"/>
                <a:gd name="connsiteY6" fmla="*/ 355423 h 542167"/>
                <a:gd name="connsiteX0" fmla="*/ 0 w 487339"/>
                <a:gd name="connsiteY0" fmla="*/ 542167 h 542167"/>
                <a:gd name="connsiteX1" fmla="*/ 25758 w 487339"/>
                <a:gd name="connsiteY1" fmla="*/ 265271 h 542167"/>
                <a:gd name="connsiteX2" fmla="*/ 19318 w 487339"/>
                <a:gd name="connsiteY2" fmla="*/ 33451 h 542167"/>
                <a:gd name="connsiteX3" fmla="*/ 425003 w 487339"/>
                <a:gd name="connsiteY3" fmla="*/ 7693 h 542167"/>
                <a:gd name="connsiteX4" fmla="*/ 399245 w 487339"/>
                <a:gd name="connsiteY4" fmla="*/ 181558 h 542167"/>
                <a:gd name="connsiteX5" fmla="*/ 470079 w 487339"/>
                <a:gd name="connsiteY5" fmla="*/ 316786 h 542167"/>
                <a:gd name="connsiteX6" fmla="*/ 25758 w 487339"/>
                <a:gd name="connsiteY6" fmla="*/ 355423 h 542167"/>
                <a:gd name="connsiteX0" fmla="*/ 0 w 487339"/>
                <a:gd name="connsiteY0" fmla="*/ 542167 h 542167"/>
                <a:gd name="connsiteX1" fmla="*/ 25758 w 487339"/>
                <a:gd name="connsiteY1" fmla="*/ 265271 h 542167"/>
                <a:gd name="connsiteX2" fmla="*/ 19318 w 487339"/>
                <a:gd name="connsiteY2" fmla="*/ 33451 h 542167"/>
                <a:gd name="connsiteX3" fmla="*/ 425003 w 487339"/>
                <a:gd name="connsiteY3" fmla="*/ 7693 h 542167"/>
                <a:gd name="connsiteX4" fmla="*/ 399245 w 487339"/>
                <a:gd name="connsiteY4" fmla="*/ 181558 h 542167"/>
                <a:gd name="connsiteX5" fmla="*/ 470079 w 487339"/>
                <a:gd name="connsiteY5" fmla="*/ 316786 h 542167"/>
                <a:gd name="connsiteX6" fmla="*/ 25758 w 487339"/>
                <a:gd name="connsiteY6" fmla="*/ 355423 h 542167"/>
                <a:gd name="connsiteX0" fmla="*/ 0 w 487339"/>
                <a:gd name="connsiteY0" fmla="*/ 547114 h 547114"/>
                <a:gd name="connsiteX1" fmla="*/ 25758 w 487339"/>
                <a:gd name="connsiteY1" fmla="*/ 270218 h 547114"/>
                <a:gd name="connsiteX2" fmla="*/ 0 w 487339"/>
                <a:gd name="connsiteY2" fmla="*/ 19080 h 547114"/>
                <a:gd name="connsiteX3" fmla="*/ 425003 w 487339"/>
                <a:gd name="connsiteY3" fmla="*/ 12640 h 547114"/>
                <a:gd name="connsiteX4" fmla="*/ 399245 w 487339"/>
                <a:gd name="connsiteY4" fmla="*/ 186505 h 547114"/>
                <a:gd name="connsiteX5" fmla="*/ 470079 w 487339"/>
                <a:gd name="connsiteY5" fmla="*/ 321733 h 547114"/>
                <a:gd name="connsiteX6" fmla="*/ 25758 w 487339"/>
                <a:gd name="connsiteY6" fmla="*/ 360370 h 547114"/>
                <a:gd name="connsiteX0" fmla="*/ 31481 w 518820"/>
                <a:gd name="connsiteY0" fmla="*/ 576837 h 576837"/>
                <a:gd name="connsiteX1" fmla="*/ 31481 w 518820"/>
                <a:gd name="connsiteY1" fmla="*/ 48803 h 576837"/>
                <a:gd name="connsiteX2" fmla="*/ 456484 w 518820"/>
                <a:gd name="connsiteY2" fmla="*/ 42363 h 576837"/>
                <a:gd name="connsiteX3" fmla="*/ 430726 w 518820"/>
                <a:gd name="connsiteY3" fmla="*/ 216228 h 576837"/>
                <a:gd name="connsiteX4" fmla="*/ 501560 w 518820"/>
                <a:gd name="connsiteY4" fmla="*/ 351456 h 576837"/>
                <a:gd name="connsiteX5" fmla="*/ 57239 w 518820"/>
                <a:gd name="connsiteY5" fmla="*/ 390093 h 576837"/>
                <a:gd name="connsiteX0" fmla="*/ 46469 w 514490"/>
                <a:gd name="connsiteY0" fmla="*/ 654110 h 654110"/>
                <a:gd name="connsiteX1" fmla="*/ 27151 w 514490"/>
                <a:gd name="connsiteY1" fmla="*/ 48803 h 654110"/>
                <a:gd name="connsiteX2" fmla="*/ 452154 w 514490"/>
                <a:gd name="connsiteY2" fmla="*/ 42363 h 654110"/>
                <a:gd name="connsiteX3" fmla="*/ 426396 w 514490"/>
                <a:gd name="connsiteY3" fmla="*/ 216228 h 654110"/>
                <a:gd name="connsiteX4" fmla="*/ 497230 w 514490"/>
                <a:gd name="connsiteY4" fmla="*/ 351456 h 654110"/>
                <a:gd name="connsiteX5" fmla="*/ 52909 w 514490"/>
                <a:gd name="connsiteY5" fmla="*/ 390093 h 654110"/>
                <a:gd name="connsiteX0" fmla="*/ 57060 w 512202"/>
                <a:gd name="connsiteY0" fmla="*/ 673429 h 673429"/>
                <a:gd name="connsiteX1" fmla="*/ 24863 w 512202"/>
                <a:gd name="connsiteY1" fmla="*/ 48803 h 673429"/>
                <a:gd name="connsiteX2" fmla="*/ 449866 w 512202"/>
                <a:gd name="connsiteY2" fmla="*/ 42363 h 673429"/>
                <a:gd name="connsiteX3" fmla="*/ 424108 w 512202"/>
                <a:gd name="connsiteY3" fmla="*/ 216228 h 673429"/>
                <a:gd name="connsiteX4" fmla="*/ 494942 w 512202"/>
                <a:gd name="connsiteY4" fmla="*/ 351456 h 673429"/>
                <a:gd name="connsiteX5" fmla="*/ 50621 w 512202"/>
                <a:gd name="connsiteY5" fmla="*/ 390093 h 673429"/>
                <a:gd name="connsiteX0" fmla="*/ 68004 w 510267"/>
                <a:gd name="connsiteY0" fmla="*/ 660550 h 660550"/>
                <a:gd name="connsiteX1" fmla="*/ 22928 w 510267"/>
                <a:gd name="connsiteY1" fmla="*/ 48803 h 660550"/>
                <a:gd name="connsiteX2" fmla="*/ 447931 w 510267"/>
                <a:gd name="connsiteY2" fmla="*/ 42363 h 660550"/>
                <a:gd name="connsiteX3" fmla="*/ 422173 w 510267"/>
                <a:gd name="connsiteY3" fmla="*/ 216228 h 660550"/>
                <a:gd name="connsiteX4" fmla="*/ 493007 w 510267"/>
                <a:gd name="connsiteY4" fmla="*/ 351456 h 660550"/>
                <a:gd name="connsiteX5" fmla="*/ 48686 w 510267"/>
                <a:gd name="connsiteY5" fmla="*/ 390093 h 660550"/>
                <a:gd name="connsiteX0" fmla="*/ 68004 w 510267"/>
                <a:gd name="connsiteY0" fmla="*/ 641946 h 641946"/>
                <a:gd name="connsiteX1" fmla="*/ 22928 w 510267"/>
                <a:gd name="connsiteY1" fmla="*/ 30199 h 641946"/>
                <a:gd name="connsiteX2" fmla="*/ 447931 w 510267"/>
                <a:gd name="connsiteY2" fmla="*/ 23759 h 641946"/>
                <a:gd name="connsiteX3" fmla="*/ 422173 w 510267"/>
                <a:gd name="connsiteY3" fmla="*/ 197624 h 641946"/>
                <a:gd name="connsiteX4" fmla="*/ 493007 w 510267"/>
                <a:gd name="connsiteY4" fmla="*/ 332852 h 641946"/>
                <a:gd name="connsiteX5" fmla="*/ 48686 w 510267"/>
                <a:gd name="connsiteY5" fmla="*/ 371489 h 641946"/>
                <a:gd name="connsiteX0" fmla="*/ 50716 w 492979"/>
                <a:gd name="connsiteY0" fmla="*/ 641946 h 641946"/>
                <a:gd name="connsiteX1" fmla="*/ 5640 w 492979"/>
                <a:gd name="connsiteY1" fmla="*/ 30199 h 641946"/>
                <a:gd name="connsiteX2" fmla="*/ 430643 w 492979"/>
                <a:gd name="connsiteY2" fmla="*/ 23759 h 641946"/>
                <a:gd name="connsiteX3" fmla="*/ 404885 w 492979"/>
                <a:gd name="connsiteY3" fmla="*/ 197624 h 641946"/>
                <a:gd name="connsiteX4" fmla="*/ 475719 w 492979"/>
                <a:gd name="connsiteY4" fmla="*/ 332852 h 641946"/>
                <a:gd name="connsiteX5" fmla="*/ 31398 w 492979"/>
                <a:gd name="connsiteY5" fmla="*/ 371489 h 641946"/>
                <a:gd name="connsiteX0" fmla="*/ 50716 w 492352"/>
                <a:gd name="connsiteY0" fmla="*/ 641946 h 641946"/>
                <a:gd name="connsiteX1" fmla="*/ 5640 w 492352"/>
                <a:gd name="connsiteY1" fmla="*/ 30199 h 641946"/>
                <a:gd name="connsiteX2" fmla="*/ 430643 w 492352"/>
                <a:gd name="connsiteY2" fmla="*/ 23759 h 641946"/>
                <a:gd name="connsiteX3" fmla="*/ 404885 w 492352"/>
                <a:gd name="connsiteY3" fmla="*/ 197624 h 641946"/>
                <a:gd name="connsiteX4" fmla="*/ 475719 w 492352"/>
                <a:gd name="connsiteY4" fmla="*/ 332852 h 641946"/>
                <a:gd name="connsiteX5" fmla="*/ 41271 w 492352"/>
                <a:gd name="connsiteY5" fmla="*/ 414063 h 641946"/>
                <a:gd name="connsiteX0" fmla="*/ 50716 w 492352"/>
                <a:gd name="connsiteY0" fmla="*/ 641946 h 641946"/>
                <a:gd name="connsiteX1" fmla="*/ 5640 w 492352"/>
                <a:gd name="connsiteY1" fmla="*/ 30199 h 641946"/>
                <a:gd name="connsiteX2" fmla="*/ 430643 w 492352"/>
                <a:gd name="connsiteY2" fmla="*/ 23759 h 641946"/>
                <a:gd name="connsiteX3" fmla="*/ 404885 w 492352"/>
                <a:gd name="connsiteY3" fmla="*/ 197624 h 641946"/>
                <a:gd name="connsiteX4" fmla="*/ 475719 w 492352"/>
                <a:gd name="connsiteY4" fmla="*/ 375427 h 641946"/>
                <a:gd name="connsiteX5" fmla="*/ 41271 w 492352"/>
                <a:gd name="connsiteY5" fmla="*/ 414063 h 64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352" h="641946">
                  <a:moveTo>
                    <a:pt x="50716" y="641946"/>
                  </a:moveTo>
                  <a:cubicBezTo>
                    <a:pt x="50716" y="531939"/>
                    <a:pt x="-20118" y="80641"/>
                    <a:pt x="5640" y="30199"/>
                  </a:cubicBezTo>
                  <a:cubicBezTo>
                    <a:pt x="18519" y="-13804"/>
                    <a:pt x="364102" y="-4145"/>
                    <a:pt x="430643" y="23759"/>
                  </a:cubicBezTo>
                  <a:cubicBezTo>
                    <a:pt x="497184" y="51663"/>
                    <a:pt x="397372" y="139013"/>
                    <a:pt x="404885" y="197624"/>
                  </a:cubicBezTo>
                  <a:cubicBezTo>
                    <a:pt x="412398" y="256235"/>
                    <a:pt x="536321" y="339354"/>
                    <a:pt x="475719" y="375427"/>
                  </a:cubicBezTo>
                  <a:cubicBezTo>
                    <a:pt x="415117" y="411500"/>
                    <a:pt x="232307" y="409233"/>
                    <a:pt x="41271" y="414063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" name="任意多边形 111"/>
            <p:cNvSpPr/>
            <p:nvPr/>
          </p:nvSpPr>
          <p:spPr>
            <a:xfrm>
              <a:off x="5022041" y="2580739"/>
              <a:ext cx="109554" cy="710185"/>
            </a:xfrm>
            <a:custGeom>
              <a:avLst/>
              <a:gdLst>
                <a:gd name="connsiteX0" fmla="*/ 112017 w 112017"/>
                <a:gd name="connsiteY0" fmla="*/ 696729 h 767654"/>
                <a:gd name="connsiteX1" fmla="*/ 45342 w 112017"/>
                <a:gd name="connsiteY1" fmla="*/ 708636 h 767654"/>
                <a:gd name="connsiteX2" fmla="*/ 98 w 112017"/>
                <a:gd name="connsiteY2" fmla="*/ 56173 h 767654"/>
                <a:gd name="connsiteX3" fmla="*/ 57248 w 112017"/>
                <a:gd name="connsiteY3" fmla="*/ 77604 h 767654"/>
                <a:gd name="connsiteX0" fmla="*/ 119143 w 119143"/>
                <a:gd name="connsiteY0" fmla="*/ 652894 h 717346"/>
                <a:gd name="connsiteX1" fmla="*/ 52468 w 119143"/>
                <a:gd name="connsiteY1" fmla="*/ 664801 h 717346"/>
                <a:gd name="connsiteX2" fmla="*/ 81 w 119143"/>
                <a:gd name="connsiteY2" fmla="*/ 102825 h 717346"/>
                <a:gd name="connsiteX3" fmla="*/ 64374 w 119143"/>
                <a:gd name="connsiteY3" fmla="*/ 33769 h 717346"/>
                <a:gd name="connsiteX0" fmla="*/ 109642 w 109642"/>
                <a:gd name="connsiteY0" fmla="*/ 650888 h 714832"/>
                <a:gd name="connsiteX1" fmla="*/ 42967 w 109642"/>
                <a:gd name="connsiteY1" fmla="*/ 662795 h 714832"/>
                <a:gd name="connsiteX2" fmla="*/ 105 w 109642"/>
                <a:gd name="connsiteY2" fmla="*/ 107963 h 714832"/>
                <a:gd name="connsiteX3" fmla="*/ 54873 w 109642"/>
                <a:gd name="connsiteY3" fmla="*/ 31763 h 714832"/>
                <a:gd name="connsiteX0" fmla="*/ 109554 w 109554"/>
                <a:gd name="connsiteY0" fmla="*/ 650616 h 710185"/>
                <a:gd name="connsiteX1" fmla="*/ 59548 w 109554"/>
                <a:gd name="connsiteY1" fmla="*/ 655379 h 710185"/>
                <a:gd name="connsiteX2" fmla="*/ 17 w 109554"/>
                <a:gd name="connsiteY2" fmla="*/ 107691 h 710185"/>
                <a:gd name="connsiteX3" fmla="*/ 54785 w 109554"/>
                <a:gd name="connsiteY3" fmla="*/ 31491 h 71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554" h="710185">
                  <a:moveTo>
                    <a:pt x="109554" y="650616"/>
                  </a:moveTo>
                  <a:cubicBezTo>
                    <a:pt x="85543" y="709949"/>
                    <a:pt x="77804" y="745866"/>
                    <a:pt x="59548" y="655379"/>
                  </a:cubicBezTo>
                  <a:cubicBezTo>
                    <a:pt x="41292" y="564892"/>
                    <a:pt x="811" y="211672"/>
                    <a:pt x="17" y="107691"/>
                  </a:cubicBezTo>
                  <a:cubicBezTo>
                    <a:pt x="-777" y="3710"/>
                    <a:pt x="27202" y="-31811"/>
                    <a:pt x="54785" y="31491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7" name="组合 112"/>
          <p:cNvGrpSpPr/>
          <p:nvPr/>
        </p:nvGrpSpPr>
        <p:grpSpPr>
          <a:xfrm>
            <a:off x="3365540" y="4087022"/>
            <a:ext cx="514063" cy="445077"/>
            <a:chOff x="5690320" y="3267617"/>
            <a:chExt cx="794412" cy="687626"/>
          </a:xfrm>
        </p:grpSpPr>
        <p:sp>
          <p:nvSpPr>
            <p:cNvPr id="74" name="任意多边形 113"/>
            <p:cNvSpPr/>
            <p:nvPr/>
          </p:nvSpPr>
          <p:spPr>
            <a:xfrm>
              <a:off x="5690320" y="3267617"/>
              <a:ext cx="686763" cy="661661"/>
            </a:xfrm>
            <a:custGeom>
              <a:avLst/>
              <a:gdLst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" fmla="*/ 469 w 730791"/>
                <a:gd name="connsiteY0" fmla="*/ 433464 h 664661"/>
                <a:gd name="connsiteX1" fmla="*/ 297649 w 730791"/>
                <a:gd name="connsiteY1" fmla="*/ 90564 h 664661"/>
                <a:gd name="connsiteX2" fmla="*/ 651979 w 730791"/>
                <a:gd name="connsiteY2" fmla="*/ 10554 h 664661"/>
                <a:gd name="connsiteX3" fmla="*/ 709129 w 730791"/>
                <a:gd name="connsiteY3" fmla="*/ 296304 h 664661"/>
                <a:gd name="connsiteX4" fmla="*/ 366229 w 730791"/>
                <a:gd name="connsiteY4" fmla="*/ 662064 h 664661"/>
                <a:gd name="connsiteX5" fmla="*/ 469 w 730791"/>
                <a:gd name="connsiteY5" fmla="*/ 433464 h 664661"/>
                <a:gd name="connsiteX0" fmla="*/ 469 w 730791"/>
                <a:gd name="connsiteY0" fmla="*/ 433464 h 664661"/>
                <a:gd name="connsiteX1" fmla="*/ 297649 w 730791"/>
                <a:gd name="connsiteY1" fmla="*/ 90564 h 664661"/>
                <a:gd name="connsiteX2" fmla="*/ 651979 w 730791"/>
                <a:gd name="connsiteY2" fmla="*/ 10554 h 664661"/>
                <a:gd name="connsiteX3" fmla="*/ 709129 w 730791"/>
                <a:gd name="connsiteY3" fmla="*/ 296304 h 664661"/>
                <a:gd name="connsiteX4" fmla="*/ 366229 w 730791"/>
                <a:gd name="connsiteY4" fmla="*/ 662064 h 664661"/>
                <a:gd name="connsiteX5" fmla="*/ 469 w 730791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531 w 710817"/>
                <a:gd name="connsiteY0" fmla="*/ 438731 h 669984"/>
                <a:gd name="connsiteX1" fmla="*/ 293803 w 710817"/>
                <a:gd name="connsiteY1" fmla="*/ 72385 h 669984"/>
                <a:gd name="connsiteX2" fmla="*/ 652041 w 710817"/>
                <a:gd name="connsiteY2" fmla="*/ 15821 h 669984"/>
                <a:gd name="connsiteX3" fmla="*/ 709191 w 710817"/>
                <a:gd name="connsiteY3" fmla="*/ 301571 h 669984"/>
                <a:gd name="connsiteX4" fmla="*/ 366291 w 710817"/>
                <a:gd name="connsiteY4" fmla="*/ 667331 h 669984"/>
                <a:gd name="connsiteX5" fmla="*/ 531 w 710817"/>
                <a:gd name="connsiteY5" fmla="*/ 438731 h 669984"/>
                <a:gd name="connsiteX0" fmla="*/ 531 w 709332"/>
                <a:gd name="connsiteY0" fmla="*/ 431937 h 663190"/>
                <a:gd name="connsiteX1" fmla="*/ 293803 w 709332"/>
                <a:gd name="connsiteY1" fmla="*/ 65591 h 663190"/>
                <a:gd name="connsiteX2" fmla="*/ 652041 w 709332"/>
                <a:gd name="connsiteY2" fmla="*/ 9027 h 663190"/>
                <a:gd name="connsiteX3" fmla="*/ 709191 w 709332"/>
                <a:gd name="connsiteY3" fmla="*/ 294777 h 663190"/>
                <a:gd name="connsiteX4" fmla="*/ 366291 w 709332"/>
                <a:gd name="connsiteY4" fmla="*/ 660537 h 663190"/>
                <a:gd name="connsiteX5" fmla="*/ 531 w 709332"/>
                <a:gd name="connsiteY5" fmla="*/ 431937 h 663190"/>
                <a:gd name="connsiteX0" fmla="*/ 531 w 701684"/>
                <a:gd name="connsiteY0" fmla="*/ 440728 h 670878"/>
                <a:gd name="connsiteX1" fmla="*/ 293803 w 701684"/>
                <a:gd name="connsiteY1" fmla="*/ 74382 h 670878"/>
                <a:gd name="connsiteX2" fmla="*/ 652041 w 701684"/>
                <a:gd name="connsiteY2" fmla="*/ 17818 h 670878"/>
                <a:gd name="connsiteX3" fmla="*/ 697468 w 701684"/>
                <a:gd name="connsiteY3" fmla="*/ 330922 h 670878"/>
                <a:gd name="connsiteX4" fmla="*/ 366291 w 701684"/>
                <a:gd name="connsiteY4" fmla="*/ 669328 h 670878"/>
                <a:gd name="connsiteX5" fmla="*/ 531 w 701684"/>
                <a:gd name="connsiteY5" fmla="*/ 440728 h 670878"/>
                <a:gd name="connsiteX0" fmla="*/ 531 w 698454"/>
                <a:gd name="connsiteY0" fmla="*/ 432217 h 662367"/>
                <a:gd name="connsiteX1" fmla="*/ 293803 w 698454"/>
                <a:gd name="connsiteY1" fmla="*/ 65871 h 662367"/>
                <a:gd name="connsiteX2" fmla="*/ 652041 w 698454"/>
                <a:gd name="connsiteY2" fmla="*/ 9307 h 662367"/>
                <a:gd name="connsiteX3" fmla="*/ 697468 w 698454"/>
                <a:gd name="connsiteY3" fmla="*/ 322411 h 662367"/>
                <a:gd name="connsiteX4" fmla="*/ 366291 w 698454"/>
                <a:gd name="connsiteY4" fmla="*/ 660817 h 662367"/>
                <a:gd name="connsiteX5" fmla="*/ 531 w 698454"/>
                <a:gd name="connsiteY5" fmla="*/ 432217 h 662367"/>
                <a:gd name="connsiteX0" fmla="*/ 531 w 698454"/>
                <a:gd name="connsiteY0" fmla="*/ 432217 h 661046"/>
                <a:gd name="connsiteX1" fmla="*/ 293803 w 698454"/>
                <a:gd name="connsiteY1" fmla="*/ 65871 h 661046"/>
                <a:gd name="connsiteX2" fmla="*/ 652041 w 698454"/>
                <a:gd name="connsiteY2" fmla="*/ 9307 h 661046"/>
                <a:gd name="connsiteX3" fmla="*/ 697468 w 698454"/>
                <a:gd name="connsiteY3" fmla="*/ 322411 h 661046"/>
                <a:gd name="connsiteX4" fmla="*/ 366291 w 698454"/>
                <a:gd name="connsiteY4" fmla="*/ 660817 h 661046"/>
                <a:gd name="connsiteX5" fmla="*/ 531 w 698454"/>
                <a:gd name="connsiteY5" fmla="*/ 432217 h 661046"/>
                <a:gd name="connsiteX0" fmla="*/ 531 w 698454"/>
                <a:gd name="connsiteY0" fmla="*/ 432217 h 660989"/>
                <a:gd name="connsiteX1" fmla="*/ 293803 w 698454"/>
                <a:gd name="connsiteY1" fmla="*/ 65871 h 660989"/>
                <a:gd name="connsiteX2" fmla="*/ 652041 w 698454"/>
                <a:gd name="connsiteY2" fmla="*/ 9307 h 660989"/>
                <a:gd name="connsiteX3" fmla="*/ 697468 w 698454"/>
                <a:gd name="connsiteY3" fmla="*/ 322411 h 660989"/>
                <a:gd name="connsiteX4" fmla="*/ 366291 w 698454"/>
                <a:gd name="connsiteY4" fmla="*/ 660817 h 660989"/>
                <a:gd name="connsiteX5" fmla="*/ 531 w 698454"/>
                <a:gd name="connsiteY5" fmla="*/ 432217 h 660989"/>
                <a:gd name="connsiteX0" fmla="*/ 600 w 675077"/>
                <a:gd name="connsiteY0" fmla="*/ 420494 h 661744"/>
                <a:gd name="connsiteX1" fmla="*/ 270426 w 675077"/>
                <a:gd name="connsiteY1" fmla="*/ 65871 h 661744"/>
                <a:gd name="connsiteX2" fmla="*/ 628664 w 675077"/>
                <a:gd name="connsiteY2" fmla="*/ 9307 h 661744"/>
                <a:gd name="connsiteX3" fmla="*/ 674091 w 675077"/>
                <a:gd name="connsiteY3" fmla="*/ 322411 h 661744"/>
                <a:gd name="connsiteX4" fmla="*/ 342914 w 675077"/>
                <a:gd name="connsiteY4" fmla="*/ 660817 h 661744"/>
                <a:gd name="connsiteX5" fmla="*/ 600 w 675077"/>
                <a:gd name="connsiteY5" fmla="*/ 420494 h 661744"/>
                <a:gd name="connsiteX0" fmla="*/ 563 w 686763"/>
                <a:gd name="connsiteY0" fmla="*/ 416587 h 661661"/>
                <a:gd name="connsiteX1" fmla="*/ 282112 w 686763"/>
                <a:gd name="connsiteY1" fmla="*/ 65871 h 661661"/>
                <a:gd name="connsiteX2" fmla="*/ 640350 w 686763"/>
                <a:gd name="connsiteY2" fmla="*/ 9307 h 661661"/>
                <a:gd name="connsiteX3" fmla="*/ 685777 w 686763"/>
                <a:gd name="connsiteY3" fmla="*/ 322411 h 661661"/>
                <a:gd name="connsiteX4" fmla="*/ 354600 w 686763"/>
                <a:gd name="connsiteY4" fmla="*/ 660817 h 661661"/>
                <a:gd name="connsiteX5" fmla="*/ 563 w 686763"/>
                <a:gd name="connsiteY5" fmla="*/ 416587 h 66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763" h="661661">
                  <a:moveTo>
                    <a:pt x="563" y="416587"/>
                  </a:moveTo>
                  <a:cubicBezTo>
                    <a:pt x="-11518" y="364321"/>
                    <a:pt x="173527" y="136356"/>
                    <a:pt x="282112" y="65871"/>
                  </a:cubicBezTo>
                  <a:cubicBezTo>
                    <a:pt x="470707" y="6816"/>
                    <a:pt x="588704" y="-13911"/>
                    <a:pt x="640350" y="9307"/>
                  </a:cubicBezTo>
                  <a:cubicBezTo>
                    <a:pt x="691996" y="32525"/>
                    <a:pt x="687682" y="168106"/>
                    <a:pt x="685777" y="322411"/>
                  </a:cubicBezTo>
                  <a:cubicBezTo>
                    <a:pt x="638152" y="430996"/>
                    <a:pt x="468802" y="645121"/>
                    <a:pt x="354600" y="660817"/>
                  </a:cubicBezTo>
                  <a:cubicBezTo>
                    <a:pt x="240398" y="676513"/>
                    <a:pt x="12644" y="468853"/>
                    <a:pt x="563" y="416587"/>
                  </a:cubicBezTo>
                  <a:close/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任意多边形 114"/>
            <p:cNvSpPr/>
            <p:nvPr/>
          </p:nvSpPr>
          <p:spPr>
            <a:xfrm>
              <a:off x="5805065" y="3288003"/>
              <a:ext cx="679667" cy="667240"/>
            </a:xfrm>
            <a:custGeom>
              <a:avLst/>
              <a:gdLst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" fmla="*/ 469 w 730791"/>
                <a:gd name="connsiteY0" fmla="*/ 433464 h 664661"/>
                <a:gd name="connsiteX1" fmla="*/ 297649 w 730791"/>
                <a:gd name="connsiteY1" fmla="*/ 90564 h 664661"/>
                <a:gd name="connsiteX2" fmla="*/ 651979 w 730791"/>
                <a:gd name="connsiteY2" fmla="*/ 10554 h 664661"/>
                <a:gd name="connsiteX3" fmla="*/ 709129 w 730791"/>
                <a:gd name="connsiteY3" fmla="*/ 296304 h 664661"/>
                <a:gd name="connsiteX4" fmla="*/ 366229 w 730791"/>
                <a:gd name="connsiteY4" fmla="*/ 662064 h 664661"/>
                <a:gd name="connsiteX5" fmla="*/ 469 w 730791"/>
                <a:gd name="connsiteY5" fmla="*/ 433464 h 664661"/>
                <a:gd name="connsiteX0" fmla="*/ 469 w 730791"/>
                <a:gd name="connsiteY0" fmla="*/ 433464 h 664661"/>
                <a:gd name="connsiteX1" fmla="*/ 297649 w 730791"/>
                <a:gd name="connsiteY1" fmla="*/ 90564 h 664661"/>
                <a:gd name="connsiteX2" fmla="*/ 651979 w 730791"/>
                <a:gd name="connsiteY2" fmla="*/ 10554 h 664661"/>
                <a:gd name="connsiteX3" fmla="*/ 709129 w 730791"/>
                <a:gd name="connsiteY3" fmla="*/ 296304 h 664661"/>
                <a:gd name="connsiteX4" fmla="*/ 366229 w 730791"/>
                <a:gd name="connsiteY4" fmla="*/ 662064 h 664661"/>
                <a:gd name="connsiteX5" fmla="*/ 469 w 730791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531 w 710817"/>
                <a:gd name="connsiteY0" fmla="*/ 438731 h 669984"/>
                <a:gd name="connsiteX1" fmla="*/ 293803 w 710817"/>
                <a:gd name="connsiteY1" fmla="*/ 72385 h 669984"/>
                <a:gd name="connsiteX2" fmla="*/ 652041 w 710817"/>
                <a:gd name="connsiteY2" fmla="*/ 15821 h 669984"/>
                <a:gd name="connsiteX3" fmla="*/ 709191 w 710817"/>
                <a:gd name="connsiteY3" fmla="*/ 301571 h 669984"/>
                <a:gd name="connsiteX4" fmla="*/ 366291 w 710817"/>
                <a:gd name="connsiteY4" fmla="*/ 667331 h 669984"/>
                <a:gd name="connsiteX5" fmla="*/ 531 w 710817"/>
                <a:gd name="connsiteY5" fmla="*/ 438731 h 669984"/>
                <a:gd name="connsiteX0" fmla="*/ 531 w 709332"/>
                <a:gd name="connsiteY0" fmla="*/ 431937 h 663190"/>
                <a:gd name="connsiteX1" fmla="*/ 293803 w 709332"/>
                <a:gd name="connsiteY1" fmla="*/ 65591 h 663190"/>
                <a:gd name="connsiteX2" fmla="*/ 652041 w 709332"/>
                <a:gd name="connsiteY2" fmla="*/ 9027 h 663190"/>
                <a:gd name="connsiteX3" fmla="*/ 709191 w 709332"/>
                <a:gd name="connsiteY3" fmla="*/ 294777 h 663190"/>
                <a:gd name="connsiteX4" fmla="*/ 366291 w 709332"/>
                <a:gd name="connsiteY4" fmla="*/ 660537 h 663190"/>
                <a:gd name="connsiteX5" fmla="*/ 531 w 709332"/>
                <a:gd name="connsiteY5" fmla="*/ 431937 h 663190"/>
                <a:gd name="connsiteX0" fmla="*/ 531 w 701684"/>
                <a:gd name="connsiteY0" fmla="*/ 440728 h 670878"/>
                <a:gd name="connsiteX1" fmla="*/ 293803 w 701684"/>
                <a:gd name="connsiteY1" fmla="*/ 74382 h 670878"/>
                <a:gd name="connsiteX2" fmla="*/ 652041 w 701684"/>
                <a:gd name="connsiteY2" fmla="*/ 17818 h 670878"/>
                <a:gd name="connsiteX3" fmla="*/ 697468 w 701684"/>
                <a:gd name="connsiteY3" fmla="*/ 330922 h 670878"/>
                <a:gd name="connsiteX4" fmla="*/ 366291 w 701684"/>
                <a:gd name="connsiteY4" fmla="*/ 669328 h 670878"/>
                <a:gd name="connsiteX5" fmla="*/ 531 w 701684"/>
                <a:gd name="connsiteY5" fmla="*/ 440728 h 670878"/>
                <a:gd name="connsiteX0" fmla="*/ 531 w 698454"/>
                <a:gd name="connsiteY0" fmla="*/ 432217 h 662367"/>
                <a:gd name="connsiteX1" fmla="*/ 293803 w 698454"/>
                <a:gd name="connsiteY1" fmla="*/ 65871 h 662367"/>
                <a:gd name="connsiteX2" fmla="*/ 652041 w 698454"/>
                <a:gd name="connsiteY2" fmla="*/ 9307 h 662367"/>
                <a:gd name="connsiteX3" fmla="*/ 697468 w 698454"/>
                <a:gd name="connsiteY3" fmla="*/ 322411 h 662367"/>
                <a:gd name="connsiteX4" fmla="*/ 366291 w 698454"/>
                <a:gd name="connsiteY4" fmla="*/ 660817 h 662367"/>
                <a:gd name="connsiteX5" fmla="*/ 531 w 698454"/>
                <a:gd name="connsiteY5" fmla="*/ 432217 h 662367"/>
                <a:gd name="connsiteX0" fmla="*/ 531 w 698454"/>
                <a:gd name="connsiteY0" fmla="*/ 432217 h 661046"/>
                <a:gd name="connsiteX1" fmla="*/ 293803 w 698454"/>
                <a:gd name="connsiteY1" fmla="*/ 65871 h 661046"/>
                <a:gd name="connsiteX2" fmla="*/ 652041 w 698454"/>
                <a:gd name="connsiteY2" fmla="*/ 9307 h 661046"/>
                <a:gd name="connsiteX3" fmla="*/ 697468 w 698454"/>
                <a:gd name="connsiteY3" fmla="*/ 322411 h 661046"/>
                <a:gd name="connsiteX4" fmla="*/ 366291 w 698454"/>
                <a:gd name="connsiteY4" fmla="*/ 660817 h 661046"/>
                <a:gd name="connsiteX5" fmla="*/ 531 w 698454"/>
                <a:gd name="connsiteY5" fmla="*/ 432217 h 661046"/>
                <a:gd name="connsiteX0" fmla="*/ 531 w 698454"/>
                <a:gd name="connsiteY0" fmla="*/ 432217 h 660989"/>
                <a:gd name="connsiteX1" fmla="*/ 293803 w 698454"/>
                <a:gd name="connsiteY1" fmla="*/ 65871 h 660989"/>
                <a:gd name="connsiteX2" fmla="*/ 652041 w 698454"/>
                <a:gd name="connsiteY2" fmla="*/ 9307 h 660989"/>
                <a:gd name="connsiteX3" fmla="*/ 697468 w 698454"/>
                <a:gd name="connsiteY3" fmla="*/ 322411 h 660989"/>
                <a:gd name="connsiteX4" fmla="*/ 366291 w 698454"/>
                <a:gd name="connsiteY4" fmla="*/ 660817 h 660989"/>
                <a:gd name="connsiteX5" fmla="*/ 531 w 698454"/>
                <a:gd name="connsiteY5" fmla="*/ 432217 h 660989"/>
                <a:gd name="connsiteX0" fmla="*/ 600 w 675077"/>
                <a:gd name="connsiteY0" fmla="*/ 420494 h 661744"/>
                <a:gd name="connsiteX1" fmla="*/ 270426 w 675077"/>
                <a:gd name="connsiteY1" fmla="*/ 65871 h 661744"/>
                <a:gd name="connsiteX2" fmla="*/ 628664 w 675077"/>
                <a:gd name="connsiteY2" fmla="*/ 9307 h 661744"/>
                <a:gd name="connsiteX3" fmla="*/ 674091 w 675077"/>
                <a:gd name="connsiteY3" fmla="*/ 322411 h 661744"/>
                <a:gd name="connsiteX4" fmla="*/ 342914 w 675077"/>
                <a:gd name="connsiteY4" fmla="*/ 660817 h 661744"/>
                <a:gd name="connsiteX5" fmla="*/ 600 w 675077"/>
                <a:gd name="connsiteY5" fmla="*/ 420494 h 661744"/>
                <a:gd name="connsiteX0" fmla="*/ 563 w 686763"/>
                <a:gd name="connsiteY0" fmla="*/ 416587 h 661661"/>
                <a:gd name="connsiteX1" fmla="*/ 282112 w 686763"/>
                <a:gd name="connsiteY1" fmla="*/ 65871 h 661661"/>
                <a:gd name="connsiteX2" fmla="*/ 640350 w 686763"/>
                <a:gd name="connsiteY2" fmla="*/ 9307 h 661661"/>
                <a:gd name="connsiteX3" fmla="*/ 685777 w 686763"/>
                <a:gd name="connsiteY3" fmla="*/ 322411 h 661661"/>
                <a:gd name="connsiteX4" fmla="*/ 354600 w 686763"/>
                <a:gd name="connsiteY4" fmla="*/ 660817 h 661661"/>
                <a:gd name="connsiteX5" fmla="*/ 563 w 686763"/>
                <a:gd name="connsiteY5" fmla="*/ 416587 h 661661"/>
                <a:gd name="connsiteX0" fmla="*/ 757 w 637215"/>
                <a:gd name="connsiteY0" fmla="*/ 416587 h 661661"/>
                <a:gd name="connsiteX1" fmla="*/ 232564 w 637215"/>
                <a:gd name="connsiteY1" fmla="*/ 65871 h 661661"/>
                <a:gd name="connsiteX2" fmla="*/ 590802 w 637215"/>
                <a:gd name="connsiteY2" fmla="*/ 9307 h 661661"/>
                <a:gd name="connsiteX3" fmla="*/ 636229 w 637215"/>
                <a:gd name="connsiteY3" fmla="*/ 322411 h 661661"/>
                <a:gd name="connsiteX4" fmla="*/ 305052 w 637215"/>
                <a:gd name="connsiteY4" fmla="*/ 660817 h 661661"/>
                <a:gd name="connsiteX5" fmla="*/ 757 w 637215"/>
                <a:gd name="connsiteY5" fmla="*/ 416587 h 661661"/>
                <a:gd name="connsiteX0" fmla="*/ 363 w 639171"/>
                <a:gd name="connsiteY0" fmla="*/ 418480 h 663748"/>
                <a:gd name="connsiteX1" fmla="*/ 252068 w 639171"/>
                <a:gd name="connsiteY1" fmla="*/ 97609 h 663748"/>
                <a:gd name="connsiteX2" fmla="*/ 590408 w 639171"/>
                <a:gd name="connsiteY2" fmla="*/ 11200 h 663748"/>
                <a:gd name="connsiteX3" fmla="*/ 635835 w 639171"/>
                <a:gd name="connsiteY3" fmla="*/ 324304 h 663748"/>
                <a:gd name="connsiteX4" fmla="*/ 304658 w 639171"/>
                <a:gd name="connsiteY4" fmla="*/ 662710 h 663748"/>
                <a:gd name="connsiteX5" fmla="*/ 363 w 639171"/>
                <a:gd name="connsiteY5" fmla="*/ 418480 h 663748"/>
                <a:gd name="connsiteX0" fmla="*/ 363 w 639171"/>
                <a:gd name="connsiteY0" fmla="*/ 418480 h 663750"/>
                <a:gd name="connsiteX1" fmla="*/ 252068 w 639171"/>
                <a:gd name="connsiteY1" fmla="*/ 97609 h 663750"/>
                <a:gd name="connsiteX2" fmla="*/ 590408 w 639171"/>
                <a:gd name="connsiteY2" fmla="*/ 11200 h 663750"/>
                <a:gd name="connsiteX3" fmla="*/ 635835 w 639171"/>
                <a:gd name="connsiteY3" fmla="*/ 324304 h 663750"/>
                <a:gd name="connsiteX4" fmla="*/ 304658 w 639171"/>
                <a:gd name="connsiteY4" fmla="*/ 662710 h 663750"/>
                <a:gd name="connsiteX5" fmla="*/ 363 w 639171"/>
                <a:gd name="connsiteY5" fmla="*/ 418480 h 663750"/>
                <a:gd name="connsiteX0" fmla="*/ 755 w 640444"/>
                <a:gd name="connsiteY0" fmla="*/ 422546 h 667835"/>
                <a:gd name="connsiteX1" fmla="*/ 232562 w 640444"/>
                <a:gd name="connsiteY1" fmla="*/ 81777 h 667835"/>
                <a:gd name="connsiteX2" fmla="*/ 590800 w 640444"/>
                <a:gd name="connsiteY2" fmla="*/ 15266 h 667835"/>
                <a:gd name="connsiteX3" fmla="*/ 636227 w 640444"/>
                <a:gd name="connsiteY3" fmla="*/ 328370 h 667835"/>
                <a:gd name="connsiteX4" fmla="*/ 305050 w 640444"/>
                <a:gd name="connsiteY4" fmla="*/ 666776 h 667835"/>
                <a:gd name="connsiteX5" fmla="*/ 755 w 640444"/>
                <a:gd name="connsiteY5" fmla="*/ 422546 h 667835"/>
                <a:gd name="connsiteX0" fmla="*/ 217 w 639905"/>
                <a:gd name="connsiteY0" fmla="*/ 422546 h 667568"/>
                <a:gd name="connsiteX1" fmla="*/ 232024 w 639905"/>
                <a:gd name="connsiteY1" fmla="*/ 81777 h 667568"/>
                <a:gd name="connsiteX2" fmla="*/ 590262 w 639905"/>
                <a:gd name="connsiteY2" fmla="*/ 15266 h 667568"/>
                <a:gd name="connsiteX3" fmla="*/ 635689 w 639905"/>
                <a:gd name="connsiteY3" fmla="*/ 328370 h 667568"/>
                <a:gd name="connsiteX4" fmla="*/ 304512 w 639905"/>
                <a:gd name="connsiteY4" fmla="*/ 666776 h 667568"/>
                <a:gd name="connsiteX5" fmla="*/ 217 w 639905"/>
                <a:gd name="connsiteY5" fmla="*/ 422546 h 667568"/>
                <a:gd name="connsiteX0" fmla="*/ 185 w 679669"/>
                <a:gd name="connsiteY0" fmla="*/ 402649 h 667240"/>
                <a:gd name="connsiteX1" fmla="*/ 271788 w 679669"/>
                <a:gd name="connsiteY1" fmla="*/ 81777 h 667240"/>
                <a:gd name="connsiteX2" fmla="*/ 630026 w 679669"/>
                <a:gd name="connsiteY2" fmla="*/ 15266 h 667240"/>
                <a:gd name="connsiteX3" fmla="*/ 675453 w 679669"/>
                <a:gd name="connsiteY3" fmla="*/ 328370 h 667240"/>
                <a:gd name="connsiteX4" fmla="*/ 344276 w 679669"/>
                <a:gd name="connsiteY4" fmla="*/ 666776 h 667240"/>
                <a:gd name="connsiteX5" fmla="*/ 185 w 679669"/>
                <a:gd name="connsiteY5" fmla="*/ 402649 h 66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669" h="667240">
                  <a:moveTo>
                    <a:pt x="185" y="402649"/>
                  </a:moveTo>
                  <a:cubicBezTo>
                    <a:pt x="8002" y="364842"/>
                    <a:pt x="163203" y="152262"/>
                    <a:pt x="271788" y="81777"/>
                  </a:cubicBezTo>
                  <a:cubicBezTo>
                    <a:pt x="460383" y="22722"/>
                    <a:pt x="562749" y="-25833"/>
                    <a:pt x="630026" y="15266"/>
                  </a:cubicBezTo>
                  <a:cubicBezTo>
                    <a:pt x="697304" y="56365"/>
                    <a:pt x="677358" y="174065"/>
                    <a:pt x="675453" y="328370"/>
                  </a:cubicBezTo>
                  <a:cubicBezTo>
                    <a:pt x="627828" y="436955"/>
                    <a:pt x="456821" y="654396"/>
                    <a:pt x="344276" y="666776"/>
                  </a:cubicBezTo>
                  <a:cubicBezTo>
                    <a:pt x="231731" y="679156"/>
                    <a:pt x="-7632" y="440456"/>
                    <a:pt x="185" y="402649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椭圆 31"/>
            <p:cNvSpPr/>
            <p:nvPr/>
          </p:nvSpPr>
          <p:spPr>
            <a:xfrm>
              <a:off x="6249821" y="3447064"/>
              <a:ext cx="107962" cy="98387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8" name="组合 116"/>
          <p:cNvGrpSpPr/>
          <p:nvPr/>
        </p:nvGrpSpPr>
        <p:grpSpPr>
          <a:xfrm>
            <a:off x="3640377" y="4881831"/>
            <a:ext cx="465253" cy="517530"/>
            <a:chOff x="5376001" y="4090869"/>
            <a:chExt cx="465375" cy="517530"/>
          </a:xfrm>
        </p:grpSpPr>
        <p:sp>
          <p:nvSpPr>
            <p:cNvPr id="80" name="任意多边形 117"/>
            <p:cNvSpPr/>
            <p:nvPr/>
          </p:nvSpPr>
          <p:spPr>
            <a:xfrm rot="20467880">
              <a:off x="5376001" y="4090869"/>
              <a:ext cx="465375" cy="517530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  <a:gd name="connsiteX0" fmla="*/ 1517526 w 1954966"/>
                <a:gd name="connsiteY0" fmla="*/ 523716 h 2116969"/>
                <a:gd name="connsiteX1" fmla="*/ 1837300 w 1954966"/>
                <a:gd name="connsiteY1" fmla="*/ 427342 h 2116969"/>
                <a:gd name="connsiteX2" fmla="*/ 1954966 w 1954966"/>
                <a:gd name="connsiteY2" fmla="*/ 631144 h 2116969"/>
                <a:gd name="connsiteX3" fmla="*/ 1711616 w 1954966"/>
                <a:gd name="connsiteY3" fmla="*/ 859890 h 2116969"/>
                <a:gd name="connsiteX4" fmla="*/ 1711616 w 1954966"/>
                <a:gd name="connsiteY4" fmla="*/ 1257080 h 2116969"/>
                <a:gd name="connsiteX5" fmla="*/ 1954966 w 1954966"/>
                <a:gd name="connsiteY5" fmla="*/ 1485826 h 2116969"/>
                <a:gd name="connsiteX6" fmla="*/ 1837300 w 1954966"/>
                <a:gd name="connsiteY6" fmla="*/ 1689628 h 2116969"/>
                <a:gd name="connsiteX7" fmla="*/ 1517526 w 1954966"/>
                <a:gd name="connsiteY7" fmla="*/ 1593254 h 2116969"/>
                <a:gd name="connsiteX8" fmla="*/ 1173549 w 1954966"/>
                <a:gd name="connsiteY8" fmla="*/ 1791849 h 2116969"/>
                <a:gd name="connsiteX9" fmla="*/ 1097124 w 1954966"/>
                <a:gd name="connsiteY9" fmla="*/ 2116969 h 2116969"/>
                <a:gd name="connsiteX10" fmla="*/ 861794 w 1954966"/>
                <a:gd name="connsiteY10" fmla="*/ 2116969 h 2116969"/>
                <a:gd name="connsiteX11" fmla="*/ 785369 w 1954966"/>
                <a:gd name="connsiteY11" fmla="*/ 1791849 h 2116969"/>
                <a:gd name="connsiteX12" fmla="*/ 441392 w 1954966"/>
                <a:gd name="connsiteY12" fmla="*/ 1593254 h 2116969"/>
                <a:gd name="connsiteX13" fmla="*/ 121618 w 1954966"/>
                <a:gd name="connsiteY13" fmla="*/ 1689628 h 2116969"/>
                <a:gd name="connsiteX14" fmla="*/ 3952 w 1954966"/>
                <a:gd name="connsiteY14" fmla="*/ 1485826 h 2116969"/>
                <a:gd name="connsiteX15" fmla="*/ 247302 w 1954966"/>
                <a:gd name="connsiteY15" fmla="*/ 1257080 h 2116969"/>
                <a:gd name="connsiteX16" fmla="*/ 247302 w 1954966"/>
                <a:gd name="connsiteY16" fmla="*/ 859890 h 2116969"/>
                <a:gd name="connsiteX17" fmla="*/ 3952 w 1954966"/>
                <a:gd name="connsiteY17" fmla="*/ 631144 h 2116969"/>
                <a:gd name="connsiteX18" fmla="*/ 121618 w 1954966"/>
                <a:gd name="connsiteY18" fmla="*/ 427342 h 2116969"/>
                <a:gd name="connsiteX19" fmla="*/ 441392 w 1954966"/>
                <a:gd name="connsiteY19" fmla="*/ 523716 h 2116969"/>
                <a:gd name="connsiteX20" fmla="*/ 785369 w 1954966"/>
                <a:gd name="connsiteY20" fmla="*/ 325121 h 2116969"/>
                <a:gd name="connsiteX21" fmla="*/ 861794 w 1954966"/>
                <a:gd name="connsiteY21" fmla="*/ 1 h 2116969"/>
                <a:gd name="connsiteX22" fmla="*/ 1097124 w 1954966"/>
                <a:gd name="connsiteY22" fmla="*/ 1 h 2116969"/>
                <a:gd name="connsiteX23" fmla="*/ 1173549 w 1954966"/>
                <a:gd name="connsiteY23" fmla="*/ 325121 h 2116969"/>
                <a:gd name="connsiteX24" fmla="*/ 1517526 w 1954966"/>
                <a:gd name="connsiteY24" fmla="*/ 523716 h 2116969"/>
                <a:gd name="connsiteX0" fmla="*/ 1539857 w 1977297"/>
                <a:gd name="connsiteY0" fmla="*/ 523714 h 2116967"/>
                <a:gd name="connsiteX1" fmla="*/ 1859631 w 1977297"/>
                <a:gd name="connsiteY1" fmla="*/ 427340 h 2116967"/>
                <a:gd name="connsiteX2" fmla="*/ 1977297 w 1977297"/>
                <a:gd name="connsiteY2" fmla="*/ 631142 h 2116967"/>
                <a:gd name="connsiteX3" fmla="*/ 1733947 w 1977297"/>
                <a:gd name="connsiteY3" fmla="*/ 859888 h 2116967"/>
                <a:gd name="connsiteX4" fmla="*/ 1733947 w 1977297"/>
                <a:gd name="connsiteY4" fmla="*/ 1257078 h 2116967"/>
                <a:gd name="connsiteX5" fmla="*/ 1977297 w 1977297"/>
                <a:gd name="connsiteY5" fmla="*/ 1485824 h 2116967"/>
                <a:gd name="connsiteX6" fmla="*/ 1859631 w 1977297"/>
                <a:gd name="connsiteY6" fmla="*/ 1689626 h 2116967"/>
                <a:gd name="connsiteX7" fmla="*/ 1539857 w 1977297"/>
                <a:gd name="connsiteY7" fmla="*/ 1593252 h 2116967"/>
                <a:gd name="connsiteX8" fmla="*/ 1195880 w 1977297"/>
                <a:gd name="connsiteY8" fmla="*/ 1791847 h 2116967"/>
                <a:gd name="connsiteX9" fmla="*/ 1119455 w 1977297"/>
                <a:gd name="connsiteY9" fmla="*/ 2116967 h 2116967"/>
                <a:gd name="connsiteX10" fmla="*/ 884125 w 1977297"/>
                <a:gd name="connsiteY10" fmla="*/ 2116967 h 2116967"/>
                <a:gd name="connsiteX11" fmla="*/ 807700 w 1977297"/>
                <a:gd name="connsiteY11" fmla="*/ 1791847 h 2116967"/>
                <a:gd name="connsiteX12" fmla="*/ 463723 w 1977297"/>
                <a:gd name="connsiteY12" fmla="*/ 1593252 h 2116967"/>
                <a:gd name="connsiteX13" fmla="*/ 143949 w 1977297"/>
                <a:gd name="connsiteY13" fmla="*/ 1689626 h 2116967"/>
                <a:gd name="connsiteX14" fmla="*/ 26283 w 1977297"/>
                <a:gd name="connsiteY14" fmla="*/ 1485824 h 2116967"/>
                <a:gd name="connsiteX15" fmla="*/ 269633 w 1977297"/>
                <a:gd name="connsiteY15" fmla="*/ 1257078 h 2116967"/>
                <a:gd name="connsiteX16" fmla="*/ 269633 w 1977297"/>
                <a:gd name="connsiteY16" fmla="*/ 859888 h 2116967"/>
                <a:gd name="connsiteX17" fmla="*/ 26283 w 1977297"/>
                <a:gd name="connsiteY17" fmla="*/ 631142 h 2116967"/>
                <a:gd name="connsiteX18" fmla="*/ 143949 w 1977297"/>
                <a:gd name="connsiteY18" fmla="*/ 427340 h 2116967"/>
                <a:gd name="connsiteX19" fmla="*/ 463723 w 1977297"/>
                <a:gd name="connsiteY19" fmla="*/ 523714 h 2116967"/>
                <a:gd name="connsiteX20" fmla="*/ 807700 w 1977297"/>
                <a:gd name="connsiteY20" fmla="*/ 325119 h 2116967"/>
                <a:gd name="connsiteX21" fmla="*/ 884125 w 1977297"/>
                <a:gd name="connsiteY21" fmla="*/ -1 h 2116967"/>
                <a:gd name="connsiteX22" fmla="*/ 1119455 w 1977297"/>
                <a:gd name="connsiteY22" fmla="*/ -1 h 2116967"/>
                <a:gd name="connsiteX23" fmla="*/ 1195880 w 1977297"/>
                <a:gd name="connsiteY23" fmla="*/ 325119 h 2116967"/>
                <a:gd name="connsiteX24" fmla="*/ 1539857 w 1977297"/>
                <a:gd name="connsiteY24" fmla="*/ 523714 h 2116967"/>
                <a:gd name="connsiteX0" fmla="*/ 1539859 w 1977299"/>
                <a:gd name="connsiteY0" fmla="*/ 523716 h 2116969"/>
                <a:gd name="connsiteX1" fmla="*/ 1859633 w 1977299"/>
                <a:gd name="connsiteY1" fmla="*/ 427342 h 2116969"/>
                <a:gd name="connsiteX2" fmla="*/ 1977299 w 1977299"/>
                <a:gd name="connsiteY2" fmla="*/ 631144 h 2116969"/>
                <a:gd name="connsiteX3" fmla="*/ 1733949 w 1977299"/>
                <a:gd name="connsiteY3" fmla="*/ 859890 h 2116969"/>
                <a:gd name="connsiteX4" fmla="*/ 1733949 w 1977299"/>
                <a:gd name="connsiteY4" fmla="*/ 1257080 h 2116969"/>
                <a:gd name="connsiteX5" fmla="*/ 1977299 w 1977299"/>
                <a:gd name="connsiteY5" fmla="*/ 1485826 h 2116969"/>
                <a:gd name="connsiteX6" fmla="*/ 1859633 w 1977299"/>
                <a:gd name="connsiteY6" fmla="*/ 1689628 h 2116969"/>
                <a:gd name="connsiteX7" fmla="*/ 1539859 w 1977299"/>
                <a:gd name="connsiteY7" fmla="*/ 1593254 h 2116969"/>
                <a:gd name="connsiteX8" fmla="*/ 1195882 w 1977299"/>
                <a:gd name="connsiteY8" fmla="*/ 1791849 h 2116969"/>
                <a:gd name="connsiteX9" fmla="*/ 1119457 w 1977299"/>
                <a:gd name="connsiteY9" fmla="*/ 2116969 h 2116969"/>
                <a:gd name="connsiteX10" fmla="*/ 884127 w 1977299"/>
                <a:gd name="connsiteY10" fmla="*/ 2116969 h 2116969"/>
                <a:gd name="connsiteX11" fmla="*/ 807702 w 1977299"/>
                <a:gd name="connsiteY11" fmla="*/ 1791849 h 2116969"/>
                <a:gd name="connsiteX12" fmla="*/ 463725 w 1977299"/>
                <a:gd name="connsiteY12" fmla="*/ 1593254 h 2116969"/>
                <a:gd name="connsiteX13" fmla="*/ 143951 w 1977299"/>
                <a:gd name="connsiteY13" fmla="*/ 1689628 h 2116969"/>
                <a:gd name="connsiteX14" fmla="*/ 26285 w 1977299"/>
                <a:gd name="connsiteY14" fmla="*/ 1485826 h 2116969"/>
                <a:gd name="connsiteX15" fmla="*/ 269635 w 1977299"/>
                <a:gd name="connsiteY15" fmla="*/ 1257080 h 2116969"/>
                <a:gd name="connsiteX16" fmla="*/ 269635 w 1977299"/>
                <a:gd name="connsiteY16" fmla="*/ 859890 h 2116969"/>
                <a:gd name="connsiteX17" fmla="*/ 26285 w 1977299"/>
                <a:gd name="connsiteY17" fmla="*/ 631144 h 2116969"/>
                <a:gd name="connsiteX18" fmla="*/ 143951 w 1977299"/>
                <a:gd name="connsiteY18" fmla="*/ 427342 h 2116969"/>
                <a:gd name="connsiteX19" fmla="*/ 463725 w 1977299"/>
                <a:gd name="connsiteY19" fmla="*/ 523716 h 2116969"/>
                <a:gd name="connsiteX20" fmla="*/ 807702 w 1977299"/>
                <a:gd name="connsiteY20" fmla="*/ 325121 h 2116969"/>
                <a:gd name="connsiteX21" fmla="*/ 884127 w 1977299"/>
                <a:gd name="connsiteY21" fmla="*/ 1 h 2116969"/>
                <a:gd name="connsiteX22" fmla="*/ 1119457 w 1977299"/>
                <a:gd name="connsiteY22" fmla="*/ 1 h 2116969"/>
                <a:gd name="connsiteX23" fmla="*/ 1195882 w 1977299"/>
                <a:gd name="connsiteY23" fmla="*/ 325121 h 2116969"/>
                <a:gd name="connsiteX24" fmla="*/ 1539859 w 1977299"/>
                <a:gd name="connsiteY24" fmla="*/ 523716 h 2116969"/>
                <a:gd name="connsiteX0" fmla="*/ 1539859 w 1977299"/>
                <a:gd name="connsiteY0" fmla="*/ 523714 h 2116967"/>
                <a:gd name="connsiteX1" fmla="*/ 1859633 w 1977299"/>
                <a:gd name="connsiteY1" fmla="*/ 427340 h 2116967"/>
                <a:gd name="connsiteX2" fmla="*/ 1977299 w 1977299"/>
                <a:gd name="connsiteY2" fmla="*/ 631142 h 2116967"/>
                <a:gd name="connsiteX3" fmla="*/ 1733949 w 1977299"/>
                <a:gd name="connsiteY3" fmla="*/ 859888 h 2116967"/>
                <a:gd name="connsiteX4" fmla="*/ 1733949 w 1977299"/>
                <a:gd name="connsiteY4" fmla="*/ 1257078 h 2116967"/>
                <a:gd name="connsiteX5" fmla="*/ 1977299 w 1977299"/>
                <a:gd name="connsiteY5" fmla="*/ 1485824 h 2116967"/>
                <a:gd name="connsiteX6" fmla="*/ 1859633 w 1977299"/>
                <a:gd name="connsiteY6" fmla="*/ 1689626 h 2116967"/>
                <a:gd name="connsiteX7" fmla="*/ 1539859 w 1977299"/>
                <a:gd name="connsiteY7" fmla="*/ 1593252 h 2116967"/>
                <a:gd name="connsiteX8" fmla="*/ 1195882 w 1977299"/>
                <a:gd name="connsiteY8" fmla="*/ 1791847 h 2116967"/>
                <a:gd name="connsiteX9" fmla="*/ 1119457 w 1977299"/>
                <a:gd name="connsiteY9" fmla="*/ 2116967 h 2116967"/>
                <a:gd name="connsiteX10" fmla="*/ 884127 w 1977299"/>
                <a:gd name="connsiteY10" fmla="*/ 2116967 h 2116967"/>
                <a:gd name="connsiteX11" fmla="*/ 807702 w 1977299"/>
                <a:gd name="connsiteY11" fmla="*/ 1791847 h 2116967"/>
                <a:gd name="connsiteX12" fmla="*/ 463725 w 1977299"/>
                <a:gd name="connsiteY12" fmla="*/ 1593252 h 2116967"/>
                <a:gd name="connsiteX13" fmla="*/ 143951 w 1977299"/>
                <a:gd name="connsiteY13" fmla="*/ 1689626 h 2116967"/>
                <a:gd name="connsiteX14" fmla="*/ 26285 w 1977299"/>
                <a:gd name="connsiteY14" fmla="*/ 1485824 h 2116967"/>
                <a:gd name="connsiteX15" fmla="*/ 269635 w 1977299"/>
                <a:gd name="connsiteY15" fmla="*/ 1257078 h 2116967"/>
                <a:gd name="connsiteX16" fmla="*/ 269635 w 1977299"/>
                <a:gd name="connsiteY16" fmla="*/ 859888 h 2116967"/>
                <a:gd name="connsiteX17" fmla="*/ 26285 w 1977299"/>
                <a:gd name="connsiteY17" fmla="*/ 631142 h 2116967"/>
                <a:gd name="connsiteX18" fmla="*/ 143951 w 1977299"/>
                <a:gd name="connsiteY18" fmla="*/ 427340 h 2116967"/>
                <a:gd name="connsiteX19" fmla="*/ 463725 w 1977299"/>
                <a:gd name="connsiteY19" fmla="*/ 523714 h 2116967"/>
                <a:gd name="connsiteX20" fmla="*/ 807702 w 1977299"/>
                <a:gd name="connsiteY20" fmla="*/ 325119 h 2116967"/>
                <a:gd name="connsiteX21" fmla="*/ 884127 w 1977299"/>
                <a:gd name="connsiteY21" fmla="*/ -1 h 2116967"/>
                <a:gd name="connsiteX22" fmla="*/ 1119457 w 1977299"/>
                <a:gd name="connsiteY22" fmla="*/ -1 h 2116967"/>
                <a:gd name="connsiteX23" fmla="*/ 1195882 w 1977299"/>
                <a:gd name="connsiteY23" fmla="*/ 325119 h 2116967"/>
                <a:gd name="connsiteX24" fmla="*/ 1539859 w 1977299"/>
                <a:gd name="connsiteY24" fmla="*/ 523714 h 2116967"/>
                <a:gd name="connsiteX0" fmla="*/ 1539859 w 1977299"/>
                <a:gd name="connsiteY0" fmla="*/ 523716 h 2157608"/>
                <a:gd name="connsiteX1" fmla="*/ 1859633 w 1977299"/>
                <a:gd name="connsiteY1" fmla="*/ 427342 h 2157608"/>
                <a:gd name="connsiteX2" fmla="*/ 1977299 w 1977299"/>
                <a:gd name="connsiteY2" fmla="*/ 631144 h 2157608"/>
                <a:gd name="connsiteX3" fmla="*/ 1733949 w 1977299"/>
                <a:gd name="connsiteY3" fmla="*/ 859890 h 2157608"/>
                <a:gd name="connsiteX4" fmla="*/ 1733949 w 1977299"/>
                <a:gd name="connsiteY4" fmla="*/ 1257080 h 2157608"/>
                <a:gd name="connsiteX5" fmla="*/ 1977299 w 1977299"/>
                <a:gd name="connsiteY5" fmla="*/ 1485826 h 2157608"/>
                <a:gd name="connsiteX6" fmla="*/ 1859633 w 1977299"/>
                <a:gd name="connsiteY6" fmla="*/ 1689628 h 2157608"/>
                <a:gd name="connsiteX7" fmla="*/ 1539859 w 1977299"/>
                <a:gd name="connsiteY7" fmla="*/ 1593254 h 2157608"/>
                <a:gd name="connsiteX8" fmla="*/ 1195882 w 1977299"/>
                <a:gd name="connsiteY8" fmla="*/ 1791849 h 2157608"/>
                <a:gd name="connsiteX9" fmla="*/ 1119457 w 1977299"/>
                <a:gd name="connsiteY9" fmla="*/ 2116969 h 2157608"/>
                <a:gd name="connsiteX10" fmla="*/ 884127 w 1977299"/>
                <a:gd name="connsiteY10" fmla="*/ 2116969 h 2157608"/>
                <a:gd name="connsiteX11" fmla="*/ 807702 w 1977299"/>
                <a:gd name="connsiteY11" fmla="*/ 1791849 h 2157608"/>
                <a:gd name="connsiteX12" fmla="*/ 463725 w 1977299"/>
                <a:gd name="connsiteY12" fmla="*/ 1593254 h 2157608"/>
                <a:gd name="connsiteX13" fmla="*/ 143951 w 1977299"/>
                <a:gd name="connsiteY13" fmla="*/ 1689628 h 2157608"/>
                <a:gd name="connsiteX14" fmla="*/ 26285 w 1977299"/>
                <a:gd name="connsiteY14" fmla="*/ 1485826 h 2157608"/>
                <a:gd name="connsiteX15" fmla="*/ 269635 w 1977299"/>
                <a:gd name="connsiteY15" fmla="*/ 1257080 h 2157608"/>
                <a:gd name="connsiteX16" fmla="*/ 269635 w 1977299"/>
                <a:gd name="connsiteY16" fmla="*/ 859890 h 2157608"/>
                <a:gd name="connsiteX17" fmla="*/ 26285 w 1977299"/>
                <a:gd name="connsiteY17" fmla="*/ 631144 h 2157608"/>
                <a:gd name="connsiteX18" fmla="*/ 143951 w 1977299"/>
                <a:gd name="connsiteY18" fmla="*/ 427342 h 2157608"/>
                <a:gd name="connsiteX19" fmla="*/ 463725 w 1977299"/>
                <a:gd name="connsiteY19" fmla="*/ 523716 h 2157608"/>
                <a:gd name="connsiteX20" fmla="*/ 807702 w 1977299"/>
                <a:gd name="connsiteY20" fmla="*/ 325121 h 2157608"/>
                <a:gd name="connsiteX21" fmla="*/ 884127 w 1977299"/>
                <a:gd name="connsiteY21" fmla="*/ 1 h 2157608"/>
                <a:gd name="connsiteX22" fmla="*/ 1119457 w 1977299"/>
                <a:gd name="connsiteY22" fmla="*/ 1 h 2157608"/>
                <a:gd name="connsiteX23" fmla="*/ 1195882 w 1977299"/>
                <a:gd name="connsiteY23" fmla="*/ 325121 h 2157608"/>
                <a:gd name="connsiteX24" fmla="*/ 1539859 w 1977299"/>
                <a:gd name="connsiteY24" fmla="*/ 523716 h 2157608"/>
                <a:gd name="connsiteX0" fmla="*/ 1539859 w 1977299"/>
                <a:gd name="connsiteY0" fmla="*/ 523714 h 2179536"/>
                <a:gd name="connsiteX1" fmla="*/ 1859633 w 1977299"/>
                <a:gd name="connsiteY1" fmla="*/ 427340 h 2179536"/>
                <a:gd name="connsiteX2" fmla="*/ 1977299 w 1977299"/>
                <a:gd name="connsiteY2" fmla="*/ 631142 h 2179536"/>
                <a:gd name="connsiteX3" fmla="*/ 1733949 w 1977299"/>
                <a:gd name="connsiteY3" fmla="*/ 859888 h 2179536"/>
                <a:gd name="connsiteX4" fmla="*/ 1733949 w 1977299"/>
                <a:gd name="connsiteY4" fmla="*/ 1257078 h 2179536"/>
                <a:gd name="connsiteX5" fmla="*/ 1977299 w 1977299"/>
                <a:gd name="connsiteY5" fmla="*/ 1485824 h 2179536"/>
                <a:gd name="connsiteX6" fmla="*/ 1859633 w 1977299"/>
                <a:gd name="connsiteY6" fmla="*/ 1689626 h 2179536"/>
                <a:gd name="connsiteX7" fmla="*/ 1539859 w 1977299"/>
                <a:gd name="connsiteY7" fmla="*/ 1593252 h 2179536"/>
                <a:gd name="connsiteX8" fmla="*/ 1195882 w 1977299"/>
                <a:gd name="connsiteY8" fmla="*/ 1791847 h 2179536"/>
                <a:gd name="connsiteX9" fmla="*/ 1119457 w 1977299"/>
                <a:gd name="connsiteY9" fmla="*/ 2116967 h 2179536"/>
                <a:gd name="connsiteX10" fmla="*/ 884127 w 1977299"/>
                <a:gd name="connsiteY10" fmla="*/ 2116967 h 2179536"/>
                <a:gd name="connsiteX11" fmla="*/ 807702 w 1977299"/>
                <a:gd name="connsiteY11" fmla="*/ 1791847 h 2179536"/>
                <a:gd name="connsiteX12" fmla="*/ 463725 w 1977299"/>
                <a:gd name="connsiteY12" fmla="*/ 1593252 h 2179536"/>
                <a:gd name="connsiteX13" fmla="*/ 143951 w 1977299"/>
                <a:gd name="connsiteY13" fmla="*/ 1689626 h 2179536"/>
                <a:gd name="connsiteX14" fmla="*/ 26285 w 1977299"/>
                <a:gd name="connsiteY14" fmla="*/ 1485824 h 2179536"/>
                <a:gd name="connsiteX15" fmla="*/ 269635 w 1977299"/>
                <a:gd name="connsiteY15" fmla="*/ 1257078 h 2179536"/>
                <a:gd name="connsiteX16" fmla="*/ 269635 w 1977299"/>
                <a:gd name="connsiteY16" fmla="*/ 859888 h 2179536"/>
                <a:gd name="connsiteX17" fmla="*/ 26285 w 1977299"/>
                <a:gd name="connsiteY17" fmla="*/ 631142 h 2179536"/>
                <a:gd name="connsiteX18" fmla="*/ 143951 w 1977299"/>
                <a:gd name="connsiteY18" fmla="*/ 427340 h 2179536"/>
                <a:gd name="connsiteX19" fmla="*/ 463725 w 1977299"/>
                <a:gd name="connsiteY19" fmla="*/ 523714 h 2179536"/>
                <a:gd name="connsiteX20" fmla="*/ 807702 w 1977299"/>
                <a:gd name="connsiteY20" fmla="*/ 325119 h 2179536"/>
                <a:gd name="connsiteX21" fmla="*/ 884127 w 1977299"/>
                <a:gd name="connsiteY21" fmla="*/ -1 h 2179536"/>
                <a:gd name="connsiteX22" fmla="*/ 1119457 w 1977299"/>
                <a:gd name="connsiteY22" fmla="*/ -1 h 2179536"/>
                <a:gd name="connsiteX23" fmla="*/ 1195882 w 1977299"/>
                <a:gd name="connsiteY23" fmla="*/ 325119 h 2179536"/>
                <a:gd name="connsiteX24" fmla="*/ 1539859 w 1977299"/>
                <a:gd name="connsiteY24" fmla="*/ 523714 h 2179536"/>
                <a:gd name="connsiteX0" fmla="*/ 1539859 w 1981249"/>
                <a:gd name="connsiteY0" fmla="*/ 523716 h 2179538"/>
                <a:gd name="connsiteX1" fmla="*/ 1859633 w 1981249"/>
                <a:gd name="connsiteY1" fmla="*/ 427342 h 2179538"/>
                <a:gd name="connsiteX2" fmla="*/ 1977299 w 1981249"/>
                <a:gd name="connsiteY2" fmla="*/ 631144 h 2179538"/>
                <a:gd name="connsiteX3" fmla="*/ 1733949 w 1981249"/>
                <a:gd name="connsiteY3" fmla="*/ 859890 h 2179538"/>
                <a:gd name="connsiteX4" fmla="*/ 1733949 w 1981249"/>
                <a:gd name="connsiteY4" fmla="*/ 1257080 h 2179538"/>
                <a:gd name="connsiteX5" fmla="*/ 1977299 w 1981249"/>
                <a:gd name="connsiteY5" fmla="*/ 1485826 h 2179538"/>
                <a:gd name="connsiteX6" fmla="*/ 1859633 w 1981249"/>
                <a:gd name="connsiteY6" fmla="*/ 1689628 h 2179538"/>
                <a:gd name="connsiteX7" fmla="*/ 1539859 w 1981249"/>
                <a:gd name="connsiteY7" fmla="*/ 1593254 h 2179538"/>
                <a:gd name="connsiteX8" fmla="*/ 1195882 w 1981249"/>
                <a:gd name="connsiteY8" fmla="*/ 1791849 h 2179538"/>
                <a:gd name="connsiteX9" fmla="*/ 1119457 w 1981249"/>
                <a:gd name="connsiteY9" fmla="*/ 2116969 h 2179538"/>
                <a:gd name="connsiteX10" fmla="*/ 884127 w 1981249"/>
                <a:gd name="connsiteY10" fmla="*/ 2116969 h 2179538"/>
                <a:gd name="connsiteX11" fmla="*/ 807702 w 1981249"/>
                <a:gd name="connsiteY11" fmla="*/ 1791849 h 2179538"/>
                <a:gd name="connsiteX12" fmla="*/ 463725 w 1981249"/>
                <a:gd name="connsiteY12" fmla="*/ 1593254 h 2179538"/>
                <a:gd name="connsiteX13" fmla="*/ 143951 w 1981249"/>
                <a:gd name="connsiteY13" fmla="*/ 1689628 h 2179538"/>
                <a:gd name="connsiteX14" fmla="*/ 26285 w 1981249"/>
                <a:gd name="connsiteY14" fmla="*/ 1485826 h 2179538"/>
                <a:gd name="connsiteX15" fmla="*/ 269635 w 1981249"/>
                <a:gd name="connsiteY15" fmla="*/ 1257080 h 2179538"/>
                <a:gd name="connsiteX16" fmla="*/ 269635 w 1981249"/>
                <a:gd name="connsiteY16" fmla="*/ 859890 h 2179538"/>
                <a:gd name="connsiteX17" fmla="*/ 26285 w 1981249"/>
                <a:gd name="connsiteY17" fmla="*/ 631144 h 2179538"/>
                <a:gd name="connsiteX18" fmla="*/ 143951 w 1981249"/>
                <a:gd name="connsiteY18" fmla="*/ 427342 h 2179538"/>
                <a:gd name="connsiteX19" fmla="*/ 463725 w 1981249"/>
                <a:gd name="connsiteY19" fmla="*/ 523716 h 2179538"/>
                <a:gd name="connsiteX20" fmla="*/ 807702 w 1981249"/>
                <a:gd name="connsiteY20" fmla="*/ 325121 h 2179538"/>
                <a:gd name="connsiteX21" fmla="*/ 884127 w 1981249"/>
                <a:gd name="connsiteY21" fmla="*/ 1 h 2179538"/>
                <a:gd name="connsiteX22" fmla="*/ 1119457 w 1981249"/>
                <a:gd name="connsiteY22" fmla="*/ 1 h 2179538"/>
                <a:gd name="connsiteX23" fmla="*/ 1195882 w 1981249"/>
                <a:gd name="connsiteY23" fmla="*/ 325121 h 2179538"/>
                <a:gd name="connsiteX24" fmla="*/ 1539859 w 1981249"/>
                <a:gd name="connsiteY24" fmla="*/ 523716 h 2179538"/>
                <a:gd name="connsiteX0" fmla="*/ 1539859 w 2003583"/>
                <a:gd name="connsiteY0" fmla="*/ 523714 h 2179536"/>
                <a:gd name="connsiteX1" fmla="*/ 1859633 w 2003583"/>
                <a:gd name="connsiteY1" fmla="*/ 427340 h 2179536"/>
                <a:gd name="connsiteX2" fmla="*/ 1977299 w 2003583"/>
                <a:gd name="connsiteY2" fmla="*/ 631142 h 2179536"/>
                <a:gd name="connsiteX3" fmla="*/ 1733949 w 2003583"/>
                <a:gd name="connsiteY3" fmla="*/ 859888 h 2179536"/>
                <a:gd name="connsiteX4" fmla="*/ 1733949 w 2003583"/>
                <a:gd name="connsiteY4" fmla="*/ 1257078 h 2179536"/>
                <a:gd name="connsiteX5" fmla="*/ 1977299 w 2003583"/>
                <a:gd name="connsiteY5" fmla="*/ 1485824 h 2179536"/>
                <a:gd name="connsiteX6" fmla="*/ 1859633 w 2003583"/>
                <a:gd name="connsiteY6" fmla="*/ 1689626 h 2179536"/>
                <a:gd name="connsiteX7" fmla="*/ 1539859 w 2003583"/>
                <a:gd name="connsiteY7" fmla="*/ 1593252 h 2179536"/>
                <a:gd name="connsiteX8" fmla="*/ 1195882 w 2003583"/>
                <a:gd name="connsiteY8" fmla="*/ 1791847 h 2179536"/>
                <a:gd name="connsiteX9" fmla="*/ 1119457 w 2003583"/>
                <a:gd name="connsiteY9" fmla="*/ 2116967 h 2179536"/>
                <a:gd name="connsiteX10" fmla="*/ 884127 w 2003583"/>
                <a:gd name="connsiteY10" fmla="*/ 2116967 h 2179536"/>
                <a:gd name="connsiteX11" fmla="*/ 807702 w 2003583"/>
                <a:gd name="connsiteY11" fmla="*/ 1791847 h 2179536"/>
                <a:gd name="connsiteX12" fmla="*/ 463725 w 2003583"/>
                <a:gd name="connsiteY12" fmla="*/ 1593252 h 2179536"/>
                <a:gd name="connsiteX13" fmla="*/ 143951 w 2003583"/>
                <a:gd name="connsiteY13" fmla="*/ 1689626 h 2179536"/>
                <a:gd name="connsiteX14" fmla="*/ 26285 w 2003583"/>
                <a:gd name="connsiteY14" fmla="*/ 1485824 h 2179536"/>
                <a:gd name="connsiteX15" fmla="*/ 269635 w 2003583"/>
                <a:gd name="connsiteY15" fmla="*/ 1257078 h 2179536"/>
                <a:gd name="connsiteX16" fmla="*/ 269635 w 2003583"/>
                <a:gd name="connsiteY16" fmla="*/ 859888 h 2179536"/>
                <a:gd name="connsiteX17" fmla="*/ 26285 w 2003583"/>
                <a:gd name="connsiteY17" fmla="*/ 631142 h 2179536"/>
                <a:gd name="connsiteX18" fmla="*/ 143951 w 2003583"/>
                <a:gd name="connsiteY18" fmla="*/ 427340 h 2179536"/>
                <a:gd name="connsiteX19" fmla="*/ 463725 w 2003583"/>
                <a:gd name="connsiteY19" fmla="*/ 523714 h 2179536"/>
                <a:gd name="connsiteX20" fmla="*/ 807702 w 2003583"/>
                <a:gd name="connsiteY20" fmla="*/ 325119 h 2179536"/>
                <a:gd name="connsiteX21" fmla="*/ 884127 w 2003583"/>
                <a:gd name="connsiteY21" fmla="*/ -1 h 2179536"/>
                <a:gd name="connsiteX22" fmla="*/ 1119457 w 2003583"/>
                <a:gd name="connsiteY22" fmla="*/ -1 h 2179536"/>
                <a:gd name="connsiteX23" fmla="*/ 1195882 w 2003583"/>
                <a:gd name="connsiteY23" fmla="*/ 325119 h 2179536"/>
                <a:gd name="connsiteX24" fmla="*/ 1539859 w 2003583"/>
                <a:gd name="connsiteY24" fmla="*/ 523714 h 2179536"/>
                <a:gd name="connsiteX0" fmla="*/ 1539859 w 2003583"/>
                <a:gd name="connsiteY0" fmla="*/ 523716 h 2179538"/>
                <a:gd name="connsiteX1" fmla="*/ 1859633 w 2003583"/>
                <a:gd name="connsiteY1" fmla="*/ 427342 h 2179538"/>
                <a:gd name="connsiteX2" fmla="*/ 1977299 w 2003583"/>
                <a:gd name="connsiteY2" fmla="*/ 631144 h 2179538"/>
                <a:gd name="connsiteX3" fmla="*/ 1733949 w 2003583"/>
                <a:gd name="connsiteY3" fmla="*/ 859890 h 2179538"/>
                <a:gd name="connsiteX4" fmla="*/ 1733949 w 2003583"/>
                <a:gd name="connsiteY4" fmla="*/ 1257080 h 2179538"/>
                <a:gd name="connsiteX5" fmla="*/ 1977299 w 2003583"/>
                <a:gd name="connsiteY5" fmla="*/ 1485826 h 2179538"/>
                <a:gd name="connsiteX6" fmla="*/ 1859633 w 2003583"/>
                <a:gd name="connsiteY6" fmla="*/ 1689628 h 2179538"/>
                <a:gd name="connsiteX7" fmla="*/ 1539859 w 2003583"/>
                <a:gd name="connsiteY7" fmla="*/ 1593254 h 2179538"/>
                <a:gd name="connsiteX8" fmla="*/ 1195882 w 2003583"/>
                <a:gd name="connsiteY8" fmla="*/ 1791849 h 2179538"/>
                <a:gd name="connsiteX9" fmla="*/ 1119457 w 2003583"/>
                <a:gd name="connsiteY9" fmla="*/ 2116969 h 2179538"/>
                <a:gd name="connsiteX10" fmla="*/ 884127 w 2003583"/>
                <a:gd name="connsiteY10" fmla="*/ 2116969 h 2179538"/>
                <a:gd name="connsiteX11" fmla="*/ 807702 w 2003583"/>
                <a:gd name="connsiteY11" fmla="*/ 1791849 h 2179538"/>
                <a:gd name="connsiteX12" fmla="*/ 463725 w 2003583"/>
                <a:gd name="connsiteY12" fmla="*/ 1593254 h 2179538"/>
                <a:gd name="connsiteX13" fmla="*/ 143951 w 2003583"/>
                <a:gd name="connsiteY13" fmla="*/ 1689628 h 2179538"/>
                <a:gd name="connsiteX14" fmla="*/ 26285 w 2003583"/>
                <a:gd name="connsiteY14" fmla="*/ 1485826 h 2179538"/>
                <a:gd name="connsiteX15" fmla="*/ 269635 w 2003583"/>
                <a:gd name="connsiteY15" fmla="*/ 1257080 h 2179538"/>
                <a:gd name="connsiteX16" fmla="*/ 269635 w 2003583"/>
                <a:gd name="connsiteY16" fmla="*/ 859890 h 2179538"/>
                <a:gd name="connsiteX17" fmla="*/ 26285 w 2003583"/>
                <a:gd name="connsiteY17" fmla="*/ 631144 h 2179538"/>
                <a:gd name="connsiteX18" fmla="*/ 143951 w 2003583"/>
                <a:gd name="connsiteY18" fmla="*/ 427342 h 2179538"/>
                <a:gd name="connsiteX19" fmla="*/ 463725 w 2003583"/>
                <a:gd name="connsiteY19" fmla="*/ 523716 h 2179538"/>
                <a:gd name="connsiteX20" fmla="*/ 807702 w 2003583"/>
                <a:gd name="connsiteY20" fmla="*/ 325121 h 2179538"/>
                <a:gd name="connsiteX21" fmla="*/ 884127 w 2003583"/>
                <a:gd name="connsiteY21" fmla="*/ 1 h 2179538"/>
                <a:gd name="connsiteX22" fmla="*/ 1119457 w 2003583"/>
                <a:gd name="connsiteY22" fmla="*/ 1 h 2179538"/>
                <a:gd name="connsiteX23" fmla="*/ 1195882 w 2003583"/>
                <a:gd name="connsiteY23" fmla="*/ 325121 h 2179538"/>
                <a:gd name="connsiteX24" fmla="*/ 1539859 w 2003583"/>
                <a:gd name="connsiteY24" fmla="*/ 523716 h 2179538"/>
                <a:gd name="connsiteX0" fmla="*/ 1539859 w 2003583"/>
                <a:gd name="connsiteY0" fmla="*/ 523714 h 2179536"/>
                <a:gd name="connsiteX1" fmla="*/ 1859633 w 2003583"/>
                <a:gd name="connsiteY1" fmla="*/ 427340 h 2179536"/>
                <a:gd name="connsiteX2" fmla="*/ 1977299 w 2003583"/>
                <a:gd name="connsiteY2" fmla="*/ 631142 h 2179536"/>
                <a:gd name="connsiteX3" fmla="*/ 1733949 w 2003583"/>
                <a:gd name="connsiteY3" fmla="*/ 859888 h 2179536"/>
                <a:gd name="connsiteX4" fmla="*/ 1733949 w 2003583"/>
                <a:gd name="connsiteY4" fmla="*/ 1257078 h 2179536"/>
                <a:gd name="connsiteX5" fmla="*/ 1977299 w 2003583"/>
                <a:gd name="connsiteY5" fmla="*/ 1485824 h 2179536"/>
                <a:gd name="connsiteX6" fmla="*/ 1859633 w 2003583"/>
                <a:gd name="connsiteY6" fmla="*/ 1689626 h 2179536"/>
                <a:gd name="connsiteX7" fmla="*/ 1539859 w 2003583"/>
                <a:gd name="connsiteY7" fmla="*/ 1593252 h 2179536"/>
                <a:gd name="connsiteX8" fmla="*/ 1195882 w 2003583"/>
                <a:gd name="connsiteY8" fmla="*/ 1791847 h 2179536"/>
                <a:gd name="connsiteX9" fmla="*/ 1119457 w 2003583"/>
                <a:gd name="connsiteY9" fmla="*/ 2116967 h 2179536"/>
                <a:gd name="connsiteX10" fmla="*/ 884127 w 2003583"/>
                <a:gd name="connsiteY10" fmla="*/ 2116967 h 2179536"/>
                <a:gd name="connsiteX11" fmla="*/ 807702 w 2003583"/>
                <a:gd name="connsiteY11" fmla="*/ 1791847 h 2179536"/>
                <a:gd name="connsiteX12" fmla="*/ 463725 w 2003583"/>
                <a:gd name="connsiteY12" fmla="*/ 1593252 h 2179536"/>
                <a:gd name="connsiteX13" fmla="*/ 143951 w 2003583"/>
                <a:gd name="connsiteY13" fmla="*/ 1689626 h 2179536"/>
                <a:gd name="connsiteX14" fmla="*/ 26285 w 2003583"/>
                <a:gd name="connsiteY14" fmla="*/ 1485824 h 2179536"/>
                <a:gd name="connsiteX15" fmla="*/ 269635 w 2003583"/>
                <a:gd name="connsiteY15" fmla="*/ 1257078 h 2179536"/>
                <a:gd name="connsiteX16" fmla="*/ 269635 w 2003583"/>
                <a:gd name="connsiteY16" fmla="*/ 859888 h 2179536"/>
                <a:gd name="connsiteX17" fmla="*/ 26285 w 2003583"/>
                <a:gd name="connsiteY17" fmla="*/ 631142 h 2179536"/>
                <a:gd name="connsiteX18" fmla="*/ 143951 w 2003583"/>
                <a:gd name="connsiteY18" fmla="*/ 427340 h 2179536"/>
                <a:gd name="connsiteX19" fmla="*/ 463725 w 2003583"/>
                <a:gd name="connsiteY19" fmla="*/ 523714 h 2179536"/>
                <a:gd name="connsiteX20" fmla="*/ 807702 w 2003583"/>
                <a:gd name="connsiteY20" fmla="*/ 325119 h 2179536"/>
                <a:gd name="connsiteX21" fmla="*/ 884127 w 2003583"/>
                <a:gd name="connsiteY21" fmla="*/ -1 h 2179536"/>
                <a:gd name="connsiteX22" fmla="*/ 1119457 w 2003583"/>
                <a:gd name="connsiteY22" fmla="*/ -1 h 2179536"/>
                <a:gd name="connsiteX23" fmla="*/ 1195882 w 2003583"/>
                <a:gd name="connsiteY23" fmla="*/ 325119 h 2179536"/>
                <a:gd name="connsiteX24" fmla="*/ 1539859 w 2003583"/>
                <a:gd name="connsiteY24" fmla="*/ 523714 h 2179536"/>
                <a:gd name="connsiteX0" fmla="*/ 1539859 w 2003583"/>
                <a:gd name="connsiteY0" fmla="*/ 564355 h 2220177"/>
                <a:gd name="connsiteX1" fmla="*/ 1859633 w 2003583"/>
                <a:gd name="connsiteY1" fmla="*/ 467981 h 2220177"/>
                <a:gd name="connsiteX2" fmla="*/ 1977299 w 2003583"/>
                <a:gd name="connsiteY2" fmla="*/ 671783 h 2220177"/>
                <a:gd name="connsiteX3" fmla="*/ 1733949 w 2003583"/>
                <a:gd name="connsiteY3" fmla="*/ 900529 h 2220177"/>
                <a:gd name="connsiteX4" fmla="*/ 1733949 w 2003583"/>
                <a:gd name="connsiteY4" fmla="*/ 1297719 h 2220177"/>
                <a:gd name="connsiteX5" fmla="*/ 1977299 w 2003583"/>
                <a:gd name="connsiteY5" fmla="*/ 1526465 h 2220177"/>
                <a:gd name="connsiteX6" fmla="*/ 1859633 w 2003583"/>
                <a:gd name="connsiteY6" fmla="*/ 1730267 h 2220177"/>
                <a:gd name="connsiteX7" fmla="*/ 1539859 w 2003583"/>
                <a:gd name="connsiteY7" fmla="*/ 1633893 h 2220177"/>
                <a:gd name="connsiteX8" fmla="*/ 1195882 w 2003583"/>
                <a:gd name="connsiteY8" fmla="*/ 1832488 h 2220177"/>
                <a:gd name="connsiteX9" fmla="*/ 1119457 w 2003583"/>
                <a:gd name="connsiteY9" fmla="*/ 2157608 h 2220177"/>
                <a:gd name="connsiteX10" fmla="*/ 884127 w 2003583"/>
                <a:gd name="connsiteY10" fmla="*/ 2157608 h 2220177"/>
                <a:gd name="connsiteX11" fmla="*/ 807702 w 2003583"/>
                <a:gd name="connsiteY11" fmla="*/ 1832488 h 2220177"/>
                <a:gd name="connsiteX12" fmla="*/ 463725 w 2003583"/>
                <a:gd name="connsiteY12" fmla="*/ 1633893 h 2220177"/>
                <a:gd name="connsiteX13" fmla="*/ 143951 w 2003583"/>
                <a:gd name="connsiteY13" fmla="*/ 1730267 h 2220177"/>
                <a:gd name="connsiteX14" fmla="*/ 26285 w 2003583"/>
                <a:gd name="connsiteY14" fmla="*/ 1526465 h 2220177"/>
                <a:gd name="connsiteX15" fmla="*/ 269635 w 2003583"/>
                <a:gd name="connsiteY15" fmla="*/ 1297719 h 2220177"/>
                <a:gd name="connsiteX16" fmla="*/ 269635 w 2003583"/>
                <a:gd name="connsiteY16" fmla="*/ 900529 h 2220177"/>
                <a:gd name="connsiteX17" fmla="*/ 26285 w 2003583"/>
                <a:gd name="connsiteY17" fmla="*/ 671783 h 2220177"/>
                <a:gd name="connsiteX18" fmla="*/ 143951 w 2003583"/>
                <a:gd name="connsiteY18" fmla="*/ 467981 h 2220177"/>
                <a:gd name="connsiteX19" fmla="*/ 463725 w 2003583"/>
                <a:gd name="connsiteY19" fmla="*/ 564355 h 2220177"/>
                <a:gd name="connsiteX20" fmla="*/ 807702 w 2003583"/>
                <a:gd name="connsiteY20" fmla="*/ 365760 h 2220177"/>
                <a:gd name="connsiteX21" fmla="*/ 884127 w 2003583"/>
                <a:gd name="connsiteY21" fmla="*/ 40640 h 2220177"/>
                <a:gd name="connsiteX22" fmla="*/ 1119457 w 2003583"/>
                <a:gd name="connsiteY22" fmla="*/ 40640 h 2220177"/>
                <a:gd name="connsiteX23" fmla="*/ 1195882 w 2003583"/>
                <a:gd name="connsiteY23" fmla="*/ 365760 h 2220177"/>
                <a:gd name="connsiteX24" fmla="*/ 1539859 w 2003583"/>
                <a:gd name="connsiteY24" fmla="*/ 564355 h 222017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15989 w 2003583"/>
                <a:gd name="connsiteY1" fmla="*/ 481182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25306"/>
                <a:gd name="connsiteX1" fmla="*/ 1815989 w 2003583"/>
                <a:gd name="connsiteY1" fmla="*/ 481182 h 2225306"/>
                <a:gd name="connsiteX2" fmla="*/ 1977299 w 2003583"/>
                <a:gd name="connsiteY2" fmla="*/ 693713 h 2225306"/>
                <a:gd name="connsiteX3" fmla="*/ 1733949 w 2003583"/>
                <a:gd name="connsiteY3" fmla="*/ 922459 h 2225306"/>
                <a:gd name="connsiteX4" fmla="*/ 1733949 w 2003583"/>
                <a:gd name="connsiteY4" fmla="*/ 1319649 h 2225306"/>
                <a:gd name="connsiteX5" fmla="*/ 1977299 w 2003583"/>
                <a:gd name="connsiteY5" fmla="*/ 1548395 h 2225306"/>
                <a:gd name="connsiteX6" fmla="*/ 1859633 w 2003583"/>
                <a:gd name="connsiteY6" fmla="*/ 1752197 h 2225306"/>
                <a:gd name="connsiteX7" fmla="*/ 1539859 w 2003583"/>
                <a:gd name="connsiteY7" fmla="*/ 1655823 h 2225306"/>
                <a:gd name="connsiteX8" fmla="*/ 1195882 w 2003583"/>
                <a:gd name="connsiteY8" fmla="*/ 1854418 h 2225306"/>
                <a:gd name="connsiteX9" fmla="*/ 1119457 w 2003583"/>
                <a:gd name="connsiteY9" fmla="*/ 2179538 h 2225306"/>
                <a:gd name="connsiteX10" fmla="*/ 849212 w 2003583"/>
                <a:gd name="connsiteY10" fmla="*/ 2188266 h 2225306"/>
                <a:gd name="connsiteX11" fmla="*/ 807702 w 2003583"/>
                <a:gd name="connsiteY11" fmla="*/ 1854418 h 2225306"/>
                <a:gd name="connsiteX12" fmla="*/ 463725 w 2003583"/>
                <a:gd name="connsiteY12" fmla="*/ 1655823 h 2225306"/>
                <a:gd name="connsiteX13" fmla="*/ 143951 w 2003583"/>
                <a:gd name="connsiteY13" fmla="*/ 1752197 h 2225306"/>
                <a:gd name="connsiteX14" fmla="*/ 26285 w 2003583"/>
                <a:gd name="connsiteY14" fmla="*/ 1548395 h 2225306"/>
                <a:gd name="connsiteX15" fmla="*/ 269635 w 2003583"/>
                <a:gd name="connsiteY15" fmla="*/ 1319649 h 2225306"/>
                <a:gd name="connsiteX16" fmla="*/ 269635 w 2003583"/>
                <a:gd name="connsiteY16" fmla="*/ 922459 h 2225306"/>
                <a:gd name="connsiteX17" fmla="*/ 26285 w 2003583"/>
                <a:gd name="connsiteY17" fmla="*/ 693713 h 2225306"/>
                <a:gd name="connsiteX18" fmla="*/ 143951 w 2003583"/>
                <a:gd name="connsiteY18" fmla="*/ 489911 h 2225306"/>
                <a:gd name="connsiteX19" fmla="*/ 463725 w 2003583"/>
                <a:gd name="connsiteY19" fmla="*/ 586285 h 2225306"/>
                <a:gd name="connsiteX20" fmla="*/ 807702 w 2003583"/>
                <a:gd name="connsiteY20" fmla="*/ 387690 h 2225306"/>
                <a:gd name="connsiteX21" fmla="*/ 884127 w 2003583"/>
                <a:gd name="connsiteY21" fmla="*/ 62570 h 2225306"/>
                <a:gd name="connsiteX22" fmla="*/ 1119457 w 2003583"/>
                <a:gd name="connsiteY22" fmla="*/ 62570 h 2225306"/>
                <a:gd name="connsiteX23" fmla="*/ 1195882 w 2003583"/>
                <a:gd name="connsiteY23" fmla="*/ 387690 h 2225306"/>
                <a:gd name="connsiteX24" fmla="*/ 1539859 w 2003583"/>
                <a:gd name="connsiteY24" fmla="*/ 586285 h 2225306"/>
                <a:gd name="connsiteX0" fmla="*/ 1551437 w 2015161"/>
                <a:gd name="connsiteY0" fmla="*/ 586285 h 2225304"/>
                <a:gd name="connsiteX1" fmla="*/ 1827567 w 2015161"/>
                <a:gd name="connsiteY1" fmla="*/ 481182 h 2225304"/>
                <a:gd name="connsiteX2" fmla="*/ 1988877 w 2015161"/>
                <a:gd name="connsiteY2" fmla="*/ 693713 h 2225304"/>
                <a:gd name="connsiteX3" fmla="*/ 1745527 w 2015161"/>
                <a:gd name="connsiteY3" fmla="*/ 922459 h 2225304"/>
                <a:gd name="connsiteX4" fmla="*/ 1745527 w 2015161"/>
                <a:gd name="connsiteY4" fmla="*/ 1319649 h 2225304"/>
                <a:gd name="connsiteX5" fmla="*/ 1988877 w 2015161"/>
                <a:gd name="connsiteY5" fmla="*/ 1548395 h 2225304"/>
                <a:gd name="connsiteX6" fmla="*/ 1871211 w 2015161"/>
                <a:gd name="connsiteY6" fmla="*/ 1752197 h 2225304"/>
                <a:gd name="connsiteX7" fmla="*/ 1551437 w 2015161"/>
                <a:gd name="connsiteY7" fmla="*/ 1655823 h 2225304"/>
                <a:gd name="connsiteX8" fmla="*/ 1207460 w 2015161"/>
                <a:gd name="connsiteY8" fmla="*/ 1854418 h 2225304"/>
                <a:gd name="connsiteX9" fmla="*/ 1131035 w 2015161"/>
                <a:gd name="connsiteY9" fmla="*/ 2179538 h 2225304"/>
                <a:gd name="connsiteX10" fmla="*/ 860790 w 2015161"/>
                <a:gd name="connsiteY10" fmla="*/ 2188266 h 2225304"/>
                <a:gd name="connsiteX11" fmla="*/ 819280 w 2015161"/>
                <a:gd name="connsiteY11" fmla="*/ 1854418 h 2225304"/>
                <a:gd name="connsiteX12" fmla="*/ 475303 w 2015161"/>
                <a:gd name="connsiteY12" fmla="*/ 1655823 h 2225304"/>
                <a:gd name="connsiteX13" fmla="*/ 155529 w 2015161"/>
                <a:gd name="connsiteY13" fmla="*/ 1752197 h 2225304"/>
                <a:gd name="connsiteX14" fmla="*/ 2948 w 2015161"/>
                <a:gd name="connsiteY14" fmla="*/ 1522210 h 2225304"/>
                <a:gd name="connsiteX15" fmla="*/ 281213 w 2015161"/>
                <a:gd name="connsiteY15" fmla="*/ 1319649 h 2225304"/>
                <a:gd name="connsiteX16" fmla="*/ 281213 w 2015161"/>
                <a:gd name="connsiteY16" fmla="*/ 922459 h 2225304"/>
                <a:gd name="connsiteX17" fmla="*/ 37863 w 2015161"/>
                <a:gd name="connsiteY17" fmla="*/ 693713 h 2225304"/>
                <a:gd name="connsiteX18" fmla="*/ 155529 w 2015161"/>
                <a:gd name="connsiteY18" fmla="*/ 489911 h 2225304"/>
                <a:gd name="connsiteX19" fmla="*/ 475303 w 2015161"/>
                <a:gd name="connsiteY19" fmla="*/ 586285 h 2225304"/>
                <a:gd name="connsiteX20" fmla="*/ 819280 w 2015161"/>
                <a:gd name="connsiteY20" fmla="*/ 387690 h 2225304"/>
                <a:gd name="connsiteX21" fmla="*/ 895705 w 2015161"/>
                <a:gd name="connsiteY21" fmla="*/ 62570 h 2225304"/>
                <a:gd name="connsiteX22" fmla="*/ 1131035 w 2015161"/>
                <a:gd name="connsiteY22" fmla="*/ 62570 h 2225304"/>
                <a:gd name="connsiteX23" fmla="*/ 1207460 w 2015161"/>
                <a:gd name="connsiteY23" fmla="*/ 387690 h 2225304"/>
                <a:gd name="connsiteX24" fmla="*/ 1551437 w 2015161"/>
                <a:gd name="connsiteY24" fmla="*/ 586285 h 2225304"/>
                <a:gd name="connsiteX0" fmla="*/ 1551439 w 2015163"/>
                <a:gd name="connsiteY0" fmla="*/ 586285 h 2225306"/>
                <a:gd name="connsiteX1" fmla="*/ 1827569 w 2015163"/>
                <a:gd name="connsiteY1" fmla="*/ 481182 h 2225306"/>
                <a:gd name="connsiteX2" fmla="*/ 1988879 w 2015163"/>
                <a:gd name="connsiteY2" fmla="*/ 693713 h 2225306"/>
                <a:gd name="connsiteX3" fmla="*/ 1745529 w 2015163"/>
                <a:gd name="connsiteY3" fmla="*/ 922459 h 2225306"/>
                <a:gd name="connsiteX4" fmla="*/ 1745529 w 2015163"/>
                <a:gd name="connsiteY4" fmla="*/ 1319649 h 2225306"/>
                <a:gd name="connsiteX5" fmla="*/ 1988879 w 2015163"/>
                <a:gd name="connsiteY5" fmla="*/ 1548395 h 2225306"/>
                <a:gd name="connsiteX6" fmla="*/ 1871213 w 2015163"/>
                <a:gd name="connsiteY6" fmla="*/ 1752197 h 2225306"/>
                <a:gd name="connsiteX7" fmla="*/ 1551439 w 2015163"/>
                <a:gd name="connsiteY7" fmla="*/ 1655823 h 2225306"/>
                <a:gd name="connsiteX8" fmla="*/ 1207462 w 2015163"/>
                <a:gd name="connsiteY8" fmla="*/ 1854418 h 2225306"/>
                <a:gd name="connsiteX9" fmla="*/ 1131037 w 2015163"/>
                <a:gd name="connsiteY9" fmla="*/ 2179538 h 2225306"/>
                <a:gd name="connsiteX10" fmla="*/ 860792 w 2015163"/>
                <a:gd name="connsiteY10" fmla="*/ 2188266 h 2225306"/>
                <a:gd name="connsiteX11" fmla="*/ 819282 w 2015163"/>
                <a:gd name="connsiteY11" fmla="*/ 1854418 h 2225306"/>
                <a:gd name="connsiteX12" fmla="*/ 475305 w 2015163"/>
                <a:gd name="connsiteY12" fmla="*/ 1655823 h 2225306"/>
                <a:gd name="connsiteX13" fmla="*/ 155531 w 2015163"/>
                <a:gd name="connsiteY13" fmla="*/ 1752197 h 2225306"/>
                <a:gd name="connsiteX14" fmla="*/ 2950 w 2015163"/>
                <a:gd name="connsiteY14" fmla="*/ 1522210 h 2225306"/>
                <a:gd name="connsiteX15" fmla="*/ 281215 w 2015163"/>
                <a:gd name="connsiteY15" fmla="*/ 1319649 h 2225306"/>
                <a:gd name="connsiteX16" fmla="*/ 281215 w 2015163"/>
                <a:gd name="connsiteY16" fmla="*/ 922459 h 2225306"/>
                <a:gd name="connsiteX17" fmla="*/ 37865 w 2015163"/>
                <a:gd name="connsiteY17" fmla="*/ 693713 h 2225306"/>
                <a:gd name="connsiteX18" fmla="*/ 155531 w 2015163"/>
                <a:gd name="connsiteY18" fmla="*/ 463725 h 2225306"/>
                <a:gd name="connsiteX19" fmla="*/ 475305 w 2015163"/>
                <a:gd name="connsiteY19" fmla="*/ 586285 h 2225306"/>
                <a:gd name="connsiteX20" fmla="*/ 819282 w 2015163"/>
                <a:gd name="connsiteY20" fmla="*/ 387690 h 2225306"/>
                <a:gd name="connsiteX21" fmla="*/ 895707 w 2015163"/>
                <a:gd name="connsiteY21" fmla="*/ 62570 h 2225306"/>
                <a:gd name="connsiteX22" fmla="*/ 1131037 w 2015163"/>
                <a:gd name="connsiteY22" fmla="*/ 62570 h 2225306"/>
                <a:gd name="connsiteX23" fmla="*/ 1207462 w 2015163"/>
                <a:gd name="connsiteY23" fmla="*/ 387690 h 2225306"/>
                <a:gd name="connsiteX24" fmla="*/ 1551439 w 2015163"/>
                <a:gd name="connsiteY24" fmla="*/ 586285 h 2225306"/>
                <a:gd name="connsiteX0" fmla="*/ 1551439 w 2015163"/>
                <a:gd name="connsiteY0" fmla="*/ 575030 h 2214049"/>
                <a:gd name="connsiteX1" fmla="*/ 1827569 w 2015163"/>
                <a:gd name="connsiteY1" fmla="*/ 469927 h 2214049"/>
                <a:gd name="connsiteX2" fmla="*/ 1988879 w 2015163"/>
                <a:gd name="connsiteY2" fmla="*/ 682458 h 2214049"/>
                <a:gd name="connsiteX3" fmla="*/ 1745529 w 2015163"/>
                <a:gd name="connsiteY3" fmla="*/ 911204 h 2214049"/>
                <a:gd name="connsiteX4" fmla="*/ 1745529 w 2015163"/>
                <a:gd name="connsiteY4" fmla="*/ 1308394 h 2214049"/>
                <a:gd name="connsiteX5" fmla="*/ 1988879 w 2015163"/>
                <a:gd name="connsiteY5" fmla="*/ 1537140 h 2214049"/>
                <a:gd name="connsiteX6" fmla="*/ 1871213 w 2015163"/>
                <a:gd name="connsiteY6" fmla="*/ 1740942 h 2214049"/>
                <a:gd name="connsiteX7" fmla="*/ 1551439 w 2015163"/>
                <a:gd name="connsiteY7" fmla="*/ 1644568 h 2214049"/>
                <a:gd name="connsiteX8" fmla="*/ 1207462 w 2015163"/>
                <a:gd name="connsiteY8" fmla="*/ 1843163 h 2214049"/>
                <a:gd name="connsiteX9" fmla="*/ 1131037 w 2015163"/>
                <a:gd name="connsiteY9" fmla="*/ 2168283 h 2214049"/>
                <a:gd name="connsiteX10" fmla="*/ 860792 w 2015163"/>
                <a:gd name="connsiteY10" fmla="*/ 2177011 h 2214049"/>
                <a:gd name="connsiteX11" fmla="*/ 819282 w 2015163"/>
                <a:gd name="connsiteY11" fmla="*/ 1843163 h 2214049"/>
                <a:gd name="connsiteX12" fmla="*/ 475305 w 2015163"/>
                <a:gd name="connsiteY12" fmla="*/ 1644568 h 2214049"/>
                <a:gd name="connsiteX13" fmla="*/ 155531 w 2015163"/>
                <a:gd name="connsiteY13" fmla="*/ 1740942 h 2214049"/>
                <a:gd name="connsiteX14" fmla="*/ 2950 w 2015163"/>
                <a:gd name="connsiteY14" fmla="*/ 1510955 h 2214049"/>
                <a:gd name="connsiteX15" fmla="*/ 281215 w 2015163"/>
                <a:gd name="connsiteY15" fmla="*/ 1308394 h 2214049"/>
                <a:gd name="connsiteX16" fmla="*/ 281215 w 2015163"/>
                <a:gd name="connsiteY16" fmla="*/ 911204 h 2214049"/>
                <a:gd name="connsiteX17" fmla="*/ 37865 w 2015163"/>
                <a:gd name="connsiteY17" fmla="*/ 682458 h 2214049"/>
                <a:gd name="connsiteX18" fmla="*/ 155531 w 2015163"/>
                <a:gd name="connsiteY18" fmla="*/ 452470 h 2214049"/>
                <a:gd name="connsiteX19" fmla="*/ 475305 w 2015163"/>
                <a:gd name="connsiteY19" fmla="*/ 575030 h 2214049"/>
                <a:gd name="connsiteX20" fmla="*/ 819282 w 2015163"/>
                <a:gd name="connsiteY20" fmla="*/ 376435 h 2214049"/>
                <a:gd name="connsiteX21" fmla="*/ 895707 w 2015163"/>
                <a:gd name="connsiteY21" fmla="*/ 51315 h 2214049"/>
                <a:gd name="connsiteX22" fmla="*/ 1165952 w 2015163"/>
                <a:gd name="connsiteY22" fmla="*/ 33857 h 2214049"/>
                <a:gd name="connsiteX23" fmla="*/ 1207462 w 2015163"/>
                <a:gd name="connsiteY23" fmla="*/ 376435 h 2214049"/>
                <a:gd name="connsiteX24" fmla="*/ 1551439 w 2015163"/>
                <a:gd name="connsiteY24" fmla="*/ 575030 h 2214049"/>
                <a:gd name="connsiteX0" fmla="*/ 1551439 w 2015163"/>
                <a:gd name="connsiteY0" fmla="*/ 575028 h 2214049"/>
                <a:gd name="connsiteX1" fmla="*/ 1810111 w 2015163"/>
                <a:gd name="connsiteY1" fmla="*/ 443740 h 2214049"/>
                <a:gd name="connsiteX2" fmla="*/ 1988879 w 2015163"/>
                <a:gd name="connsiteY2" fmla="*/ 682456 h 2214049"/>
                <a:gd name="connsiteX3" fmla="*/ 1745529 w 2015163"/>
                <a:gd name="connsiteY3" fmla="*/ 911202 h 2214049"/>
                <a:gd name="connsiteX4" fmla="*/ 1745529 w 2015163"/>
                <a:gd name="connsiteY4" fmla="*/ 1308392 h 2214049"/>
                <a:gd name="connsiteX5" fmla="*/ 1988879 w 2015163"/>
                <a:gd name="connsiteY5" fmla="*/ 1537138 h 2214049"/>
                <a:gd name="connsiteX6" fmla="*/ 1871213 w 2015163"/>
                <a:gd name="connsiteY6" fmla="*/ 1740940 h 2214049"/>
                <a:gd name="connsiteX7" fmla="*/ 1551439 w 2015163"/>
                <a:gd name="connsiteY7" fmla="*/ 1644566 h 2214049"/>
                <a:gd name="connsiteX8" fmla="*/ 1207462 w 2015163"/>
                <a:gd name="connsiteY8" fmla="*/ 1843161 h 2214049"/>
                <a:gd name="connsiteX9" fmla="*/ 1131037 w 2015163"/>
                <a:gd name="connsiteY9" fmla="*/ 2168281 h 2214049"/>
                <a:gd name="connsiteX10" fmla="*/ 860792 w 2015163"/>
                <a:gd name="connsiteY10" fmla="*/ 2177009 h 2214049"/>
                <a:gd name="connsiteX11" fmla="*/ 819282 w 2015163"/>
                <a:gd name="connsiteY11" fmla="*/ 1843161 h 2214049"/>
                <a:gd name="connsiteX12" fmla="*/ 475305 w 2015163"/>
                <a:gd name="connsiteY12" fmla="*/ 1644566 h 2214049"/>
                <a:gd name="connsiteX13" fmla="*/ 155531 w 2015163"/>
                <a:gd name="connsiteY13" fmla="*/ 1740940 h 2214049"/>
                <a:gd name="connsiteX14" fmla="*/ 2950 w 2015163"/>
                <a:gd name="connsiteY14" fmla="*/ 1510953 h 2214049"/>
                <a:gd name="connsiteX15" fmla="*/ 281215 w 2015163"/>
                <a:gd name="connsiteY15" fmla="*/ 1308392 h 2214049"/>
                <a:gd name="connsiteX16" fmla="*/ 281215 w 2015163"/>
                <a:gd name="connsiteY16" fmla="*/ 911202 h 2214049"/>
                <a:gd name="connsiteX17" fmla="*/ 37865 w 2015163"/>
                <a:gd name="connsiteY17" fmla="*/ 682456 h 2214049"/>
                <a:gd name="connsiteX18" fmla="*/ 155531 w 2015163"/>
                <a:gd name="connsiteY18" fmla="*/ 452468 h 2214049"/>
                <a:gd name="connsiteX19" fmla="*/ 475305 w 2015163"/>
                <a:gd name="connsiteY19" fmla="*/ 575028 h 2214049"/>
                <a:gd name="connsiteX20" fmla="*/ 819282 w 2015163"/>
                <a:gd name="connsiteY20" fmla="*/ 376433 h 2214049"/>
                <a:gd name="connsiteX21" fmla="*/ 895707 w 2015163"/>
                <a:gd name="connsiteY21" fmla="*/ 51313 h 2214049"/>
                <a:gd name="connsiteX22" fmla="*/ 1165952 w 2015163"/>
                <a:gd name="connsiteY22" fmla="*/ 33855 h 2214049"/>
                <a:gd name="connsiteX23" fmla="*/ 1207462 w 2015163"/>
                <a:gd name="connsiteY23" fmla="*/ 376433 h 2214049"/>
                <a:gd name="connsiteX24" fmla="*/ 1551439 w 2015163"/>
                <a:gd name="connsiteY24" fmla="*/ 575028 h 2214049"/>
                <a:gd name="connsiteX0" fmla="*/ 1551439 w 1990924"/>
                <a:gd name="connsiteY0" fmla="*/ 575028 h 2214047"/>
                <a:gd name="connsiteX1" fmla="*/ 1810111 w 1990924"/>
                <a:gd name="connsiteY1" fmla="*/ 443740 h 2214047"/>
                <a:gd name="connsiteX2" fmla="*/ 1988879 w 1990924"/>
                <a:gd name="connsiteY2" fmla="*/ 682456 h 2214047"/>
                <a:gd name="connsiteX3" fmla="*/ 1745529 w 1990924"/>
                <a:gd name="connsiteY3" fmla="*/ 911202 h 2214047"/>
                <a:gd name="connsiteX4" fmla="*/ 1745529 w 1990924"/>
                <a:gd name="connsiteY4" fmla="*/ 1308392 h 2214047"/>
                <a:gd name="connsiteX5" fmla="*/ 1988879 w 1990924"/>
                <a:gd name="connsiteY5" fmla="*/ 1537138 h 2214047"/>
                <a:gd name="connsiteX6" fmla="*/ 1845026 w 1990924"/>
                <a:gd name="connsiteY6" fmla="*/ 1775854 h 2214047"/>
                <a:gd name="connsiteX7" fmla="*/ 1551439 w 1990924"/>
                <a:gd name="connsiteY7" fmla="*/ 1644566 h 2214047"/>
                <a:gd name="connsiteX8" fmla="*/ 1207462 w 1990924"/>
                <a:gd name="connsiteY8" fmla="*/ 1843161 h 2214047"/>
                <a:gd name="connsiteX9" fmla="*/ 1131037 w 1990924"/>
                <a:gd name="connsiteY9" fmla="*/ 2168281 h 2214047"/>
                <a:gd name="connsiteX10" fmla="*/ 860792 w 1990924"/>
                <a:gd name="connsiteY10" fmla="*/ 2177009 h 2214047"/>
                <a:gd name="connsiteX11" fmla="*/ 819282 w 1990924"/>
                <a:gd name="connsiteY11" fmla="*/ 1843161 h 2214047"/>
                <a:gd name="connsiteX12" fmla="*/ 475305 w 1990924"/>
                <a:gd name="connsiteY12" fmla="*/ 1644566 h 2214047"/>
                <a:gd name="connsiteX13" fmla="*/ 155531 w 1990924"/>
                <a:gd name="connsiteY13" fmla="*/ 1740940 h 2214047"/>
                <a:gd name="connsiteX14" fmla="*/ 2950 w 1990924"/>
                <a:gd name="connsiteY14" fmla="*/ 1510953 h 2214047"/>
                <a:gd name="connsiteX15" fmla="*/ 281215 w 1990924"/>
                <a:gd name="connsiteY15" fmla="*/ 1308392 h 2214047"/>
                <a:gd name="connsiteX16" fmla="*/ 281215 w 1990924"/>
                <a:gd name="connsiteY16" fmla="*/ 911202 h 2214047"/>
                <a:gd name="connsiteX17" fmla="*/ 37865 w 1990924"/>
                <a:gd name="connsiteY17" fmla="*/ 682456 h 2214047"/>
                <a:gd name="connsiteX18" fmla="*/ 155531 w 1990924"/>
                <a:gd name="connsiteY18" fmla="*/ 452468 h 2214047"/>
                <a:gd name="connsiteX19" fmla="*/ 475305 w 1990924"/>
                <a:gd name="connsiteY19" fmla="*/ 575028 h 2214047"/>
                <a:gd name="connsiteX20" fmla="*/ 819282 w 1990924"/>
                <a:gd name="connsiteY20" fmla="*/ 376433 h 2214047"/>
                <a:gd name="connsiteX21" fmla="*/ 895707 w 1990924"/>
                <a:gd name="connsiteY21" fmla="*/ 51313 h 2214047"/>
                <a:gd name="connsiteX22" fmla="*/ 1165952 w 1990924"/>
                <a:gd name="connsiteY22" fmla="*/ 33855 h 2214047"/>
                <a:gd name="connsiteX23" fmla="*/ 1207462 w 1990924"/>
                <a:gd name="connsiteY23" fmla="*/ 376433 h 2214047"/>
                <a:gd name="connsiteX24" fmla="*/ 1551439 w 1990924"/>
                <a:gd name="connsiteY24" fmla="*/ 575028 h 221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0924" h="2214047">
                  <a:moveTo>
                    <a:pt x="1551439" y="575028"/>
                  </a:moveTo>
                  <a:lnTo>
                    <a:pt x="1810111" y="443740"/>
                  </a:lnTo>
                  <a:cubicBezTo>
                    <a:pt x="1916702" y="411615"/>
                    <a:pt x="1999643" y="604546"/>
                    <a:pt x="1988879" y="682456"/>
                  </a:cubicBezTo>
                  <a:cubicBezTo>
                    <a:pt x="1978115" y="760366"/>
                    <a:pt x="1855917" y="833066"/>
                    <a:pt x="1745529" y="911202"/>
                  </a:cubicBezTo>
                  <a:cubicBezTo>
                    <a:pt x="1780804" y="1041249"/>
                    <a:pt x="1780804" y="1178345"/>
                    <a:pt x="1745529" y="1308392"/>
                  </a:cubicBezTo>
                  <a:cubicBezTo>
                    <a:pt x="1826646" y="1384641"/>
                    <a:pt x="1972296" y="1459228"/>
                    <a:pt x="1988879" y="1537138"/>
                  </a:cubicBezTo>
                  <a:cubicBezTo>
                    <a:pt x="2005462" y="1615048"/>
                    <a:pt x="1917933" y="1757949"/>
                    <a:pt x="1845026" y="1775854"/>
                  </a:cubicBezTo>
                  <a:cubicBezTo>
                    <a:pt x="1772119" y="1793759"/>
                    <a:pt x="1679522" y="1697359"/>
                    <a:pt x="1551439" y="1644566"/>
                  </a:cubicBezTo>
                  <a:cubicBezTo>
                    <a:pt x="1456452" y="1740139"/>
                    <a:pt x="1337724" y="1808687"/>
                    <a:pt x="1207462" y="1843161"/>
                  </a:cubicBezTo>
                  <a:cubicBezTo>
                    <a:pt x="1181987" y="1951534"/>
                    <a:pt x="1188815" y="2112640"/>
                    <a:pt x="1131037" y="2168281"/>
                  </a:cubicBezTo>
                  <a:cubicBezTo>
                    <a:pt x="1073259" y="2223922"/>
                    <a:pt x="912751" y="2231196"/>
                    <a:pt x="860792" y="2177009"/>
                  </a:cubicBezTo>
                  <a:cubicBezTo>
                    <a:pt x="808833" y="2122822"/>
                    <a:pt x="810792" y="1947903"/>
                    <a:pt x="819282" y="1843161"/>
                  </a:cubicBezTo>
                  <a:cubicBezTo>
                    <a:pt x="689020" y="1808686"/>
                    <a:pt x="570292" y="1740138"/>
                    <a:pt x="475305" y="1644566"/>
                  </a:cubicBezTo>
                  <a:cubicBezTo>
                    <a:pt x="368714" y="1676691"/>
                    <a:pt x="234257" y="1763209"/>
                    <a:pt x="155531" y="1740940"/>
                  </a:cubicBezTo>
                  <a:cubicBezTo>
                    <a:pt x="76805" y="1718671"/>
                    <a:pt x="-17997" y="1583044"/>
                    <a:pt x="2950" y="1510953"/>
                  </a:cubicBezTo>
                  <a:cubicBezTo>
                    <a:pt x="23897" y="1438862"/>
                    <a:pt x="223198" y="1360342"/>
                    <a:pt x="281215" y="1308392"/>
                  </a:cubicBezTo>
                  <a:cubicBezTo>
                    <a:pt x="245940" y="1178345"/>
                    <a:pt x="245940" y="1041249"/>
                    <a:pt x="281215" y="911202"/>
                  </a:cubicBezTo>
                  <a:cubicBezTo>
                    <a:pt x="200098" y="834953"/>
                    <a:pt x="58812" y="758912"/>
                    <a:pt x="37865" y="682456"/>
                  </a:cubicBezTo>
                  <a:cubicBezTo>
                    <a:pt x="16918" y="606000"/>
                    <a:pt x="82624" y="470373"/>
                    <a:pt x="155531" y="452468"/>
                  </a:cubicBezTo>
                  <a:cubicBezTo>
                    <a:pt x="228438" y="434563"/>
                    <a:pt x="364680" y="530965"/>
                    <a:pt x="475305" y="575028"/>
                  </a:cubicBezTo>
                  <a:cubicBezTo>
                    <a:pt x="570292" y="479455"/>
                    <a:pt x="689020" y="410907"/>
                    <a:pt x="819282" y="376433"/>
                  </a:cubicBezTo>
                  <a:cubicBezTo>
                    <a:pt x="844757" y="268060"/>
                    <a:pt x="837929" y="108409"/>
                    <a:pt x="895707" y="51313"/>
                  </a:cubicBezTo>
                  <a:cubicBezTo>
                    <a:pt x="953485" y="-5783"/>
                    <a:pt x="1113993" y="-20332"/>
                    <a:pt x="1165952" y="33855"/>
                  </a:cubicBezTo>
                  <a:cubicBezTo>
                    <a:pt x="1217911" y="88042"/>
                    <a:pt x="1198495" y="254233"/>
                    <a:pt x="1207462" y="376433"/>
                  </a:cubicBezTo>
                  <a:cubicBezTo>
                    <a:pt x="1337724" y="410908"/>
                    <a:pt x="1456452" y="479456"/>
                    <a:pt x="1551439" y="575028"/>
                  </a:cubicBezTo>
                  <a:close/>
                </a:path>
              </a:pathLst>
            </a:custGeom>
            <a:noFill/>
            <a:ln w="25400">
              <a:solidFill>
                <a:srgbClr val="697DA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3766" tIns="587064" rIns="583766" bIns="587064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 kern="120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椭圆 31"/>
            <p:cNvSpPr/>
            <p:nvPr/>
          </p:nvSpPr>
          <p:spPr>
            <a:xfrm>
              <a:off x="5549224" y="4295444"/>
              <a:ext cx="118928" cy="10838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9" name="组合 119"/>
          <p:cNvGrpSpPr/>
          <p:nvPr/>
        </p:nvGrpSpPr>
        <p:grpSpPr>
          <a:xfrm rot="20595534" flipH="1">
            <a:off x="3531723" y="5693626"/>
            <a:ext cx="378773" cy="501909"/>
            <a:chOff x="6349289" y="689341"/>
            <a:chExt cx="240568" cy="318691"/>
          </a:xfrm>
        </p:grpSpPr>
        <p:grpSp>
          <p:nvGrpSpPr>
            <p:cNvPr id="10" name="组合 120"/>
            <p:cNvGrpSpPr/>
            <p:nvPr/>
          </p:nvGrpSpPr>
          <p:grpSpPr>
            <a:xfrm rot="735509">
              <a:off x="6349289" y="689341"/>
              <a:ext cx="240568" cy="279631"/>
              <a:chOff x="7319233" y="478676"/>
              <a:chExt cx="580936" cy="675267"/>
            </a:xfrm>
          </p:grpSpPr>
          <p:sp>
            <p:nvSpPr>
              <p:cNvPr id="90" name="任意多边形 122"/>
              <p:cNvSpPr/>
              <p:nvPr/>
            </p:nvSpPr>
            <p:spPr>
              <a:xfrm>
                <a:off x="7319233" y="478676"/>
                <a:ext cx="580936" cy="675267"/>
              </a:xfrm>
              <a:custGeom>
                <a:avLst/>
                <a:gdLst>
                  <a:gd name="connsiteX0" fmla="*/ 169694 w 579891"/>
                  <a:gd name="connsiteY0" fmla="*/ 674526 h 674526"/>
                  <a:gd name="connsiteX1" fmla="*/ 193757 w 579891"/>
                  <a:gd name="connsiteY1" fmla="*/ 421863 h 674526"/>
                  <a:gd name="connsiteX2" fmla="*/ 1252 w 579891"/>
                  <a:gd name="connsiteY2" fmla="*/ 241390 h 674526"/>
                  <a:gd name="connsiteX3" fmla="*/ 302041 w 579891"/>
                  <a:gd name="connsiteY3" fmla="*/ 758 h 674526"/>
                  <a:gd name="connsiteX4" fmla="*/ 578768 w 579891"/>
                  <a:gd name="connsiteY4" fmla="*/ 325611 h 674526"/>
                  <a:gd name="connsiteX5" fmla="*/ 398294 w 579891"/>
                  <a:gd name="connsiteY5" fmla="*/ 457958 h 674526"/>
                  <a:gd name="connsiteX6" fmla="*/ 362199 w 579891"/>
                  <a:gd name="connsiteY6" fmla="*/ 638432 h 674526"/>
                  <a:gd name="connsiteX7" fmla="*/ 193757 w 579891"/>
                  <a:gd name="connsiteY7" fmla="*/ 626400 h 674526"/>
                  <a:gd name="connsiteX0" fmla="*/ 168660 w 578857"/>
                  <a:gd name="connsiteY0" fmla="*/ 675267 h 675267"/>
                  <a:gd name="connsiteX1" fmla="*/ 192723 w 578857"/>
                  <a:gd name="connsiteY1" fmla="*/ 422604 h 675267"/>
                  <a:gd name="connsiteX2" fmla="*/ 218 w 578857"/>
                  <a:gd name="connsiteY2" fmla="*/ 242131 h 675267"/>
                  <a:gd name="connsiteX3" fmla="*/ 301007 w 578857"/>
                  <a:gd name="connsiteY3" fmla="*/ 1499 h 675267"/>
                  <a:gd name="connsiteX4" fmla="*/ 577734 w 578857"/>
                  <a:gd name="connsiteY4" fmla="*/ 326352 h 675267"/>
                  <a:gd name="connsiteX5" fmla="*/ 397260 w 578857"/>
                  <a:gd name="connsiteY5" fmla="*/ 458699 h 675267"/>
                  <a:gd name="connsiteX6" fmla="*/ 361165 w 578857"/>
                  <a:gd name="connsiteY6" fmla="*/ 639173 h 675267"/>
                  <a:gd name="connsiteX7" fmla="*/ 192723 w 578857"/>
                  <a:gd name="connsiteY7" fmla="*/ 627141 h 675267"/>
                  <a:gd name="connsiteX0" fmla="*/ 168660 w 580183"/>
                  <a:gd name="connsiteY0" fmla="*/ 675267 h 675267"/>
                  <a:gd name="connsiteX1" fmla="*/ 192723 w 580183"/>
                  <a:gd name="connsiteY1" fmla="*/ 422604 h 675267"/>
                  <a:gd name="connsiteX2" fmla="*/ 218 w 580183"/>
                  <a:gd name="connsiteY2" fmla="*/ 242131 h 675267"/>
                  <a:gd name="connsiteX3" fmla="*/ 301007 w 580183"/>
                  <a:gd name="connsiteY3" fmla="*/ 1499 h 675267"/>
                  <a:gd name="connsiteX4" fmla="*/ 577734 w 580183"/>
                  <a:gd name="connsiteY4" fmla="*/ 326352 h 675267"/>
                  <a:gd name="connsiteX5" fmla="*/ 397260 w 580183"/>
                  <a:gd name="connsiteY5" fmla="*/ 458699 h 675267"/>
                  <a:gd name="connsiteX6" fmla="*/ 361165 w 580183"/>
                  <a:gd name="connsiteY6" fmla="*/ 639173 h 675267"/>
                  <a:gd name="connsiteX7" fmla="*/ 192723 w 580183"/>
                  <a:gd name="connsiteY7" fmla="*/ 627141 h 675267"/>
                  <a:gd name="connsiteX0" fmla="*/ 168726 w 580936"/>
                  <a:gd name="connsiteY0" fmla="*/ 675267 h 675267"/>
                  <a:gd name="connsiteX1" fmla="*/ 192789 w 580936"/>
                  <a:gd name="connsiteY1" fmla="*/ 422604 h 675267"/>
                  <a:gd name="connsiteX2" fmla="*/ 284 w 580936"/>
                  <a:gd name="connsiteY2" fmla="*/ 242131 h 675267"/>
                  <a:gd name="connsiteX3" fmla="*/ 301073 w 580936"/>
                  <a:gd name="connsiteY3" fmla="*/ 1499 h 675267"/>
                  <a:gd name="connsiteX4" fmla="*/ 577800 w 580936"/>
                  <a:gd name="connsiteY4" fmla="*/ 326352 h 675267"/>
                  <a:gd name="connsiteX5" fmla="*/ 397326 w 580936"/>
                  <a:gd name="connsiteY5" fmla="*/ 458699 h 675267"/>
                  <a:gd name="connsiteX6" fmla="*/ 361231 w 580936"/>
                  <a:gd name="connsiteY6" fmla="*/ 639173 h 675267"/>
                  <a:gd name="connsiteX7" fmla="*/ 192789 w 580936"/>
                  <a:gd name="connsiteY7" fmla="*/ 627141 h 67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0936" h="675267">
                    <a:moveTo>
                      <a:pt x="168726" y="675267"/>
                    </a:moveTo>
                    <a:cubicBezTo>
                      <a:pt x="194794" y="585030"/>
                      <a:pt x="220863" y="494793"/>
                      <a:pt x="192789" y="422604"/>
                    </a:cubicBezTo>
                    <a:cubicBezTo>
                      <a:pt x="164715" y="350415"/>
                      <a:pt x="8239" y="411989"/>
                      <a:pt x="284" y="242131"/>
                    </a:cubicBezTo>
                    <a:cubicBezTo>
                      <a:pt x="-7671" y="72273"/>
                      <a:pt x="152816" y="-12538"/>
                      <a:pt x="301073" y="1499"/>
                    </a:cubicBezTo>
                    <a:cubicBezTo>
                      <a:pt x="449330" y="15536"/>
                      <a:pt x="605094" y="137477"/>
                      <a:pt x="577800" y="326352"/>
                    </a:cubicBezTo>
                    <a:cubicBezTo>
                      <a:pt x="550506" y="515227"/>
                      <a:pt x="433421" y="406562"/>
                      <a:pt x="397326" y="458699"/>
                    </a:cubicBezTo>
                    <a:cubicBezTo>
                      <a:pt x="361231" y="510836"/>
                      <a:pt x="395321" y="611099"/>
                      <a:pt x="361231" y="639173"/>
                    </a:cubicBezTo>
                    <a:cubicBezTo>
                      <a:pt x="327142" y="667247"/>
                      <a:pt x="259965" y="647194"/>
                      <a:pt x="192789" y="627141"/>
                    </a:cubicBezTo>
                  </a:path>
                </a:pathLst>
              </a:custGeom>
              <a:noFill/>
              <a:ln w="22225" cap="rnd">
                <a:solidFill>
                  <a:srgbClr val="697DA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" name="任意多边形 123"/>
              <p:cNvSpPr/>
              <p:nvPr/>
            </p:nvSpPr>
            <p:spPr>
              <a:xfrm>
                <a:off x="7575219" y="695628"/>
                <a:ext cx="173947" cy="400785"/>
              </a:xfrm>
              <a:custGeom>
                <a:avLst/>
                <a:gdLst>
                  <a:gd name="connsiteX0" fmla="*/ 0 w 173947"/>
                  <a:gd name="connsiteY0" fmla="*/ 2090 h 400785"/>
                  <a:gd name="connsiteX1" fmla="*/ 173346 w 173947"/>
                  <a:gd name="connsiteY1" fmla="*/ 23758 h 400785"/>
                  <a:gd name="connsiteX2" fmla="*/ 56337 w 173947"/>
                  <a:gd name="connsiteY2" fmla="*/ 28091 h 400785"/>
                  <a:gd name="connsiteX3" fmla="*/ 34669 w 173947"/>
                  <a:gd name="connsiteY3" fmla="*/ 400785 h 40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947" h="400785">
                    <a:moveTo>
                      <a:pt x="0" y="2090"/>
                    </a:moveTo>
                    <a:cubicBezTo>
                      <a:pt x="81978" y="10757"/>
                      <a:pt x="163957" y="19425"/>
                      <a:pt x="173346" y="23758"/>
                    </a:cubicBezTo>
                    <a:cubicBezTo>
                      <a:pt x="182735" y="28091"/>
                      <a:pt x="79450" y="-34747"/>
                      <a:pt x="56337" y="28091"/>
                    </a:cubicBezTo>
                    <a:cubicBezTo>
                      <a:pt x="33224" y="90929"/>
                      <a:pt x="33946" y="245857"/>
                      <a:pt x="34669" y="400785"/>
                    </a:cubicBezTo>
                  </a:path>
                </a:pathLst>
              </a:custGeom>
              <a:noFill/>
              <a:ln w="22225" cap="rnd">
                <a:solidFill>
                  <a:srgbClr val="697DA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85" name="任意多边形 121"/>
            <p:cNvSpPr/>
            <p:nvPr/>
          </p:nvSpPr>
          <p:spPr>
            <a:xfrm>
              <a:off x="6385067" y="953531"/>
              <a:ext cx="82602" cy="54501"/>
            </a:xfrm>
            <a:custGeom>
              <a:avLst/>
              <a:gdLst>
                <a:gd name="connsiteX0" fmla="*/ 248 w 76868"/>
                <a:gd name="connsiteY0" fmla="*/ 393 h 59632"/>
                <a:gd name="connsiteX1" fmla="*/ 54325 w 76868"/>
                <a:gd name="connsiteY1" fmla="*/ 32348 h 59632"/>
                <a:gd name="connsiteX2" fmla="*/ 76448 w 76868"/>
                <a:gd name="connsiteY2" fmla="*/ 5309 h 59632"/>
                <a:gd name="connsiteX3" fmla="*/ 37119 w 76868"/>
                <a:gd name="connsiteY3" fmla="*/ 59387 h 59632"/>
                <a:gd name="connsiteX4" fmla="*/ 248 w 76868"/>
                <a:gd name="connsiteY4" fmla="*/ 393 h 59632"/>
                <a:gd name="connsiteX0" fmla="*/ 12434 w 89054"/>
                <a:gd name="connsiteY0" fmla="*/ 4 h 59773"/>
                <a:gd name="connsiteX1" fmla="*/ 66511 w 89054"/>
                <a:gd name="connsiteY1" fmla="*/ 31959 h 59773"/>
                <a:gd name="connsiteX2" fmla="*/ 88634 w 89054"/>
                <a:gd name="connsiteY2" fmla="*/ 4920 h 59773"/>
                <a:gd name="connsiteX3" fmla="*/ 49305 w 89054"/>
                <a:gd name="connsiteY3" fmla="*/ 58998 h 59773"/>
                <a:gd name="connsiteX4" fmla="*/ 2601 w 89054"/>
                <a:gd name="connsiteY4" fmla="*/ 34417 h 59773"/>
                <a:gd name="connsiteX5" fmla="*/ 12434 w 89054"/>
                <a:gd name="connsiteY5" fmla="*/ 4 h 59773"/>
                <a:gd name="connsiteX0" fmla="*/ 12434 w 89054"/>
                <a:gd name="connsiteY0" fmla="*/ 4 h 50472"/>
                <a:gd name="connsiteX1" fmla="*/ 66511 w 89054"/>
                <a:gd name="connsiteY1" fmla="*/ 31959 h 50472"/>
                <a:gd name="connsiteX2" fmla="*/ 88634 w 89054"/>
                <a:gd name="connsiteY2" fmla="*/ 4920 h 50472"/>
                <a:gd name="connsiteX3" fmla="*/ 56679 w 89054"/>
                <a:gd name="connsiteY3" fmla="*/ 49165 h 50472"/>
                <a:gd name="connsiteX4" fmla="*/ 2601 w 89054"/>
                <a:gd name="connsiteY4" fmla="*/ 34417 h 50472"/>
                <a:gd name="connsiteX5" fmla="*/ 12434 w 89054"/>
                <a:gd name="connsiteY5" fmla="*/ 4 h 50472"/>
                <a:gd name="connsiteX0" fmla="*/ 10471 w 87091"/>
                <a:gd name="connsiteY0" fmla="*/ 132 h 49570"/>
                <a:gd name="connsiteX1" fmla="*/ 64548 w 87091"/>
                <a:gd name="connsiteY1" fmla="*/ 32087 h 49570"/>
                <a:gd name="connsiteX2" fmla="*/ 86671 w 87091"/>
                <a:gd name="connsiteY2" fmla="*/ 5048 h 49570"/>
                <a:gd name="connsiteX3" fmla="*/ 54716 w 87091"/>
                <a:gd name="connsiteY3" fmla="*/ 49293 h 49570"/>
                <a:gd name="connsiteX4" fmla="*/ 3097 w 87091"/>
                <a:gd name="connsiteY4" fmla="*/ 22255 h 49570"/>
                <a:gd name="connsiteX5" fmla="*/ 10471 w 87091"/>
                <a:gd name="connsiteY5" fmla="*/ 132 h 49570"/>
                <a:gd name="connsiteX0" fmla="*/ 10471 w 87091"/>
                <a:gd name="connsiteY0" fmla="*/ 132 h 54436"/>
                <a:gd name="connsiteX1" fmla="*/ 64548 w 87091"/>
                <a:gd name="connsiteY1" fmla="*/ 32087 h 54436"/>
                <a:gd name="connsiteX2" fmla="*/ 86671 w 87091"/>
                <a:gd name="connsiteY2" fmla="*/ 5048 h 54436"/>
                <a:gd name="connsiteX3" fmla="*/ 59632 w 87091"/>
                <a:gd name="connsiteY3" fmla="*/ 54209 h 54436"/>
                <a:gd name="connsiteX4" fmla="*/ 3097 w 87091"/>
                <a:gd name="connsiteY4" fmla="*/ 22255 h 54436"/>
                <a:gd name="connsiteX5" fmla="*/ 10471 w 87091"/>
                <a:gd name="connsiteY5" fmla="*/ 132 h 54436"/>
                <a:gd name="connsiteX0" fmla="*/ 11326 w 92270"/>
                <a:gd name="connsiteY0" fmla="*/ 197 h 54501"/>
                <a:gd name="connsiteX1" fmla="*/ 85068 w 92270"/>
                <a:gd name="connsiteY1" fmla="*/ 34610 h 54501"/>
                <a:gd name="connsiteX2" fmla="*/ 87526 w 92270"/>
                <a:gd name="connsiteY2" fmla="*/ 5113 h 54501"/>
                <a:gd name="connsiteX3" fmla="*/ 60487 w 92270"/>
                <a:gd name="connsiteY3" fmla="*/ 54274 h 54501"/>
                <a:gd name="connsiteX4" fmla="*/ 3952 w 92270"/>
                <a:gd name="connsiteY4" fmla="*/ 22320 h 54501"/>
                <a:gd name="connsiteX5" fmla="*/ 11326 w 92270"/>
                <a:gd name="connsiteY5" fmla="*/ 197 h 54501"/>
                <a:gd name="connsiteX0" fmla="*/ 7096 w 88040"/>
                <a:gd name="connsiteY0" fmla="*/ 197 h 54501"/>
                <a:gd name="connsiteX1" fmla="*/ 80838 w 88040"/>
                <a:gd name="connsiteY1" fmla="*/ 34610 h 54501"/>
                <a:gd name="connsiteX2" fmla="*/ 83296 w 88040"/>
                <a:gd name="connsiteY2" fmla="*/ 5113 h 54501"/>
                <a:gd name="connsiteX3" fmla="*/ 56257 w 88040"/>
                <a:gd name="connsiteY3" fmla="*/ 54274 h 54501"/>
                <a:gd name="connsiteX4" fmla="*/ 7096 w 88040"/>
                <a:gd name="connsiteY4" fmla="*/ 22320 h 54501"/>
                <a:gd name="connsiteX5" fmla="*/ 7096 w 88040"/>
                <a:gd name="connsiteY5" fmla="*/ 197 h 54501"/>
                <a:gd name="connsiteX0" fmla="*/ 6579 w 84329"/>
                <a:gd name="connsiteY0" fmla="*/ 133 h 54437"/>
                <a:gd name="connsiteX1" fmla="*/ 72947 w 84329"/>
                <a:gd name="connsiteY1" fmla="*/ 32088 h 54437"/>
                <a:gd name="connsiteX2" fmla="*/ 82779 w 84329"/>
                <a:gd name="connsiteY2" fmla="*/ 5049 h 54437"/>
                <a:gd name="connsiteX3" fmla="*/ 55740 w 84329"/>
                <a:gd name="connsiteY3" fmla="*/ 54210 h 54437"/>
                <a:gd name="connsiteX4" fmla="*/ 6579 w 84329"/>
                <a:gd name="connsiteY4" fmla="*/ 22256 h 54437"/>
                <a:gd name="connsiteX5" fmla="*/ 6579 w 84329"/>
                <a:gd name="connsiteY5" fmla="*/ 133 h 54437"/>
                <a:gd name="connsiteX0" fmla="*/ 5902 w 82602"/>
                <a:gd name="connsiteY0" fmla="*/ 197 h 54501"/>
                <a:gd name="connsiteX1" fmla="*/ 62437 w 82602"/>
                <a:gd name="connsiteY1" fmla="*/ 34610 h 54501"/>
                <a:gd name="connsiteX2" fmla="*/ 82102 w 82602"/>
                <a:gd name="connsiteY2" fmla="*/ 5113 h 54501"/>
                <a:gd name="connsiteX3" fmla="*/ 55063 w 82602"/>
                <a:gd name="connsiteY3" fmla="*/ 54274 h 54501"/>
                <a:gd name="connsiteX4" fmla="*/ 5902 w 82602"/>
                <a:gd name="connsiteY4" fmla="*/ 22320 h 54501"/>
                <a:gd name="connsiteX5" fmla="*/ 5902 w 82602"/>
                <a:gd name="connsiteY5" fmla="*/ 197 h 5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602" h="54501">
                  <a:moveTo>
                    <a:pt x="5902" y="197"/>
                  </a:moveTo>
                  <a:cubicBezTo>
                    <a:pt x="15325" y="2245"/>
                    <a:pt x="49737" y="33791"/>
                    <a:pt x="62437" y="34610"/>
                  </a:cubicBezTo>
                  <a:cubicBezTo>
                    <a:pt x="75137" y="35429"/>
                    <a:pt x="84970" y="607"/>
                    <a:pt x="82102" y="5113"/>
                  </a:cubicBezTo>
                  <a:cubicBezTo>
                    <a:pt x="79234" y="9620"/>
                    <a:pt x="67763" y="51406"/>
                    <a:pt x="55063" y="54274"/>
                  </a:cubicBezTo>
                  <a:cubicBezTo>
                    <a:pt x="42363" y="57142"/>
                    <a:pt x="12047" y="32152"/>
                    <a:pt x="5902" y="22320"/>
                  </a:cubicBezTo>
                  <a:cubicBezTo>
                    <a:pt x="-243" y="12488"/>
                    <a:pt x="-3521" y="-1851"/>
                    <a:pt x="5902" y="197"/>
                  </a:cubicBezTo>
                  <a:close/>
                </a:path>
              </a:pathLst>
            </a:custGeom>
            <a:noFill/>
            <a:ln w="22225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pic>
        <p:nvPicPr>
          <p:cNvPr id="93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70785"/>
            <a:ext cx="3436400" cy="3437295"/>
          </a:xfrm>
          <a:prstGeom prst="rect">
            <a:avLst/>
          </a:prstGeom>
        </p:spPr>
      </p:pic>
      <p:grpSp>
        <p:nvGrpSpPr>
          <p:cNvPr id="11" name="组合 91"/>
          <p:cNvGrpSpPr/>
          <p:nvPr/>
        </p:nvGrpSpPr>
        <p:grpSpPr>
          <a:xfrm>
            <a:off x="518923" y="6366660"/>
            <a:ext cx="3424605" cy="117458"/>
            <a:chOff x="1717000" y="5597856"/>
            <a:chExt cx="4320000" cy="156725"/>
          </a:xfrm>
        </p:grpSpPr>
        <p:sp>
          <p:nvSpPr>
            <p:cNvPr id="99" name="任意多边形 92"/>
            <p:cNvSpPr/>
            <p:nvPr/>
          </p:nvSpPr>
          <p:spPr>
            <a:xfrm>
              <a:off x="1717000" y="5597856"/>
              <a:ext cx="4320000" cy="33630"/>
            </a:xfrm>
            <a:custGeom>
              <a:avLst/>
              <a:gdLst>
                <a:gd name="connsiteX0" fmla="*/ 0 w 6074229"/>
                <a:gd name="connsiteY0" fmla="*/ 0 h 39188"/>
                <a:gd name="connsiteX1" fmla="*/ 1685109 w 6074229"/>
                <a:gd name="connsiteY1" fmla="*/ 13063 h 39188"/>
                <a:gd name="connsiteX2" fmla="*/ 3775166 w 6074229"/>
                <a:gd name="connsiteY2" fmla="*/ 39188 h 39188"/>
                <a:gd name="connsiteX3" fmla="*/ 5133703 w 6074229"/>
                <a:gd name="connsiteY3" fmla="*/ 26125 h 39188"/>
                <a:gd name="connsiteX4" fmla="*/ 6074229 w 6074229"/>
                <a:gd name="connsiteY4" fmla="*/ 13063 h 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4229" h="39188">
                  <a:moveTo>
                    <a:pt x="0" y="0"/>
                  </a:moveTo>
                  <a:lnTo>
                    <a:pt x="1685109" y="13063"/>
                  </a:lnTo>
                  <a:lnTo>
                    <a:pt x="3775166" y="39188"/>
                  </a:lnTo>
                  <a:lnTo>
                    <a:pt x="5133703" y="26125"/>
                  </a:lnTo>
                  <a:lnTo>
                    <a:pt x="6074229" y="13063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0" name="任意多边形 93"/>
            <p:cNvSpPr/>
            <p:nvPr/>
          </p:nvSpPr>
          <p:spPr>
            <a:xfrm>
              <a:off x="1930198" y="5615641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1" name="任意多边形 94"/>
            <p:cNvSpPr/>
            <p:nvPr/>
          </p:nvSpPr>
          <p:spPr>
            <a:xfrm>
              <a:off x="2224383" y="5620119"/>
              <a:ext cx="197130" cy="123884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  <a:gd name="connsiteX0" fmla="*/ 197130 w 197130"/>
                <a:gd name="connsiteY0" fmla="*/ 0 h 144359"/>
                <a:gd name="connsiteX1" fmla="*/ 1187 w 197130"/>
                <a:gd name="connsiteY1" fmla="*/ 143692 h 144359"/>
                <a:gd name="connsiteX2" fmla="*/ 115850 w 197130"/>
                <a:gd name="connsiteY2" fmla="*/ 51825 h 14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30" h="144359">
                  <a:moveTo>
                    <a:pt x="197130" y="0"/>
                  </a:moveTo>
                  <a:cubicBezTo>
                    <a:pt x="114398" y="62049"/>
                    <a:pt x="14734" y="135055"/>
                    <a:pt x="1187" y="143692"/>
                  </a:cubicBezTo>
                  <a:cubicBezTo>
                    <a:pt x="-12360" y="152329"/>
                    <a:pt x="94078" y="74685"/>
                    <a:pt x="115850" y="51825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2" name="任意多边形 95"/>
            <p:cNvSpPr/>
            <p:nvPr/>
          </p:nvSpPr>
          <p:spPr>
            <a:xfrm>
              <a:off x="2509506" y="5604211"/>
              <a:ext cx="161365" cy="128221"/>
            </a:xfrm>
            <a:custGeom>
              <a:avLst/>
              <a:gdLst>
                <a:gd name="connsiteX0" fmla="*/ 161365 w 161365"/>
                <a:gd name="connsiteY0" fmla="*/ 0 h 149412"/>
                <a:gd name="connsiteX1" fmla="*/ 0 w 161365"/>
                <a:gd name="connsiteY1" fmla="*/ 149412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65" h="149412">
                  <a:moveTo>
                    <a:pt x="161365" y="0"/>
                  </a:moveTo>
                  <a:lnTo>
                    <a:pt x="0" y="149412"/>
                  </a:ln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3" name="任意多边形 96"/>
            <p:cNvSpPr/>
            <p:nvPr/>
          </p:nvSpPr>
          <p:spPr>
            <a:xfrm>
              <a:off x="2742619" y="5616648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2" name="组合 97"/>
            <p:cNvGrpSpPr/>
            <p:nvPr/>
          </p:nvGrpSpPr>
          <p:grpSpPr>
            <a:xfrm>
              <a:off x="3036804" y="5605218"/>
              <a:ext cx="1311708" cy="148199"/>
              <a:chOff x="3036804" y="5605218"/>
              <a:chExt cx="1311708" cy="148199"/>
            </a:xfrm>
          </p:grpSpPr>
          <p:sp>
            <p:nvSpPr>
              <p:cNvPr id="111" name="任意多边形 104"/>
              <p:cNvSpPr/>
              <p:nvPr/>
            </p:nvSpPr>
            <p:spPr>
              <a:xfrm>
                <a:off x="3036804" y="5621127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" name="任意多边形 105"/>
              <p:cNvSpPr/>
              <p:nvPr/>
            </p:nvSpPr>
            <p:spPr>
              <a:xfrm>
                <a:off x="3321927" y="5605218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" name="任意多边形 106"/>
              <p:cNvSpPr/>
              <p:nvPr/>
            </p:nvSpPr>
            <p:spPr>
              <a:xfrm>
                <a:off x="3607839" y="5623735"/>
                <a:ext cx="210987" cy="129682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987" h="151115">
                    <a:moveTo>
                      <a:pt x="210987" y="0"/>
                    </a:moveTo>
                    <a:cubicBezTo>
                      <a:pt x="128255" y="62049"/>
                      <a:pt x="45524" y="124098"/>
                      <a:pt x="15044" y="143692"/>
                    </a:cubicBezTo>
                    <a:cubicBezTo>
                      <a:pt x="-15436" y="163286"/>
                      <a:pt x="6335" y="140426"/>
                      <a:pt x="28107" y="117566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" name="任意多边形 107"/>
              <p:cNvSpPr/>
              <p:nvPr/>
            </p:nvSpPr>
            <p:spPr>
              <a:xfrm>
                <a:off x="3902024" y="5628214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" name="任意多边形 108"/>
              <p:cNvSpPr/>
              <p:nvPr/>
            </p:nvSpPr>
            <p:spPr>
              <a:xfrm>
                <a:off x="4187147" y="5612305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3" name="组合 98"/>
            <p:cNvGrpSpPr/>
            <p:nvPr/>
          </p:nvGrpSpPr>
          <p:grpSpPr>
            <a:xfrm>
              <a:off x="4461628" y="5606382"/>
              <a:ext cx="1311708" cy="148199"/>
              <a:chOff x="3036804" y="5605218"/>
              <a:chExt cx="1311708" cy="148199"/>
            </a:xfrm>
          </p:grpSpPr>
          <p:sp>
            <p:nvSpPr>
              <p:cNvPr id="106" name="任意多边形 99"/>
              <p:cNvSpPr/>
              <p:nvPr/>
            </p:nvSpPr>
            <p:spPr>
              <a:xfrm>
                <a:off x="3036804" y="5621127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" name="任意多边形 100"/>
              <p:cNvSpPr/>
              <p:nvPr/>
            </p:nvSpPr>
            <p:spPr>
              <a:xfrm>
                <a:off x="3321927" y="5605218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" name="任意多边形 101"/>
              <p:cNvSpPr/>
              <p:nvPr/>
            </p:nvSpPr>
            <p:spPr>
              <a:xfrm>
                <a:off x="3607839" y="5623735"/>
                <a:ext cx="210987" cy="129682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987" h="151115">
                    <a:moveTo>
                      <a:pt x="210987" y="0"/>
                    </a:moveTo>
                    <a:cubicBezTo>
                      <a:pt x="128255" y="62049"/>
                      <a:pt x="45524" y="124098"/>
                      <a:pt x="15044" y="143692"/>
                    </a:cubicBezTo>
                    <a:cubicBezTo>
                      <a:pt x="-15436" y="163286"/>
                      <a:pt x="6335" y="140426"/>
                      <a:pt x="28107" y="117566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" name="任意多边形 102"/>
              <p:cNvSpPr/>
              <p:nvPr/>
            </p:nvSpPr>
            <p:spPr>
              <a:xfrm>
                <a:off x="3902024" y="5628214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" name="任意多边形 103"/>
              <p:cNvSpPr/>
              <p:nvPr/>
            </p:nvSpPr>
            <p:spPr>
              <a:xfrm>
                <a:off x="4187147" y="5612305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6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en\Downloads\GAME PP\HA NOI\67916024_361791171408886_23096806698668523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1" y="222738"/>
            <a:ext cx="11680957" cy="61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70" y="4443953"/>
            <a:ext cx="7414869" cy="18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861924">
            <a:off x="5633463" y="4932567"/>
            <a:ext cx="34535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THE END</a:t>
            </a:r>
          </a:p>
        </p:txBody>
      </p:sp>
      <p:pic>
        <p:nvPicPr>
          <p:cNvPr id="7" name="Picture 4" descr="D:\GIAO AN\MAU POWER POINT DEP\ANH DONG PP\2-ctu.vn_anh_dong_mau_slide_powerpoint_dep_(17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12" y="4843042"/>
            <a:ext cx="17267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58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71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94" y="233390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15240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2214888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62" y="216117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30" y="169382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71" y="8352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58" y="20218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9876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305018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30" y="-289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3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en\Downloads\GAME PP\HA NOI\8_ltb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" y="17762"/>
            <a:ext cx="11976444" cy="668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4" y="89238"/>
            <a:ext cx="11274663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6662" y="304800"/>
            <a:ext cx="65902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atin typeface="UVN Bach Tuyet Nang" pitchFamily="18" charset="0"/>
                <a:cs typeface="Arial" panose="020B0604020202020204" pitchFamily="34" charset="0"/>
              </a:rPr>
              <a:t>HÀ NỘI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atin typeface="UVN Bach Tuyet Nang" pitchFamily="18" charset="0"/>
                <a:cs typeface="Arial" panose="020B0604020202020204" pitchFamily="34" charset="0"/>
              </a:rPr>
              <a:t> ĐIỆN BIÊN PHỦ TRÊN KHÔNG</a:t>
            </a:r>
            <a:endParaRPr lang="en-US" sz="2800" b="1" dirty="0">
              <a:latin typeface="UVN Bach Tuyet Nang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25" y="2061029"/>
            <a:ext cx="2024802" cy="87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75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 descr="C:\Users\Tien\Downloads\GAME PP\HA NOI\875272-1557190293725600464577-crop-155719030285434871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0" b="96829" l="2576" r="95152">
                        <a14:foregroundMark x1="88485" y1="68293" x2="88030" y2="68293"/>
                        <a14:foregroundMark x1="88030" y1="65610" x2="88030" y2="65610"/>
                        <a14:foregroundMark x1="88030" y1="62195" x2="88030" y2="62195"/>
                        <a14:foregroundMark x1="88182" y1="61951" x2="88182" y2="61951"/>
                        <a14:foregroundMark x1="88182" y1="61951" x2="88182" y2="61951"/>
                        <a14:foregroundMark x1="90606" y1="53902" x2="90606" y2="53902"/>
                        <a14:foregroundMark x1="75303" y1="37805" x2="75303" y2="37805"/>
                        <a14:foregroundMark x1="74545" y1="32439" x2="74545" y2="32439"/>
                        <a14:foregroundMark x1="75909" y1="30732" x2="75909" y2="30732"/>
                        <a14:foregroundMark x1="78182" y1="30244" x2="78182" y2="30244"/>
                        <a14:foregroundMark x1="79394" y1="32683" x2="79394" y2="32683"/>
                        <a14:foregroundMark x1="78485" y1="33659" x2="78485" y2="33659"/>
                        <a14:foregroundMark x1="78485" y1="33659" x2="78485" y2="33659"/>
                        <a14:foregroundMark x1="78485" y1="33659" x2="78485" y2="33659"/>
                        <a14:foregroundMark x1="75909" y1="31220" x2="75909" y2="31220"/>
                        <a14:foregroundMark x1="73939" y1="30976" x2="73939" y2="30976"/>
                        <a14:foregroundMark x1="73030" y1="30976" x2="73030" y2="30976"/>
                        <a14:foregroundMark x1="40303" y1="20244" x2="40303" y2="20244"/>
                        <a14:foregroundMark x1="41515" y1="19268" x2="41515" y2="19268"/>
                        <a14:foregroundMark x1="43333" y1="18537" x2="43333" y2="18537"/>
                        <a14:foregroundMark x1="43788" y1="17561" x2="43788" y2="17561"/>
                        <a14:foregroundMark x1="45152" y1="19024" x2="45152" y2="19024"/>
                        <a14:foregroundMark x1="45152" y1="21463" x2="45152" y2="21463"/>
                        <a14:foregroundMark x1="41212" y1="16585" x2="41212" y2="16585"/>
                        <a14:foregroundMark x1="40455" y1="16829" x2="40455" y2="16829"/>
                        <a14:foregroundMark x1="41970" y1="16829" x2="41970" y2="16829"/>
                        <a14:foregroundMark x1="42727" y1="16585" x2="42727" y2="16585"/>
                        <a14:foregroundMark x1="34848" y1="7561" x2="34848" y2="7561"/>
                        <a14:foregroundMark x1="34848" y1="5854" x2="34848" y2="5854"/>
                        <a14:foregroundMark x1="34848" y1="4146" x2="34848" y2="4146"/>
                        <a14:foregroundMark x1="34848" y1="4146" x2="34848" y2="4146"/>
                        <a14:foregroundMark x1="34848" y1="3902" x2="34848" y2="3902"/>
                        <a14:foregroundMark x1="34848" y1="2439" x2="34848" y2="2439"/>
                        <a14:foregroundMark x1="34848" y1="2439" x2="34848" y2="2439"/>
                        <a14:foregroundMark x1="34848" y1="2195" x2="34848" y2="2195"/>
                        <a14:foregroundMark x1="84848" y1="92439" x2="84848" y2="92439"/>
                        <a14:foregroundMark x1="83182" y1="87317" x2="83182" y2="87317"/>
                        <a14:foregroundMark x1="81061" y1="39756" x2="81061" y2="39756"/>
                        <a14:foregroundMark x1="81970" y1="41707" x2="81970" y2="41707"/>
                        <a14:foregroundMark x1="35455" y1="2195" x2="35455" y2="2195"/>
                        <a14:foregroundMark x1="35455" y1="2195" x2="35455" y2="2195"/>
                        <a14:foregroundMark x1="28939" y1="62927" x2="28939" y2="62927"/>
                        <a14:foregroundMark x1="32273" y1="66585" x2="32273" y2="66585"/>
                        <a14:foregroundMark x1="34394" y1="68780" x2="34394" y2="68780"/>
                        <a14:foregroundMark x1="34091" y1="75610" x2="34091" y2="75610"/>
                        <a14:foregroundMark x1="27424" y1="81220" x2="27424" y2="81220"/>
                        <a14:foregroundMark x1="27121" y1="81707" x2="25606" y2="82439"/>
                        <a14:foregroundMark x1="23030" y1="83902" x2="23030" y2="83902"/>
                        <a14:foregroundMark x1="38485" y1="90244" x2="38485" y2="90244"/>
                        <a14:foregroundMark x1="40455" y1="85854" x2="40455" y2="85854"/>
                        <a14:foregroundMark x1="41818" y1="80000" x2="41818" y2="80000"/>
                        <a14:foregroundMark x1="41818" y1="80000" x2="41818" y2="80000"/>
                        <a14:foregroundMark x1="38485" y1="92195" x2="38182" y2="92927"/>
                        <a14:foregroundMark x1="38182" y1="92927" x2="38182" y2="92927"/>
                        <a14:foregroundMark x1="37121" y1="92927" x2="37121" y2="92927"/>
                        <a14:foregroundMark x1="60152" y1="68049" x2="60152" y2="68049"/>
                        <a14:foregroundMark x1="55152" y1="67073" x2="55152" y2="67073"/>
                        <a14:foregroundMark x1="42727" y1="27561" x2="42727" y2="27561"/>
                        <a14:foregroundMark x1="42879" y1="30000" x2="42879" y2="30000"/>
                        <a14:foregroundMark x1="35474" y1="17571" x2="35474" y2="17571"/>
                        <a14:foregroundMark x1="40449" y1="33850" x2="40449" y2="33850"/>
                        <a14:foregroundMark x1="45425" y1="39018" x2="45425" y2="39018"/>
                        <a14:foregroundMark x1="42697" y1="37468" x2="42697" y2="37468"/>
                        <a14:foregroundMark x1="43660" y1="45220" x2="43660" y2="45220"/>
                        <a14:foregroundMark x1="50562" y1="66408" x2="50562" y2="66408"/>
                        <a14:foregroundMark x1="48957" y1="64083" x2="48957" y2="64083"/>
                        <a14:backgroundMark x1="22424" y1="65610" x2="22424" y2="65610"/>
                        <a14:backgroundMark x1="14394" y1="71707" x2="14394" y2="71707"/>
                        <a14:backgroundMark x1="11364" y1="73902" x2="11364" y2="73902"/>
                        <a14:backgroundMark x1="25606" y1="55610" x2="25606" y2="55610"/>
                        <a14:backgroundMark x1="25303" y1="63171" x2="25303" y2="63171"/>
                        <a14:backgroundMark x1="29394" y1="59268" x2="29394" y2="59268"/>
                        <a14:backgroundMark x1="51043" y1="57623" x2="51043" y2="57623"/>
                        <a14:backgroundMark x1="49759" y1="53488" x2="49759" y2="53488"/>
                        <a14:backgroundMark x1="49759" y1="50646" x2="49759" y2="50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5757" y="4876800"/>
            <a:ext cx="42512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783930" y="271649"/>
            <a:ext cx="3194908" cy="15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74" y="82215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546972" y="2264958"/>
            <a:ext cx="2688501" cy="128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35" y="1813402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4486802" y="503114"/>
            <a:ext cx="3194908" cy="15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47" y="313680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8252715" y="305718"/>
            <a:ext cx="2856684" cy="136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46" y="190834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3215253" y="2484258"/>
            <a:ext cx="2798527" cy="13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50" y="2202137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7933026" y="1826463"/>
            <a:ext cx="3693143" cy="176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336" y="1894922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02" y="4669878"/>
            <a:ext cx="1218883" cy="220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71" y="4669879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27" y="4669879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883" y="4669878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339" y="4669878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95" y="4669880"/>
            <a:ext cx="1218883" cy="218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 descr="Káº¿t quáº£ hÃ¬nh áº£nh cho icon Äá»ng há»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780" y="17770"/>
            <a:ext cx="526104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456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8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8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8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8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8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8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8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8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8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8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10258928" cy="38100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văn tinh thần yêu nước của nhân dân ta được viết trong thời kỳ nào 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Thời kỳ kháng chiến chống Mỹ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Thời kỳ kháng chiến chống Pháp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Thời kỳ đất nước ta xây dựng CNXH ở miền Bắc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Những năm đầu thế kỷ XX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3427412" y="4800600"/>
            <a:ext cx="5561409" cy="18288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17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9752488" cy="33528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 algn="just"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1930 – 1945		</a:t>
            </a:r>
          </a:p>
          <a:p>
            <a:pPr marL="742950" indent="-742950" algn="just"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1946 – 1954		</a:t>
            </a:r>
          </a:p>
          <a:p>
            <a:pPr marL="742950" indent="-742950" algn="just"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1954 – 1975</a:t>
            </a:r>
          </a:p>
        </p:txBody>
      </p:sp>
      <p:sp>
        <p:nvSpPr>
          <p:cNvPr id="37" name="Flowchart: Document 36"/>
          <p:cNvSpPr/>
          <p:nvPr/>
        </p:nvSpPr>
        <p:spPr>
          <a:xfrm>
            <a:off x="3808412" y="4800600"/>
            <a:ext cx="5942251" cy="17526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533400"/>
            <a:ext cx="10258928" cy="36576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dirty="0">
                <a:solidFill>
                  <a:srgbClr val="FF0000"/>
                </a:solidFill>
              </a:rPr>
              <a:t>Tính "truyền thống" của lòng yêu nước được làm rõ trong văn bản bởi yếu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tố nào ?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A </a:t>
            </a:r>
            <a:r>
              <a:rPr lang="vi-VN" sz="3600" dirty="0">
                <a:solidFill>
                  <a:srgbClr val="FF0000"/>
                </a:solidFill>
              </a:rPr>
              <a:t>- Chứng minh theo thời gian xưa - nay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vi-VN" sz="3600" dirty="0">
                <a:solidFill>
                  <a:srgbClr val="FF0000"/>
                </a:solidFill>
              </a:rPr>
              <a:t>B - Chứng minh bằng những biểu hiện cụ thể của lòng yêu nước</a:t>
            </a:r>
            <a:br>
              <a:rPr lang="vi-VN" sz="3600" dirty="0">
                <a:solidFill>
                  <a:srgbClr val="FF0000"/>
                </a:solidFill>
              </a:rPr>
            </a:br>
            <a:r>
              <a:rPr lang="vi-VN" sz="3600" dirty="0">
                <a:solidFill>
                  <a:srgbClr val="FF0000"/>
                </a:solidFill>
              </a:rPr>
              <a:t>C - Giải thích bằng lí lẽ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722812" y="5105400"/>
            <a:ext cx="3884851" cy="14478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381000"/>
            <a:ext cx="9752488" cy="32766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dirty="0">
                <a:solidFill>
                  <a:srgbClr val="FF0000"/>
                </a:solidFill>
              </a:rPr>
              <a:t>Đoạn văn từ </a:t>
            </a:r>
            <a:r>
              <a:rPr lang="vi-VN" sz="3600" i="1" dirty="0">
                <a:solidFill>
                  <a:srgbClr val="FF0000"/>
                </a:solidFill>
              </a:rPr>
              <a:t>Đồng bào ta ngày nay</a:t>
            </a:r>
            <a:r>
              <a:rPr lang="vi-VN" sz="3600" dirty="0">
                <a:solidFill>
                  <a:srgbClr val="FF0000"/>
                </a:solidFill>
              </a:rPr>
              <a:t> đến </a:t>
            </a:r>
            <a:r>
              <a:rPr lang="vi-VN" sz="3600" i="1" dirty="0">
                <a:solidFill>
                  <a:srgbClr val="FF0000"/>
                </a:solidFill>
              </a:rPr>
              <a:t>lòng nồng nàn yêu nước</a:t>
            </a:r>
            <a:r>
              <a:rPr lang="vi-VN" sz="3600" dirty="0">
                <a:solidFill>
                  <a:srgbClr val="FF0000"/>
                </a:solidFill>
              </a:rPr>
              <a:t> đã trình bày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dẫn chứng bằng biện pháp nghệ thuật nào l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3600" dirty="0">
                <a:solidFill>
                  <a:srgbClr val="FF0000"/>
                </a:solidFill>
              </a:rPr>
              <a:t> chính ?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A </a:t>
            </a:r>
            <a:r>
              <a:rPr lang="vi-VN" sz="3600" dirty="0">
                <a:solidFill>
                  <a:srgbClr val="FF0000"/>
                </a:solidFill>
              </a:rPr>
              <a:t>- Liệt kê	</a:t>
            </a:r>
            <a:r>
              <a:rPr lang="en-US" sz="3600" dirty="0">
                <a:solidFill>
                  <a:srgbClr val="FF0000"/>
                </a:solidFill>
              </a:rPr>
              <a:t>		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dirty="0">
                <a:solidFill>
                  <a:srgbClr val="FF0000"/>
                </a:solidFill>
              </a:rPr>
              <a:t> - Nhân hoá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dirty="0">
                <a:solidFill>
                  <a:srgbClr val="FF0000"/>
                </a:solidFill>
              </a:rPr>
              <a:t> - Điệp ngữ	</a:t>
            </a:r>
            <a:r>
              <a:rPr lang="en-US" sz="3600" dirty="0">
                <a:solidFill>
                  <a:srgbClr val="FF0000"/>
                </a:solidFill>
              </a:rPr>
              <a:t>		</a:t>
            </a:r>
            <a:r>
              <a:rPr lang="vi-VN" sz="3600" dirty="0">
                <a:solidFill>
                  <a:srgbClr val="FF0000"/>
                </a:solidFill>
              </a:rPr>
              <a:t>D - Hoán dụ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722812" y="5257800"/>
            <a:ext cx="3656251" cy="12954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2592389" y="2047177"/>
            <a:ext cx="895061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cường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?)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2" descr="Kết quả hình ảnh cho trần hưng đạo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4000" y="1890247"/>
            <a:ext cx="4551714" cy="3664400"/>
          </a:xfrm>
          <a:prstGeom prst="rect">
            <a:avLst/>
          </a:prstGeom>
          <a:noFill/>
        </p:spPr>
      </p:pic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1953394" y="3305051"/>
            <a:ext cx="48141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10258928" cy="40386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dirty="0">
                <a:solidFill>
                  <a:srgbClr val="FF0000"/>
                </a:solidFill>
              </a:rPr>
              <a:t>Dòng nào phản ánh đúng nhất về văn bản </a:t>
            </a:r>
            <a:r>
              <a:rPr lang="vi-VN" sz="3600" i="1" dirty="0">
                <a:solidFill>
                  <a:srgbClr val="FF0000"/>
                </a:solidFill>
              </a:rPr>
              <a:t>Tinh thần yêu nước của nhân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vi-VN" sz="3600" i="1" dirty="0">
                <a:solidFill>
                  <a:srgbClr val="FF0000"/>
                </a:solidFill>
              </a:rPr>
              <a:t>dân ta ?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FF0000"/>
                </a:solidFill>
              </a:rPr>
              <a:t>A </a:t>
            </a:r>
            <a:r>
              <a:rPr lang="vi-VN" sz="3600" i="1" dirty="0">
                <a:solidFill>
                  <a:srgbClr val="FF0000"/>
                </a:solidFill>
              </a:rPr>
              <a:t>-</a:t>
            </a:r>
            <a:r>
              <a:rPr lang="vi-VN" sz="3600" dirty="0">
                <a:solidFill>
                  <a:srgbClr val="FF0000"/>
                </a:solidFill>
              </a:rPr>
              <a:t> Bố cục chặt chẽ, lập luận rành mạch</a:t>
            </a:r>
            <a:br>
              <a:rPr lang="vi-VN" sz="3600" dirty="0">
                <a:solidFill>
                  <a:srgbClr val="FF0000"/>
                </a:solidFill>
              </a:rPr>
            </a:br>
            <a:r>
              <a:rPr lang="vi-VN" sz="3600" dirty="0">
                <a:solidFill>
                  <a:srgbClr val="FF0000"/>
                </a:solidFill>
              </a:rPr>
              <a:t>B - Dẫn chứng tiêu biểu, cụ thể, toàn diện,</a:t>
            </a:r>
            <a:br>
              <a:rPr lang="vi-VN" sz="3600" dirty="0">
                <a:solidFill>
                  <a:srgbClr val="FF0000"/>
                </a:solidFill>
              </a:rPr>
            </a:br>
            <a:r>
              <a:rPr lang="vi-VN" sz="3600" dirty="0">
                <a:solidFill>
                  <a:srgbClr val="FF0000"/>
                </a:solidFill>
              </a:rPr>
              <a:t>c - Giọng văn giàu xức cảm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vi-VN" sz="3600" dirty="0">
                <a:solidFill>
                  <a:srgbClr val="FF0000"/>
                </a:solidFill>
              </a:rPr>
              <a:t>D - Văn bản nghị luận mẫu mực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646612" y="4953000"/>
            <a:ext cx="3884851" cy="15240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10258928" cy="38100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200" dirty="0">
                <a:solidFill>
                  <a:srgbClr val="FF0000"/>
                </a:solidFill>
              </a:rPr>
              <a:t>Văn bản </a:t>
            </a:r>
            <a:r>
              <a:rPr lang="vi-VN" sz="3200" i="1" dirty="0">
                <a:solidFill>
                  <a:srgbClr val="FF0000"/>
                </a:solidFill>
              </a:rPr>
              <a:t>Tinh thần yêu nước của hhân dân ta</a:t>
            </a:r>
            <a:r>
              <a:rPr lang="vi-VN" sz="3200" dirty="0">
                <a:solidFill>
                  <a:srgbClr val="FF0000"/>
                </a:solidFill>
              </a:rPr>
              <a:t> có sức thuyết phục, làm người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đọc xúc động bởi vì sao ?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A </a:t>
            </a:r>
            <a:r>
              <a:rPr lang="vi-VN" sz="3200" dirty="0">
                <a:solidFill>
                  <a:srgbClr val="FF0000"/>
                </a:solidFill>
              </a:rPr>
              <a:t>- Thực tế lòng yêu nước nồng nàn của người Việt Nam được nói đến trong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văn bản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vi-VN" sz="3200" dirty="0">
                <a:solidFill>
                  <a:srgbClr val="FF0000"/>
                </a:solidFill>
              </a:rPr>
              <a:t>B - Do cách trình bày của tác giả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</a:rPr>
              <a:t> - Bản thân Bác đã là tấm gương sáng của lòng yêu nước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vi-VN" sz="3200" dirty="0">
                <a:solidFill>
                  <a:srgbClr val="FF0000"/>
                </a:solidFill>
              </a:rPr>
              <a:t>D - cả ba ý trên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646612" y="5029200"/>
            <a:ext cx="3884851" cy="14478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en\Downloads\GAME PP\HA NOI\67916024_361791171408886_23096806698668523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1" y="222738"/>
            <a:ext cx="11680957" cy="61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70" y="4443951"/>
            <a:ext cx="7414869" cy="18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861924">
            <a:off x="5633463" y="4932567"/>
            <a:ext cx="34535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THE END</a:t>
            </a:r>
          </a:p>
        </p:txBody>
      </p:sp>
      <p:pic>
        <p:nvPicPr>
          <p:cNvPr id="7" name="Picture 4" descr="D:\GIAO AN\MAU POWER POINT DEP\ANH DONG PP\2-ctu.vn_anh_dong_mau_slide_powerpoint_dep_(17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12" y="4843042"/>
            <a:ext cx="17267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58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71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94" y="233390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15240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2214888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62" y="216117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30" y="169382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71" y="8352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58" y="20218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9876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305018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30" y="-289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3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74" y="3532665"/>
            <a:ext cx="4008653" cy="3325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1405406" y="1993951"/>
            <a:ext cx="95803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1434286" y="3465255"/>
            <a:ext cx="62730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dirty="0"/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250070" y="606213"/>
            <a:ext cx="380585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Thảo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nhóm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7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7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7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3546332" y="2356571"/>
            <a:ext cx="52800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3600" b="1" dirty="0" err="1">
                <a:latin typeface="Times New Roman" pitchFamily="18" charset="0"/>
              </a:rPr>
              <a:t>Bố</a:t>
            </a:r>
            <a:r>
              <a:rPr lang="en-GB" sz="3600" b="1" dirty="0">
                <a:latin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</a:rPr>
              <a:t>cục</a:t>
            </a:r>
            <a:r>
              <a:rPr lang="en-GB" sz="3600" b="1" dirty="0">
                <a:latin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</a:rPr>
              <a:t>mạch</a:t>
            </a:r>
            <a:r>
              <a:rPr lang="en-GB" sz="3600" b="1" dirty="0">
                <a:latin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</a:rPr>
              <a:t>lạc</a:t>
            </a:r>
            <a:r>
              <a:rPr lang="en-GB" sz="3600" b="1" dirty="0">
                <a:latin typeface="Times New Roman" pitchFamily="18" charset="0"/>
              </a:rPr>
              <a:t>, </a:t>
            </a:r>
            <a:r>
              <a:rPr lang="en-GB" sz="3600" b="1" dirty="0" err="1">
                <a:latin typeface="Times New Roman" pitchFamily="18" charset="0"/>
              </a:rPr>
              <a:t>sáng</a:t>
            </a:r>
            <a:r>
              <a:rPr lang="en-GB" sz="3600" b="1" dirty="0">
                <a:latin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</a:rPr>
              <a:t>sủa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099489" y="574682"/>
            <a:ext cx="643798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nghị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mực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4" name="PA_库_文本框 105"/>
          <p:cNvSpPr txBox="1"/>
          <p:nvPr>
            <p:custDataLst>
              <p:tags r:id="rId1"/>
            </p:custDataLst>
          </p:nvPr>
        </p:nvSpPr>
        <p:spPr>
          <a:xfrm>
            <a:off x="1954409" y="3363444"/>
            <a:ext cx="881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Lí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lẽ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thống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nhất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với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dẫn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chứng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dẫn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chứng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phong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phú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lí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lẽ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diễn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đạt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dưới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dạng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ảnh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so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sánh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nên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động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dễ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hiểu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5" name="PA_库_文本框 106"/>
          <p:cNvSpPr txBox="1"/>
          <p:nvPr>
            <p:custDataLst>
              <p:tags r:id="rId2"/>
            </p:custDataLst>
          </p:nvPr>
        </p:nvSpPr>
        <p:spPr>
          <a:xfrm>
            <a:off x="1995643" y="5392196"/>
            <a:ext cx="5737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Giọng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văn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tha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thiết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giàu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cảm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xúc</a:t>
            </a:r>
            <a:endParaRPr lang="zh-CN" altLang="en-US" sz="32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7" name="PA_库_椭圆 31"/>
          <p:cNvSpPr/>
          <p:nvPr>
            <p:custDataLst>
              <p:tags r:id="rId3"/>
            </p:custDataLst>
          </p:nvPr>
        </p:nvSpPr>
        <p:spPr>
          <a:xfrm>
            <a:off x="1028707" y="3888433"/>
            <a:ext cx="515911" cy="399809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33071 w 665431"/>
              <a:gd name="connsiteY0" fmla="*/ 64927 h 653852"/>
              <a:gd name="connsiteX1" fmla="*/ 415705 w 665431"/>
              <a:gd name="connsiteY1" fmla="*/ 15051 h 653852"/>
              <a:gd name="connsiteX2" fmla="*/ 664663 w 665431"/>
              <a:gd name="connsiteY2" fmla="*/ 337329 h 653852"/>
              <a:gd name="connsiteX3" fmla="*/ 336416 w 665431"/>
              <a:gd name="connsiteY3" fmla="*/ 653852 h 653852"/>
              <a:gd name="connsiteX4" fmla="*/ 8169 w 665431"/>
              <a:gd name="connsiteY4" fmla="*/ 337329 h 653852"/>
              <a:gd name="connsiteX5" fmla="*/ 117402 w 665431"/>
              <a:gd name="connsiteY5" fmla="*/ 53548 h 653852"/>
              <a:gd name="connsiteX0" fmla="*/ 156601 w 688961"/>
              <a:gd name="connsiteY0" fmla="*/ 64927 h 654319"/>
              <a:gd name="connsiteX1" fmla="*/ 439235 w 688961"/>
              <a:gd name="connsiteY1" fmla="*/ 15051 h 654319"/>
              <a:gd name="connsiteX2" fmla="*/ 688193 w 688961"/>
              <a:gd name="connsiteY2" fmla="*/ 337329 h 654319"/>
              <a:gd name="connsiteX3" fmla="*/ 359946 w 688961"/>
              <a:gd name="connsiteY3" fmla="*/ 653852 h 654319"/>
              <a:gd name="connsiteX4" fmla="*/ 6817 w 688961"/>
              <a:gd name="connsiteY4" fmla="*/ 399533 h 654319"/>
              <a:gd name="connsiteX5" fmla="*/ 140932 w 688961"/>
              <a:gd name="connsiteY5" fmla="*/ 53548 h 654319"/>
              <a:gd name="connsiteX0" fmla="*/ 156601 w 688961"/>
              <a:gd name="connsiteY0" fmla="*/ 64927 h 654612"/>
              <a:gd name="connsiteX1" fmla="*/ 439235 w 688961"/>
              <a:gd name="connsiteY1" fmla="*/ 15051 h 654612"/>
              <a:gd name="connsiteX2" fmla="*/ 688193 w 688961"/>
              <a:gd name="connsiteY2" fmla="*/ 337329 h 654612"/>
              <a:gd name="connsiteX3" fmla="*/ 359946 w 688961"/>
              <a:gd name="connsiteY3" fmla="*/ 653852 h 654612"/>
              <a:gd name="connsiteX4" fmla="*/ 6817 w 688961"/>
              <a:gd name="connsiteY4" fmla="*/ 399533 h 654612"/>
              <a:gd name="connsiteX5" fmla="*/ 140932 w 688961"/>
              <a:gd name="connsiteY5" fmla="*/ 53548 h 654612"/>
              <a:gd name="connsiteX0" fmla="*/ 156601 w 688961"/>
              <a:gd name="connsiteY0" fmla="*/ 64927 h 653870"/>
              <a:gd name="connsiteX1" fmla="*/ 439235 w 688961"/>
              <a:gd name="connsiteY1" fmla="*/ 15051 h 653870"/>
              <a:gd name="connsiteX2" fmla="*/ 688193 w 688961"/>
              <a:gd name="connsiteY2" fmla="*/ 337329 h 653870"/>
              <a:gd name="connsiteX3" fmla="*/ 359946 w 688961"/>
              <a:gd name="connsiteY3" fmla="*/ 653852 h 653870"/>
              <a:gd name="connsiteX4" fmla="*/ 6817 w 688961"/>
              <a:gd name="connsiteY4" fmla="*/ 399533 h 653870"/>
              <a:gd name="connsiteX5" fmla="*/ 140932 w 688961"/>
              <a:gd name="connsiteY5" fmla="*/ 53548 h 653870"/>
              <a:gd name="connsiteX0" fmla="*/ 156907 w 689370"/>
              <a:gd name="connsiteY0" fmla="*/ 64927 h 635207"/>
              <a:gd name="connsiteX1" fmla="*/ 439541 w 689370"/>
              <a:gd name="connsiteY1" fmla="*/ 15051 h 635207"/>
              <a:gd name="connsiteX2" fmla="*/ 688499 w 689370"/>
              <a:gd name="connsiteY2" fmla="*/ 337329 h 635207"/>
              <a:gd name="connsiteX3" fmla="*/ 366473 w 689370"/>
              <a:gd name="connsiteY3" fmla="*/ 635191 h 635207"/>
              <a:gd name="connsiteX4" fmla="*/ 7123 w 689370"/>
              <a:gd name="connsiteY4" fmla="*/ 399533 h 635207"/>
              <a:gd name="connsiteX5" fmla="*/ 141238 w 689370"/>
              <a:gd name="connsiteY5" fmla="*/ 53548 h 635207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7842 w 691259"/>
              <a:gd name="connsiteY0" fmla="*/ 64927 h 635215"/>
              <a:gd name="connsiteX1" fmla="*/ 440476 w 691259"/>
              <a:gd name="connsiteY1" fmla="*/ 15051 h 635215"/>
              <a:gd name="connsiteX2" fmla="*/ 689434 w 691259"/>
              <a:gd name="connsiteY2" fmla="*/ 337329 h 635215"/>
              <a:gd name="connsiteX3" fmla="*/ 367408 w 691259"/>
              <a:gd name="connsiteY3" fmla="*/ 635191 h 635215"/>
              <a:gd name="connsiteX4" fmla="*/ 8058 w 691259"/>
              <a:gd name="connsiteY4" fmla="*/ 399533 h 635215"/>
              <a:gd name="connsiteX5" fmla="*/ 142173 w 691259"/>
              <a:gd name="connsiteY5" fmla="*/ 53548 h 635215"/>
              <a:gd name="connsiteX0" fmla="*/ 157842 w 691259"/>
              <a:gd name="connsiteY0" fmla="*/ 54534 h 624822"/>
              <a:gd name="connsiteX1" fmla="*/ 440476 w 691259"/>
              <a:gd name="connsiteY1" fmla="*/ 4658 h 624822"/>
              <a:gd name="connsiteX2" fmla="*/ 689434 w 691259"/>
              <a:gd name="connsiteY2" fmla="*/ 326936 h 624822"/>
              <a:gd name="connsiteX3" fmla="*/ 367408 w 691259"/>
              <a:gd name="connsiteY3" fmla="*/ 624798 h 624822"/>
              <a:gd name="connsiteX4" fmla="*/ 8058 w 691259"/>
              <a:gd name="connsiteY4" fmla="*/ 389140 h 624822"/>
              <a:gd name="connsiteX5" fmla="*/ 142173 w 691259"/>
              <a:gd name="connsiteY5" fmla="*/ 43155 h 624822"/>
              <a:gd name="connsiteX0" fmla="*/ 149784 w 683201"/>
              <a:gd name="connsiteY0" fmla="*/ 54534 h 624822"/>
              <a:gd name="connsiteX1" fmla="*/ 432418 w 683201"/>
              <a:gd name="connsiteY1" fmla="*/ 4658 h 624822"/>
              <a:gd name="connsiteX2" fmla="*/ 681376 w 683201"/>
              <a:gd name="connsiteY2" fmla="*/ 326936 h 624822"/>
              <a:gd name="connsiteX3" fmla="*/ 359350 w 683201"/>
              <a:gd name="connsiteY3" fmla="*/ 624798 h 624822"/>
              <a:gd name="connsiteX4" fmla="*/ 0 w 683201"/>
              <a:gd name="connsiteY4" fmla="*/ 389140 h 624822"/>
              <a:gd name="connsiteX0" fmla="*/ 154965 w 688382"/>
              <a:gd name="connsiteY0" fmla="*/ 54534 h 625739"/>
              <a:gd name="connsiteX1" fmla="*/ 437599 w 688382"/>
              <a:gd name="connsiteY1" fmla="*/ 4658 h 625739"/>
              <a:gd name="connsiteX2" fmla="*/ 686557 w 688382"/>
              <a:gd name="connsiteY2" fmla="*/ 326936 h 625739"/>
              <a:gd name="connsiteX3" fmla="*/ 364531 w 688382"/>
              <a:gd name="connsiteY3" fmla="*/ 624798 h 625739"/>
              <a:gd name="connsiteX4" fmla="*/ 0 w 688382"/>
              <a:gd name="connsiteY4" fmla="*/ 244060 h 625739"/>
              <a:gd name="connsiteX0" fmla="*/ 160640 w 694057"/>
              <a:gd name="connsiteY0" fmla="*/ 54534 h 625741"/>
              <a:gd name="connsiteX1" fmla="*/ 443274 w 694057"/>
              <a:gd name="connsiteY1" fmla="*/ 4658 h 625741"/>
              <a:gd name="connsiteX2" fmla="*/ 692232 w 694057"/>
              <a:gd name="connsiteY2" fmla="*/ 326936 h 625741"/>
              <a:gd name="connsiteX3" fmla="*/ 370206 w 694057"/>
              <a:gd name="connsiteY3" fmla="*/ 624798 h 625741"/>
              <a:gd name="connsiteX4" fmla="*/ 5675 w 694057"/>
              <a:gd name="connsiteY4" fmla="*/ 244060 h 625741"/>
              <a:gd name="connsiteX0" fmla="*/ 155200 w 688617"/>
              <a:gd name="connsiteY0" fmla="*/ 54534 h 625739"/>
              <a:gd name="connsiteX1" fmla="*/ 437834 w 688617"/>
              <a:gd name="connsiteY1" fmla="*/ 4658 h 625739"/>
              <a:gd name="connsiteX2" fmla="*/ 686792 w 688617"/>
              <a:gd name="connsiteY2" fmla="*/ 326936 h 625739"/>
              <a:gd name="connsiteX3" fmla="*/ 364766 w 688617"/>
              <a:gd name="connsiteY3" fmla="*/ 624798 h 625739"/>
              <a:gd name="connsiteX4" fmla="*/ 235 w 688617"/>
              <a:gd name="connsiteY4" fmla="*/ 244060 h 625739"/>
              <a:gd name="connsiteX0" fmla="*/ 384691 w 945385"/>
              <a:gd name="connsiteY0" fmla="*/ 54534 h 625452"/>
              <a:gd name="connsiteX1" fmla="*/ 667325 w 945385"/>
              <a:gd name="connsiteY1" fmla="*/ 4658 h 625452"/>
              <a:gd name="connsiteX2" fmla="*/ 916283 w 945385"/>
              <a:gd name="connsiteY2" fmla="*/ 326936 h 625452"/>
              <a:gd name="connsiteX3" fmla="*/ 25336 w 945385"/>
              <a:gd name="connsiteY3" fmla="*/ 624798 h 625452"/>
              <a:gd name="connsiteX4" fmla="*/ 229726 w 945385"/>
              <a:gd name="connsiteY4" fmla="*/ 244060 h 625452"/>
              <a:gd name="connsiteX0" fmla="*/ 394228 w 1109551"/>
              <a:gd name="connsiteY0" fmla="*/ 86330 h 698744"/>
              <a:gd name="connsiteX1" fmla="*/ 676862 w 1109551"/>
              <a:gd name="connsiteY1" fmla="*/ 36454 h 698744"/>
              <a:gd name="connsiteX2" fmla="*/ 1091756 w 1109551"/>
              <a:gd name="connsiteY2" fmla="*/ 619489 h 698744"/>
              <a:gd name="connsiteX3" fmla="*/ 34873 w 1109551"/>
              <a:gd name="connsiteY3" fmla="*/ 656594 h 698744"/>
              <a:gd name="connsiteX4" fmla="*/ 239263 w 1109551"/>
              <a:gd name="connsiteY4" fmla="*/ 275856 h 698744"/>
              <a:gd name="connsiteX0" fmla="*/ 676862 w 1109551"/>
              <a:gd name="connsiteY0" fmla="*/ 0 h 662290"/>
              <a:gd name="connsiteX1" fmla="*/ 1091756 w 1109551"/>
              <a:gd name="connsiteY1" fmla="*/ 583035 h 662290"/>
              <a:gd name="connsiteX2" fmla="*/ 34873 w 1109551"/>
              <a:gd name="connsiteY2" fmla="*/ 620140 h 662290"/>
              <a:gd name="connsiteX3" fmla="*/ 239263 w 1109551"/>
              <a:gd name="connsiteY3" fmla="*/ 239402 h 662290"/>
              <a:gd name="connsiteX0" fmla="*/ 582041 w 1103110"/>
              <a:gd name="connsiteY0" fmla="*/ 0 h 699884"/>
              <a:gd name="connsiteX1" fmla="*/ 1091756 w 1103110"/>
              <a:gd name="connsiteY1" fmla="*/ 618594 h 699884"/>
              <a:gd name="connsiteX2" fmla="*/ 34873 w 1103110"/>
              <a:gd name="connsiteY2" fmla="*/ 655699 h 699884"/>
              <a:gd name="connsiteX3" fmla="*/ 239263 w 1103110"/>
              <a:gd name="connsiteY3" fmla="*/ 274961 h 699884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59093 w 1074776"/>
              <a:gd name="connsiteY0" fmla="*/ 0 h 735180"/>
              <a:gd name="connsiteX1" fmla="*/ 1068808 w 1074776"/>
              <a:gd name="connsiteY1" fmla="*/ 618594 h 735180"/>
              <a:gd name="connsiteX2" fmla="*/ 180053 w 1074776"/>
              <a:gd name="connsiteY2" fmla="*/ 732435 h 735180"/>
              <a:gd name="connsiteX3" fmla="*/ 11925 w 1074776"/>
              <a:gd name="connsiteY3" fmla="*/ 655699 h 735180"/>
              <a:gd name="connsiteX4" fmla="*/ 370399 w 1074776"/>
              <a:gd name="connsiteY4" fmla="*/ 215700 h 735180"/>
              <a:gd name="connsiteX0" fmla="*/ 547167 w 1068237"/>
              <a:gd name="connsiteY0" fmla="*/ 0 h 703859"/>
              <a:gd name="connsiteX1" fmla="*/ 1056882 w 1068237"/>
              <a:gd name="connsiteY1" fmla="*/ 618594 h 703859"/>
              <a:gd name="connsiteX2" fmla="*/ -1 w 1068237"/>
              <a:gd name="connsiteY2" fmla="*/ 655699 h 703859"/>
              <a:gd name="connsiteX3" fmla="*/ 358473 w 1068237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908 w 1068975"/>
              <a:gd name="connsiteY0" fmla="*/ 0 h 711671"/>
              <a:gd name="connsiteX1" fmla="*/ 1057623 w 1068975"/>
              <a:gd name="connsiteY1" fmla="*/ 618594 h 711671"/>
              <a:gd name="connsiteX2" fmla="*/ 740 w 1068975"/>
              <a:gd name="connsiteY2" fmla="*/ 655699 h 711671"/>
              <a:gd name="connsiteX3" fmla="*/ 359214 w 1068975"/>
              <a:gd name="connsiteY3" fmla="*/ 215700 h 7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1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8" name="PA_库_椭圆 31"/>
          <p:cNvSpPr/>
          <p:nvPr>
            <p:custDataLst>
              <p:tags r:id="rId4"/>
            </p:custDataLst>
          </p:nvPr>
        </p:nvSpPr>
        <p:spPr>
          <a:xfrm>
            <a:off x="1064247" y="5439984"/>
            <a:ext cx="559174" cy="42479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33071 w 665431"/>
              <a:gd name="connsiteY0" fmla="*/ 64927 h 653852"/>
              <a:gd name="connsiteX1" fmla="*/ 415705 w 665431"/>
              <a:gd name="connsiteY1" fmla="*/ 15051 h 653852"/>
              <a:gd name="connsiteX2" fmla="*/ 664663 w 665431"/>
              <a:gd name="connsiteY2" fmla="*/ 337329 h 653852"/>
              <a:gd name="connsiteX3" fmla="*/ 336416 w 665431"/>
              <a:gd name="connsiteY3" fmla="*/ 653852 h 653852"/>
              <a:gd name="connsiteX4" fmla="*/ 8169 w 665431"/>
              <a:gd name="connsiteY4" fmla="*/ 337329 h 653852"/>
              <a:gd name="connsiteX5" fmla="*/ 117402 w 665431"/>
              <a:gd name="connsiteY5" fmla="*/ 53548 h 653852"/>
              <a:gd name="connsiteX0" fmla="*/ 156601 w 688961"/>
              <a:gd name="connsiteY0" fmla="*/ 64927 h 654319"/>
              <a:gd name="connsiteX1" fmla="*/ 439235 w 688961"/>
              <a:gd name="connsiteY1" fmla="*/ 15051 h 654319"/>
              <a:gd name="connsiteX2" fmla="*/ 688193 w 688961"/>
              <a:gd name="connsiteY2" fmla="*/ 337329 h 654319"/>
              <a:gd name="connsiteX3" fmla="*/ 359946 w 688961"/>
              <a:gd name="connsiteY3" fmla="*/ 653852 h 654319"/>
              <a:gd name="connsiteX4" fmla="*/ 6817 w 688961"/>
              <a:gd name="connsiteY4" fmla="*/ 399533 h 654319"/>
              <a:gd name="connsiteX5" fmla="*/ 140932 w 688961"/>
              <a:gd name="connsiteY5" fmla="*/ 53548 h 654319"/>
              <a:gd name="connsiteX0" fmla="*/ 156601 w 688961"/>
              <a:gd name="connsiteY0" fmla="*/ 64927 h 654612"/>
              <a:gd name="connsiteX1" fmla="*/ 439235 w 688961"/>
              <a:gd name="connsiteY1" fmla="*/ 15051 h 654612"/>
              <a:gd name="connsiteX2" fmla="*/ 688193 w 688961"/>
              <a:gd name="connsiteY2" fmla="*/ 337329 h 654612"/>
              <a:gd name="connsiteX3" fmla="*/ 359946 w 688961"/>
              <a:gd name="connsiteY3" fmla="*/ 653852 h 654612"/>
              <a:gd name="connsiteX4" fmla="*/ 6817 w 688961"/>
              <a:gd name="connsiteY4" fmla="*/ 399533 h 654612"/>
              <a:gd name="connsiteX5" fmla="*/ 140932 w 688961"/>
              <a:gd name="connsiteY5" fmla="*/ 53548 h 654612"/>
              <a:gd name="connsiteX0" fmla="*/ 156601 w 688961"/>
              <a:gd name="connsiteY0" fmla="*/ 64927 h 653870"/>
              <a:gd name="connsiteX1" fmla="*/ 439235 w 688961"/>
              <a:gd name="connsiteY1" fmla="*/ 15051 h 653870"/>
              <a:gd name="connsiteX2" fmla="*/ 688193 w 688961"/>
              <a:gd name="connsiteY2" fmla="*/ 337329 h 653870"/>
              <a:gd name="connsiteX3" fmla="*/ 359946 w 688961"/>
              <a:gd name="connsiteY3" fmla="*/ 653852 h 653870"/>
              <a:gd name="connsiteX4" fmla="*/ 6817 w 688961"/>
              <a:gd name="connsiteY4" fmla="*/ 399533 h 653870"/>
              <a:gd name="connsiteX5" fmla="*/ 140932 w 688961"/>
              <a:gd name="connsiteY5" fmla="*/ 53548 h 653870"/>
              <a:gd name="connsiteX0" fmla="*/ 156907 w 689370"/>
              <a:gd name="connsiteY0" fmla="*/ 64927 h 635207"/>
              <a:gd name="connsiteX1" fmla="*/ 439541 w 689370"/>
              <a:gd name="connsiteY1" fmla="*/ 15051 h 635207"/>
              <a:gd name="connsiteX2" fmla="*/ 688499 w 689370"/>
              <a:gd name="connsiteY2" fmla="*/ 337329 h 635207"/>
              <a:gd name="connsiteX3" fmla="*/ 366473 w 689370"/>
              <a:gd name="connsiteY3" fmla="*/ 635191 h 635207"/>
              <a:gd name="connsiteX4" fmla="*/ 7123 w 689370"/>
              <a:gd name="connsiteY4" fmla="*/ 399533 h 635207"/>
              <a:gd name="connsiteX5" fmla="*/ 141238 w 689370"/>
              <a:gd name="connsiteY5" fmla="*/ 53548 h 635207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7842 w 691259"/>
              <a:gd name="connsiteY0" fmla="*/ 64927 h 635215"/>
              <a:gd name="connsiteX1" fmla="*/ 440476 w 691259"/>
              <a:gd name="connsiteY1" fmla="*/ 15051 h 635215"/>
              <a:gd name="connsiteX2" fmla="*/ 689434 w 691259"/>
              <a:gd name="connsiteY2" fmla="*/ 337329 h 635215"/>
              <a:gd name="connsiteX3" fmla="*/ 367408 w 691259"/>
              <a:gd name="connsiteY3" fmla="*/ 635191 h 635215"/>
              <a:gd name="connsiteX4" fmla="*/ 8058 w 691259"/>
              <a:gd name="connsiteY4" fmla="*/ 399533 h 635215"/>
              <a:gd name="connsiteX5" fmla="*/ 142173 w 691259"/>
              <a:gd name="connsiteY5" fmla="*/ 53548 h 635215"/>
              <a:gd name="connsiteX0" fmla="*/ 157842 w 691259"/>
              <a:gd name="connsiteY0" fmla="*/ 54534 h 624822"/>
              <a:gd name="connsiteX1" fmla="*/ 440476 w 691259"/>
              <a:gd name="connsiteY1" fmla="*/ 4658 h 624822"/>
              <a:gd name="connsiteX2" fmla="*/ 689434 w 691259"/>
              <a:gd name="connsiteY2" fmla="*/ 326936 h 624822"/>
              <a:gd name="connsiteX3" fmla="*/ 367408 w 691259"/>
              <a:gd name="connsiteY3" fmla="*/ 624798 h 624822"/>
              <a:gd name="connsiteX4" fmla="*/ 8058 w 691259"/>
              <a:gd name="connsiteY4" fmla="*/ 389140 h 624822"/>
              <a:gd name="connsiteX5" fmla="*/ 142173 w 691259"/>
              <a:gd name="connsiteY5" fmla="*/ 43155 h 624822"/>
              <a:gd name="connsiteX0" fmla="*/ 149784 w 683201"/>
              <a:gd name="connsiteY0" fmla="*/ 54534 h 624822"/>
              <a:gd name="connsiteX1" fmla="*/ 432418 w 683201"/>
              <a:gd name="connsiteY1" fmla="*/ 4658 h 624822"/>
              <a:gd name="connsiteX2" fmla="*/ 681376 w 683201"/>
              <a:gd name="connsiteY2" fmla="*/ 326936 h 624822"/>
              <a:gd name="connsiteX3" fmla="*/ 359350 w 683201"/>
              <a:gd name="connsiteY3" fmla="*/ 624798 h 624822"/>
              <a:gd name="connsiteX4" fmla="*/ 0 w 683201"/>
              <a:gd name="connsiteY4" fmla="*/ 389140 h 624822"/>
              <a:gd name="connsiteX0" fmla="*/ 154965 w 688382"/>
              <a:gd name="connsiteY0" fmla="*/ 54534 h 625739"/>
              <a:gd name="connsiteX1" fmla="*/ 437599 w 688382"/>
              <a:gd name="connsiteY1" fmla="*/ 4658 h 625739"/>
              <a:gd name="connsiteX2" fmla="*/ 686557 w 688382"/>
              <a:gd name="connsiteY2" fmla="*/ 326936 h 625739"/>
              <a:gd name="connsiteX3" fmla="*/ 364531 w 688382"/>
              <a:gd name="connsiteY3" fmla="*/ 624798 h 625739"/>
              <a:gd name="connsiteX4" fmla="*/ 0 w 688382"/>
              <a:gd name="connsiteY4" fmla="*/ 244060 h 625739"/>
              <a:gd name="connsiteX0" fmla="*/ 160640 w 694057"/>
              <a:gd name="connsiteY0" fmla="*/ 54534 h 625741"/>
              <a:gd name="connsiteX1" fmla="*/ 443274 w 694057"/>
              <a:gd name="connsiteY1" fmla="*/ 4658 h 625741"/>
              <a:gd name="connsiteX2" fmla="*/ 692232 w 694057"/>
              <a:gd name="connsiteY2" fmla="*/ 326936 h 625741"/>
              <a:gd name="connsiteX3" fmla="*/ 370206 w 694057"/>
              <a:gd name="connsiteY3" fmla="*/ 624798 h 625741"/>
              <a:gd name="connsiteX4" fmla="*/ 5675 w 694057"/>
              <a:gd name="connsiteY4" fmla="*/ 244060 h 625741"/>
              <a:gd name="connsiteX0" fmla="*/ 155200 w 688617"/>
              <a:gd name="connsiteY0" fmla="*/ 54534 h 625739"/>
              <a:gd name="connsiteX1" fmla="*/ 437834 w 688617"/>
              <a:gd name="connsiteY1" fmla="*/ 4658 h 625739"/>
              <a:gd name="connsiteX2" fmla="*/ 686792 w 688617"/>
              <a:gd name="connsiteY2" fmla="*/ 326936 h 625739"/>
              <a:gd name="connsiteX3" fmla="*/ 364766 w 688617"/>
              <a:gd name="connsiteY3" fmla="*/ 624798 h 625739"/>
              <a:gd name="connsiteX4" fmla="*/ 235 w 688617"/>
              <a:gd name="connsiteY4" fmla="*/ 244060 h 625739"/>
              <a:gd name="connsiteX0" fmla="*/ 384691 w 945385"/>
              <a:gd name="connsiteY0" fmla="*/ 54534 h 625452"/>
              <a:gd name="connsiteX1" fmla="*/ 667325 w 945385"/>
              <a:gd name="connsiteY1" fmla="*/ 4658 h 625452"/>
              <a:gd name="connsiteX2" fmla="*/ 916283 w 945385"/>
              <a:gd name="connsiteY2" fmla="*/ 326936 h 625452"/>
              <a:gd name="connsiteX3" fmla="*/ 25336 w 945385"/>
              <a:gd name="connsiteY3" fmla="*/ 624798 h 625452"/>
              <a:gd name="connsiteX4" fmla="*/ 229726 w 945385"/>
              <a:gd name="connsiteY4" fmla="*/ 244060 h 625452"/>
              <a:gd name="connsiteX0" fmla="*/ 394228 w 1109551"/>
              <a:gd name="connsiteY0" fmla="*/ 86330 h 698744"/>
              <a:gd name="connsiteX1" fmla="*/ 676862 w 1109551"/>
              <a:gd name="connsiteY1" fmla="*/ 36454 h 698744"/>
              <a:gd name="connsiteX2" fmla="*/ 1091756 w 1109551"/>
              <a:gd name="connsiteY2" fmla="*/ 619489 h 698744"/>
              <a:gd name="connsiteX3" fmla="*/ 34873 w 1109551"/>
              <a:gd name="connsiteY3" fmla="*/ 656594 h 698744"/>
              <a:gd name="connsiteX4" fmla="*/ 239263 w 1109551"/>
              <a:gd name="connsiteY4" fmla="*/ 275856 h 698744"/>
              <a:gd name="connsiteX0" fmla="*/ 676862 w 1109551"/>
              <a:gd name="connsiteY0" fmla="*/ 0 h 662290"/>
              <a:gd name="connsiteX1" fmla="*/ 1091756 w 1109551"/>
              <a:gd name="connsiteY1" fmla="*/ 583035 h 662290"/>
              <a:gd name="connsiteX2" fmla="*/ 34873 w 1109551"/>
              <a:gd name="connsiteY2" fmla="*/ 620140 h 662290"/>
              <a:gd name="connsiteX3" fmla="*/ 239263 w 1109551"/>
              <a:gd name="connsiteY3" fmla="*/ 239402 h 662290"/>
              <a:gd name="connsiteX0" fmla="*/ 582041 w 1103110"/>
              <a:gd name="connsiteY0" fmla="*/ 0 h 699884"/>
              <a:gd name="connsiteX1" fmla="*/ 1091756 w 1103110"/>
              <a:gd name="connsiteY1" fmla="*/ 618594 h 699884"/>
              <a:gd name="connsiteX2" fmla="*/ 34873 w 1103110"/>
              <a:gd name="connsiteY2" fmla="*/ 655699 h 699884"/>
              <a:gd name="connsiteX3" fmla="*/ 239263 w 1103110"/>
              <a:gd name="connsiteY3" fmla="*/ 274961 h 699884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59093 w 1074776"/>
              <a:gd name="connsiteY0" fmla="*/ 0 h 735180"/>
              <a:gd name="connsiteX1" fmla="*/ 1068808 w 1074776"/>
              <a:gd name="connsiteY1" fmla="*/ 618594 h 735180"/>
              <a:gd name="connsiteX2" fmla="*/ 180053 w 1074776"/>
              <a:gd name="connsiteY2" fmla="*/ 732435 h 735180"/>
              <a:gd name="connsiteX3" fmla="*/ 11925 w 1074776"/>
              <a:gd name="connsiteY3" fmla="*/ 655699 h 735180"/>
              <a:gd name="connsiteX4" fmla="*/ 370399 w 1074776"/>
              <a:gd name="connsiteY4" fmla="*/ 215700 h 735180"/>
              <a:gd name="connsiteX0" fmla="*/ 547167 w 1068237"/>
              <a:gd name="connsiteY0" fmla="*/ 0 h 703859"/>
              <a:gd name="connsiteX1" fmla="*/ 1056882 w 1068237"/>
              <a:gd name="connsiteY1" fmla="*/ 618594 h 703859"/>
              <a:gd name="connsiteX2" fmla="*/ -1 w 1068237"/>
              <a:gd name="connsiteY2" fmla="*/ 655699 h 703859"/>
              <a:gd name="connsiteX3" fmla="*/ 358473 w 1068237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908 w 1068975"/>
              <a:gd name="connsiteY0" fmla="*/ 0 h 711671"/>
              <a:gd name="connsiteX1" fmla="*/ 1057623 w 1068975"/>
              <a:gd name="connsiteY1" fmla="*/ 618594 h 711671"/>
              <a:gd name="connsiteX2" fmla="*/ 740 w 1068975"/>
              <a:gd name="connsiteY2" fmla="*/ 655699 h 711671"/>
              <a:gd name="connsiteX3" fmla="*/ 359214 w 1068975"/>
              <a:gd name="connsiteY3" fmla="*/ 215700 h 7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6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 rot="5231537">
            <a:off x="5765688" y="1607613"/>
            <a:ext cx="670837" cy="44029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 animBg="1"/>
      <p:bldP spid="64" grpId="0"/>
      <p:bldP spid="65" grpId="0"/>
      <p:bldP spid="67" grpId="0" animBg="1"/>
      <p:bldP spid="68" grpId="0" animBg="1"/>
      <p:bldP spid="6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/>
        </p:nvSpPr>
        <p:spPr>
          <a:xfrm>
            <a:off x="2458822" y="1368216"/>
            <a:ext cx="260359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139921" y="1368226"/>
            <a:ext cx="4759947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k/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12272" y="2818658"/>
            <a:ext cx="1037198" cy="17912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395726" y="338199"/>
            <a:ext cx="9267710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600626" y="5407570"/>
            <a:ext cx="8999780" cy="1303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endParaRPr lang="en-GB" sz="1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GB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endParaRPr lang="en-US" sz="1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cxnSp>
        <p:nvCxnSpPr>
          <p:cNvPr id="94" name="Straight Arrow Connector 93"/>
          <p:cNvCxnSpPr>
            <a:stCxn id="89" idx="2"/>
            <a:endCxn id="86" idx="0"/>
          </p:cNvCxnSpPr>
          <p:nvPr/>
        </p:nvCxnSpPr>
        <p:spPr>
          <a:xfrm rot="5400000">
            <a:off x="5123236" y="-538129"/>
            <a:ext cx="543730" cy="32689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9" idx="2"/>
            <a:endCxn id="87" idx="0"/>
          </p:cNvCxnSpPr>
          <p:nvPr/>
        </p:nvCxnSpPr>
        <p:spPr>
          <a:xfrm rot="16200000" flipH="1">
            <a:off x="8002868" y="-148801"/>
            <a:ext cx="543740" cy="24903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6" idx="2"/>
            <a:endCxn id="88" idx="0"/>
          </p:cNvCxnSpPr>
          <p:nvPr/>
        </p:nvCxnSpPr>
        <p:spPr>
          <a:xfrm rot="5400000">
            <a:off x="2062913" y="1120949"/>
            <a:ext cx="865667" cy="2529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7287" y="301409"/>
            <a:ext cx="1875609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6269" y="1383972"/>
            <a:ext cx="1959668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8804" y="5861394"/>
            <a:ext cx="1875609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857600" y="2844933"/>
            <a:ext cx="916359" cy="17266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Trần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Straight Arrow Connector 84"/>
          <p:cNvCxnSpPr>
            <a:stCxn id="86" idx="2"/>
            <a:endCxn id="83" idx="0"/>
          </p:cNvCxnSpPr>
          <p:nvPr/>
        </p:nvCxnSpPr>
        <p:spPr>
          <a:xfrm rot="5400000">
            <a:off x="2592230" y="1676542"/>
            <a:ext cx="891942" cy="14448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2876864" y="2839674"/>
            <a:ext cx="916359" cy="1745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6" name="Straight Arrow Connector 95"/>
          <p:cNvCxnSpPr>
            <a:stCxn id="86" idx="2"/>
            <a:endCxn id="95" idx="0"/>
          </p:cNvCxnSpPr>
          <p:nvPr/>
        </p:nvCxnSpPr>
        <p:spPr>
          <a:xfrm rot="5400000">
            <a:off x="3104492" y="2183544"/>
            <a:ext cx="886683" cy="42557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3917085" y="2855444"/>
            <a:ext cx="1079242" cy="1708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0" name="Straight Arrow Connector 99"/>
          <p:cNvCxnSpPr>
            <a:stCxn id="86" idx="2"/>
            <a:endCxn id="99" idx="0"/>
          </p:cNvCxnSpPr>
          <p:nvPr/>
        </p:nvCxnSpPr>
        <p:spPr>
          <a:xfrm rot="16200000" flipH="1">
            <a:off x="3657437" y="2056174"/>
            <a:ext cx="902453" cy="69608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5469209" y="2482316"/>
            <a:ext cx="1024496" cy="2603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0" name="Straight Arrow Connector 109"/>
          <p:cNvCxnSpPr>
            <a:stCxn id="87" idx="2"/>
            <a:endCxn id="109" idx="0"/>
          </p:cNvCxnSpPr>
          <p:nvPr/>
        </p:nvCxnSpPr>
        <p:spPr>
          <a:xfrm rot="5400000">
            <a:off x="7486019" y="448439"/>
            <a:ext cx="529315" cy="35384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6634903" y="2508594"/>
            <a:ext cx="846464" cy="2529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kiều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13" name="Straight Arrow Connector 112"/>
          <p:cNvCxnSpPr>
            <a:stCxn id="87" idx="2"/>
            <a:endCxn id="111" idx="0"/>
          </p:cNvCxnSpPr>
          <p:nvPr/>
        </p:nvCxnSpPr>
        <p:spPr>
          <a:xfrm rot="5400000">
            <a:off x="8011219" y="999917"/>
            <a:ext cx="555593" cy="24617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7566008" y="2503333"/>
            <a:ext cx="960910" cy="2603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miền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ngược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miền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xuôi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5" name="Straight Arrow Connector 114"/>
          <p:cNvCxnSpPr>
            <a:stCxn id="87" idx="2"/>
            <a:endCxn id="114" idx="0"/>
          </p:cNvCxnSpPr>
          <p:nvPr/>
        </p:nvCxnSpPr>
        <p:spPr>
          <a:xfrm rot="5400000">
            <a:off x="8508013" y="1491451"/>
            <a:ext cx="550332" cy="14734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8608732" y="2519105"/>
            <a:ext cx="895400" cy="2529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7" name="Straight Arrow Connector 116"/>
          <p:cNvCxnSpPr>
            <a:stCxn id="87" idx="2"/>
            <a:endCxn id="116" idx="0"/>
          </p:cNvCxnSpPr>
          <p:nvPr/>
        </p:nvCxnSpPr>
        <p:spPr>
          <a:xfrm rot="5400000">
            <a:off x="9005112" y="2004322"/>
            <a:ext cx="566104" cy="4634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9598701" y="2482310"/>
            <a:ext cx="1071783" cy="2603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Straight Arrow Connector 126"/>
          <p:cNvCxnSpPr>
            <a:stCxn id="87" idx="2"/>
            <a:endCxn id="126" idx="0"/>
          </p:cNvCxnSpPr>
          <p:nvPr/>
        </p:nvCxnSpPr>
        <p:spPr>
          <a:xfrm rot="16200000" flipH="1">
            <a:off x="9562590" y="1910306"/>
            <a:ext cx="529309" cy="6146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0749284" y="2498081"/>
            <a:ext cx="1408019" cy="2529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000" baseline="30000" dirty="0"/>
          </a:p>
        </p:txBody>
      </p:sp>
      <p:cxnSp>
        <p:nvCxnSpPr>
          <p:cNvPr id="129" name="Straight Arrow Connector 128"/>
          <p:cNvCxnSpPr>
            <a:stCxn id="87" idx="2"/>
            <a:endCxn id="128" idx="0"/>
          </p:cNvCxnSpPr>
          <p:nvPr/>
        </p:nvCxnSpPr>
        <p:spPr>
          <a:xfrm rot="16200000" flipH="1">
            <a:off x="10214054" y="1258841"/>
            <a:ext cx="545080" cy="19333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2" grpId="0" animBg="1"/>
      <p:bldP spid="60" grpId="0" animBg="1"/>
      <p:bldP spid="61" grpId="0" animBg="1"/>
      <p:bldP spid="62" grpId="0" animBg="1"/>
      <p:bldP spid="83" grpId="0" animBg="1"/>
      <p:bldP spid="95" grpId="0" animBg="1"/>
      <p:bldP spid="99" grpId="0" animBg="1"/>
      <p:bldP spid="109" grpId="0" animBg="1"/>
      <p:bldP spid="111" grpId="0" animBg="1"/>
      <p:bldP spid="114" grpId="0" animBg="1"/>
      <p:bldP spid="116" grpId="0" animBg="1"/>
      <p:bldP spid="126" grpId="0" animBg="1"/>
      <p:bldP spid="12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4" name="文本框 66"/>
          <p:cNvSpPr txBox="1"/>
          <p:nvPr/>
        </p:nvSpPr>
        <p:spPr>
          <a:xfrm>
            <a:off x="532529" y="1707477"/>
            <a:ext cx="4637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735440" y="254100"/>
            <a:ext cx="504366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85"/>
          <p:cNvGrpSpPr/>
          <p:nvPr/>
        </p:nvGrpSpPr>
        <p:grpSpPr>
          <a:xfrm>
            <a:off x="6258768" y="4281675"/>
            <a:ext cx="1203545" cy="1090311"/>
            <a:chOff x="5976606" y="4181806"/>
            <a:chExt cx="1721166" cy="1379340"/>
          </a:xfrm>
        </p:grpSpPr>
        <p:sp>
          <p:nvSpPr>
            <p:cNvPr id="87" name="Shape 10"/>
            <p:cNvSpPr/>
            <p:nvPr/>
          </p:nvSpPr>
          <p:spPr>
            <a:xfrm rot="1234963">
              <a:off x="5976606" y="4617020"/>
              <a:ext cx="333033" cy="94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206"/>
                  </a:moveTo>
                  <a:cubicBezTo>
                    <a:pt x="21600" y="20080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080"/>
                    <a:pt x="0" y="18206"/>
                  </a:cubicBezTo>
                  <a:lnTo>
                    <a:pt x="0" y="3394"/>
                  </a:lnTo>
                  <a:cubicBezTo>
                    <a:pt x="0" y="1520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1520"/>
                    <a:pt x="21600" y="3394"/>
                  </a:cubicBezTo>
                  <a:cubicBezTo>
                    <a:pt x="21600" y="3394"/>
                    <a:pt x="21600" y="18206"/>
                    <a:pt x="21600" y="18206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Shape 13"/>
            <p:cNvSpPr/>
            <p:nvPr/>
          </p:nvSpPr>
          <p:spPr>
            <a:xfrm rot="1234963">
              <a:off x="6158202" y="4181806"/>
              <a:ext cx="1539570" cy="1066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4" y="0"/>
                  </a:moveTo>
                  <a:cubicBezTo>
                    <a:pt x="1646" y="0"/>
                    <a:pt x="0" y="3339"/>
                    <a:pt x="0" y="7594"/>
                  </a:cubicBezTo>
                  <a:lnTo>
                    <a:pt x="0" y="21600"/>
                  </a:lnTo>
                  <a:cubicBezTo>
                    <a:pt x="377" y="19557"/>
                    <a:pt x="2547" y="15812"/>
                    <a:pt x="6321" y="15812"/>
                  </a:cubicBezTo>
                  <a:lnTo>
                    <a:pt x="20138" y="15812"/>
                  </a:lnTo>
                  <a:cubicBezTo>
                    <a:pt x="21081" y="15812"/>
                    <a:pt x="21600" y="15199"/>
                    <a:pt x="21600" y="13361"/>
                  </a:cubicBezTo>
                  <a:lnTo>
                    <a:pt x="21600" y="0"/>
                  </a:lnTo>
                  <a:cubicBezTo>
                    <a:pt x="21600" y="0"/>
                    <a:pt x="5384" y="0"/>
                    <a:pt x="5384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Shape 14"/>
            <p:cNvSpPr/>
            <p:nvPr/>
          </p:nvSpPr>
          <p:spPr>
            <a:xfrm rot="1234963">
              <a:off x="6019673" y="4740562"/>
              <a:ext cx="450508" cy="489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0" y="2965"/>
                  </a:moveTo>
                  <a:lnTo>
                    <a:pt x="0" y="21563"/>
                  </a:lnTo>
                  <a:cubicBezTo>
                    <a:pt x="1448" y="13580"/>
                    <a:pt x="6034" y="2736"/>
                    <a:pt x="21600" y="0"/>
                  </a:cubicBezTo>
                  <a:lnTo>
                    <a:pt x="14790" y="0"/>
                  </a:lnTo>
                  <a:cubicBezTo>
                    <a:pt x="10075" y="0"/>
                    <a:pt x="2982" y="-37"/>
                    <a:pt x="0" y="29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91"/>
          <p:cNvGrpSpPr/>
          <p:nvPr/>
        </p:nvGrpSpPr>
        <p:grpSpPr>
          <a:xfrm>
            <a:off x="6202652" y="3405380"/>
            <a:ext cx="1504691" cy="1934041"/>
            <a:chOff x="5873180" y="3034549"/>
            <a:chExt cx="2151829" cy="2446733"/>
          </a:xfrm>
        </p:grpSpPr>
        <p:sp>
          <p:nvSpPr>
            <p:cNvPr id="94" name="Shape 9"/>
            <p:cNvSpPr/>
            <p:nvPr/>
          </p:nvSpPr>
          <p:spPr>
            <a:xfrm rot="1234963">
              <a:off x="5873180" y="3370172"/>
              <a:ext cx="333034" cy="211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082"/>
                  </a:moveTo>
                  <a:cubicBezTo>
                    <a:pt x="21600" y="20920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920"/>
                    <a:pt x="0" y="20082"/>
                  </a:cubicBezTo>
                  <a:lnTo>
                    <a:pt x="0" y="1518"/>
                  </a:lnTo>
                  <a:cubicBezTo>
                    <a:pt x="0" y="680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680"/>
                    <a:pt x="21600" y="1518"/>
                  </a:cubicBezTo>
                  <a:cubicBezTo>
                    <a:pt x="21600" y="1518"/>
                    <a:pt x="21600" y="20082"/>
                    <a:pt x="21600" y="200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Shape 15"/>
            <p:cNvSpPr/>
            <p:nvPr/>
          </p:nvSpPr>
          <p:spPr>
            <a:xfrm rot="1234963">
              <a:off x="6207975" y="3034549"/>
              <a:ext cx="1817034" cy="1268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4" y="0"/>
                  </a:moveTo>
                  <a:cubicBezTo>
                    <a:pt x="1646" y="0"/>
                    <a:pt x="0" y="3313"/>
                    <a:pt x="0" y="7534"/>
                  </a:cubicBezTo>
                  <a:lnTo>
                    <a:pt x="0" y="21600"/>
                  </a:lnTo>
                  <a:cubicBezTo>
                    <a:pt x="377" y="19573"/>
                    <a:pt x="2547" y="15858"/>
                    <a:pt x="6321" y="15858"/>
                  </a:cubicBezTo>
                  <a:lnTo>
                    <a:pt x="20138" y="15858"/>
                  </a:lnTo>
                  <a:cubicBezTo>
                    <a:pt x="21081" y="15858"/>
                    <a:pt x="21600" y="15250"/>
                    <a:pt x="21600" y="13426"/>
                  </a:cubicBezTo>
                  <a:lnTo>
                    <a:pt x="21600" y="0"/>
                  </a:lnTo>
                  <a:cubicBezTo>
                    <a:pt x="21600" y="0"/>
                    <a:pt x="5384" y="0"/>
                    <a:pt x="538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Shape 16"/>
            <p:cNvSpPr/>
            <p:nvPr/>
          </p:nvSpPr>
          <p:spPr>
            <a:xfrm rot="1234963">
              <a:off x="6043869" y="3700670"/>
              <a:ext cx="531701" cy="577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0" y="2965"/>
                  </a:moveTo>
                  <a:lnTo>
                    <a:pt x="0" y="21563"/>
                  </a:lnTo>
                  <a:cubicBezTo>
                    <a:pt x="1448" y="13580"/>
                    <a:pt x="6034" y="2736"/>
                    <a:pt x="21600" y="0"/>
                  </a:cubicBezTo>
                  <a:lnTo>
                    <a:pt x="14790" y="0"/>
                  </a:lnTo>
                  <a:cubicBezTo>
                    <a:pt x="10075" y="0"/>
                    <a:pt x="2982" y="-37"/>
                    <a:pt x="0" y="296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96"/>
          <p:cNvGrpSpPr/>
          <p:nvPr/>
        </p:nvGrpSpPr>
        <p:grpSpPr>
          <a:xfrm>
            <a:off x="5099377" y="3426053"/>
            <a:ext cx="1076562" cy="1701324"/>
            <a:chOff x="4217824" y="3069639"/>
            <a:chExt cx="1539570" cy="2152326"/>
          </a:xfrm>
        </p:grpSpPr>
        <p:sp>
          <p:nvSpPr>
            <p:cNvPr id="98" name="Shape 7"/>
            <p:cNvSpPr/>
            <p:nvPr/>
          </p:nvSpPr>
          <p:spPr>
            <a:xfrm rot="1234963">
              <a:off x="5100913" y="3937944"/>
              <a:ext cx="333033" cy="1284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104"/>
                  </a:moveTo>
                  <a:cubicBezTo>
                    <a:pt x="21600" y="20483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483"/>
                    <a:pt x="0" y="19104"/>
                  </a:cubicBezTo>
                  <a:lnTo>
                    <a:pt x="0" y="2496"/>
                  </a:lnTo>
                  <a:cubicBezTo>
                    <a:pt x="0" y="1117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1117"/>
                    <a:pt x="21600" y="2496"/>
                  </a:cubicBezTo>
                  <a:cubicBezTo>
                    <a:pt x="21600" y="2496"/>
                    <a:pt x="21600" y="19104"/>
                    <a:pt x="21600" y="19104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Shape 17"/>
            <p:cNvSpPr/>
            <p:nvPr/>
          </p:nvSpPr>
          <p:spPr>
            <a:xfrm rot="1234963">
              <a:off x="4217824" y="3069639"/>
              <a:ext cx="1539570" cy="1075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6" y="0"/>
                  </a:moveTo>
                  <a:cubicBezTo>
                    <a:pt x="19954" y="0"/>
                    <a:pt x="21600" y="3313"/>
                    <a:pt x="21600" y="7534"/>
                  </a:cubicBezTo>
                  <a:lnTo>
                    <a:pt x="21600" y="21600"/>
                  </a:lnTo>
                  <a:cubicBezTo>
                    <a:pt x="21223" y="19573"/>
                    <a:pt x="19053" y="15858"/>
                    <a:pt x="15279" y="15858"/>
                  </a:cubicBezTo>
                  <a:lnTo>
                    <a:pt x="1462" y="15858"/>
                  </a:lnTo>
                  <a:cubicBezTo>
                    <a:pt x="519" y="15858"/>
                    <a:pt x="0" y="15250"/>
                    <a:pt x="0" y="13426"/>
                  </a:cubicBezTo>
                  <a:lnTo>
                    <a:pt x="0" y="0"/>
                  </a:lnTo>
                  <a:cubicBezTo>
                    <a:pt x="0" y="0"/>
                    <a:pt x="16216" y="0"/>
                    <a:pt x="16216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Shape 18"/>
            <p:cNvSpPr/>
            <p:nvPr/>
          </p:nvSpPr>
          <p:spPr>
            <a:xfrm rot="1234963">
              <a:off x="5099667" y="4015925"/>
              <a:ext cx="450508" cy="489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21600" y="2965"/>
                  </a:moveTo>
                  <a:lnTo>
                    <a:pt x="21600" y="21563"/>
                  </a:lnTo>
                  <a:cubicBezTo>
                    <a:pt x="20152" y="13580"/>
                    <a:pt x="15566" y="2736"/>
                    <a:pt x="0" y="0"/>
                  </a:cubicBezTo>
                  <a:lnTo>
                    <a:pt x="6810" y="0"/>
                  </a:lnTo>
                  <a:cubicBezTo>
                    <a:pt x="11525" y="0"/>
                    <a:pt x="18618" y="-37"/>
                    <a:pt x="21600" y="296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111"/>
          <p:cNvGrpSpPr/>
          <p:nvPr/>
        </p:nvGrpSpPr>
        <p:grpSpPr>
          <a:xfrm>
            <a:off x="5440258" y="2676787"/>
            <a:ext cx="1177164" cy="2567626"/>
            <a:chOff x="4763746" y="2122235"/>
            <a:chExt cx="1683440" cy="3248274"/>
          </a:xfrm>
        </p:grpSpPr>
        <p:sp>
          <p:nvSpPr>
            <p:cNvPr id="117" name="Shape 8"/>
            <p:cNvSpPr/>
            <p:nvPr/>
          </p:nvSpPr>
          <p:spPr>
            <a:xfrm rot="1234963">
              <a:off x="5591247" y="3080222"/>
              <a:ext cx="333033" cy="229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01"/>
                  </a:moveTo>
                  <a:cubicBezTo>
                    <a:pt x="21600" y="20974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974"/>
                    <a:pt x="0" y="20201"/>
                  </a:cubicBezTo>
                  <a:lnTo>
                    <a:pt x="0" y="1399"/>
                  </a:lnTo>
                  <a:cubicBezTo>
                    <a:pt x="0" y="626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626"/>
                    <a:pt x="21600" y="1399"/>
                  </a:cubicBezTo>
                  <a:cubicBezTo>
                    <a:pt x="21600" y="1399"/>
                    <a:pt x="21600" y="20201"/>
                    <a:pt x="21600" y="2020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Shape 19"/>
            <p:cNvSpPr/>
            <p:nvPr/>
          </p:nvSpPr>
          <p:spPr>
            <a:xfrm rot="1234963">
              <a:off x="4763746" y="2122235"/>
              <a:ext cx="1683440" cy="117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6" y="0"/>
                  </a:moveTo>
                  <a:cubicBezTo>
                    <a:pt x="19954" y="0"/>
                    <a:pt x="21600" y="3313"/>
                    <a:pt x="21600" y="7534"/>
                  </a:cubicBezTo>
                  <a:lnTo>
                    <a:pt x="21600" y="21600"/>
                  </a:lnTo>
                  <a:cubicBezTo>
                    <a:pt x="21223" y="19573"/>
                    <a:pt x="19053" y="15858"/>
                    <a:pt x="15279" y="15858"/>
                  </a:cubicBezTo>
                  <a:lnTo>
                    <a:pt x="1462" y="15858"/>
                  </a:lnTo>
                  <a:cubicBezTo>
                    <a:pt x="519" y="15858"/>
                    <a:pt x="0" y="15250"/>
                    <a:pt x="0" y="13426"/>
                  </a:cubicBezTo>
                  <a:lnTo>
                    <a:pt x="0" y="0"/>
                  </a:lnTo>
                  <a:cubicBezTo>
                    <a:pt x="0" y="0"/>
                    <a:pt x="16216" y="0"/>
                    <a:pt x="1621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Shape 20"/>
            <p:cNvSpPr/>
            <p:nvPr/>
          </p:nvSpPr>
          <p:spPr>
            <a:xfrm rot="1234963">
              <a:off x="5726012" y="3156603"/>
              <a:ext cx="492607" cy="534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21600" y="2965"/>
                  </a:moveTo>
                  <a:lnTo>
                    <a:pt x="21600" y="21563"/>
                  </a:lnTo>
                  <a:cubicBezTo>
                    <a:pt x="20152" y="13580"/>
                    <a:pt x="15566" y="2736"/>
                    <a:pt x="0" y="0"/>
                  </a:cubicBezTo>
                  <a:lnTo>
                    <a:pt x="6810" y="0"/>
                  </a:lnTo>
                  <a:cubicBezTo>
                    <a:pt x="11525" y="0"/>
                    <a:pt x="18618" y="-37"/>
                    <a:pt x="21600" y="296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5474290" y="3386486"/>
            <a:ext cx="487824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899344" y="4231832"/>
            <a:ext cx="334258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6798791" y="3422942"/>
            <a:ext cx="53938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5765040" y="2609663"/>
            <a:ext cx="46204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10" name="Group 123"/>
          <p:cNvGrpSpPr/>
          <p:nvPr/>
        </p:nvGrpSpPr>
        <p:grpSpPr>
          <a:xfrm>
            <a:off x="5386577" y="4992955"/>
            <a:ext cx="915028" cy="987208"/>
            <a:chOff x="4710049" y="5109603"/>
            <a:chExt cx="1308564" cy="1248905"/>
          </a:xfrm>
        </p:grpSpPr>
        <p:sp>
          <p:nvSpPr>
            <p:cNvPr id="125" name="Shape 6"/>
            <p:cNvSpPr/>
            <p:nvPr/>
          </p:nvSpPr>
          <p:spPr>
            <a:xfrm rot="1234963">
              <a:off x="4710049" y="5109603"/>
              <a:ext cx="1308564" cy="1248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16" extrusionOk="0">
                  <a:moveTo>
                    <a:pt x="21600" y="2031"/>
                  </a:moveTo>
                  <a:cubicBezTo>
                    <a:pt x="17935" y="8863"/>
                    <a:pt x="10856" y="19216"/>
                    <a:pt x="10856" y="19216"/>
                  </a:cubicBezTo>
                  <a:cubicBezTo>
                    <a:pt x="10856" y="19216"/>
                    <a:pt x="2875" y="8082"/>
                    <a:pt x="0" y="1776"/>
                  </a:cubicBezTo>
                  <a:cubicBezTo>
                    <a:pt x="0" y="1776"/>
                    <a:pt x="14327" y="-2384"/>
                    <a:pt x="21600" y="2031"/>
                  </a:cubicBezTo>
                  <a:close/>
                </a:path>
              </a:pathLst>
            </a:custGeom>
            <a:gradFill>
              <a:gsLst>
                <a:gs pos="88000">
                  <a:schemeClr val="bg2">
                    <a:lumMod val="20000"/>
                    <a:lumOff val="80000"/>
                  </a:schemeClr>
                </a:gs>
                <a:gs pos="26000">
                  <a:schemeClr val="bg2">
                    <a:lumMod val="20000"/>
                    <a:lumOff val="80000"/>
                  </a:schemeClr>
                </a:gs>
                <a:gs pos="5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Shape 11"/>
            <p:cNvSpPr/>
            <p:nvPr/>
          </p:nvSpPr>
          <p:spPr>
            <a:xfrm rot="1234963">
              <a:off x="4971948" y="5865392"/>
              <a:ext cx="504693" cy="46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2" extrusionOk="0">
                  <a:moveTo>
                    <a:pt x="0" y="2915"/>
                  </a:moveTo>
                  <a:cubicBezTo>
                    <a:pt x="5979" y="12757"/>
                    <a:pt x="10990" y="20362"/>
                    <a:pt x="10990" y="20362"/>
                  </a:cubicBezTo>
                  <a:cubicBezTo>
                    <a:pt x="10990" y="20362"/>
                    <a:pt x="15709" y="12856"/>
                    <a:pt x="21600" y="2946"/>
                  </a:cubicBezTo>
                  <a:cubicBezTo>
                    <a:pt x="19755" y="-1238"/>
                    <a:pt x="578" y="-709"/>
                    <a:pt x="0" y="291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Shape 12"/>
            <p:cNvSpPr/>
            <p:nvPr/>
          </p:nvSpPr>
          <p:spPr>
            <a:xfrm rot="1234963">
              <a:off x="5057422" y="5864570"/>
              <a:ext cx="142991" cy="271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12416" y="14705"/>
                    <a:pt x="0" y="3184"/>
                  </a:cubicBezTo>
                  <a:cubicBezTo>
                    <a:pt x="600" y="1063"/>
                    <a:pt x="10857" y="73"/>
                    <a:pt x="21442" y="0"/>
                  </a:cubicBezTo>
                  <a:cubicBezTo>
                    <a:pt x="21442" y="0"/>
                    <a:pt x="21600" y="21600"/>
                    <a:pt x="21600" y="21600"/>
                  </a:cubicBezTo>
                  <a:close/>
                </a:path>
              </a:pathLst>
            </a:custGeom>
            <a:gradFill>
              <a:gsLst>
                <a:gs pos="22000">
                  <a:schemeClr val="accent4">
                    <a:lumMod val="20000"/>
                    <a:lumOff val="80000"/>
                    <a:alpha val="0"/>
                  </a:schemeClr>
                </a:gs>
                <a:gs pos="100000">
                  <a:schemeClr val="accent4">
                    <a:alpha val="64000"/>
                  </a:schemeClr>
                </a:gs>
              </a:gsLst>
              <a:lin ang="144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9" name="文本框 66"/>
          <p:cNvSpPr txBox="1"/>
          <p:nvPr/>
        </p:nvSpPr>
        <p:spPr>
          <a:xfrm>
            <a:off x="7481422" y="1607628"/>
            <a:ext cx="42871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đoạn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ngắn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thần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lớp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có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cấu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trúc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. . .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. .”</a:t>
            </a:r>
          </a:p>
        </p:txBody>
      </p:sp>
      <p:sp>
        <p:nvSpPr>
          <p:cNvPr id="130" name="文本框 66"/>
          <p:cNvSpPr txBox="1"/>
          <p:nvPr/>
        </p:nvSpPr>
        <p:spPr>
          <a:xfrm>
            <a:off x="488612" y="2947685"/>
            <a:ext cx="47546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luận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HCM +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1" name="文本框 66"/>
          <p:cNvSpPr txBox="1"/>
          <p:nvPr/>
        </p:nvSpPr>
        <p:spPr>
          <a:xfrm>
            <a:off x="7618015" y="4408628"/>
            <a:ext cx="3052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Buổi học cuối cùng</a:t>
            </a:r>
            <a:endParaRPr lang="en-US" sz="28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120" grpId="0"/>
      <p:bldP spid="121" grpId="0"/>
      <p:bldP spid="122" grpId="0"/>
      <p:bldP spid="123" grpId="0"/>
      <p:bldP spid="129" grpId="0"/>
      <p:bldP spid="130" grpId="0"/>
      <p:bldP spid="13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415"/>
          <a:stretch/>
        </p:blipFill>
        <p:spPr>
          <a:xfrm>
            <a:off x="12029" y="0"/>
            <a:ext cx="12196844" cy="6858000"/>
          </a:xfrm>
          <a:prstGeom prst="rect">
            <a:avLst/>
          </a:prstGeom>
        </p:spPr>
      </p:pic>
      <p:sp>
        <p:nvSpPr>
          <p:cNvPr id="8" name="PA_库_椭圆 7"/>
          <p:cNvSpPr/>
          <p:nvPr>
            <p:custDataLst>
              <p:tags r:id="rId1"/>
            </p:custDataLst>
          </p:nvPr>
        </p:nvSpPr>
        <p:spPr>
          <a:xfrm>
            <a:off x="6094414" y="1155034"/>
            <a:ext cx="4606895" cy="46080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" name="PA_库_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13" y="1281366"/>
            <a:ext cx="4480596" cy="4481763"/>
          </a:xfrm>
          <a:prstGeom prst="rect">
            <a:avLst/>
          </a:prstGeom>
        </p:spPr>
      </p:pic>
      <p:sp>
        <p:nvSpPr>
          <p:cNvPr id="10" name="PA_库_文本框 9"/>
          <p:cNvSpPr txBox="1"/>
          <p:nvPr>
            <p:custDataLst>
              <p:tags r:id="rId3"/>
            </p:custDataLst>
          </p:nvPr>
        </p:nvSpPr>
        <p:spPr>
          <a:xfrm>
            <a:off x="2308787" y="2742248"/>
            <a:ext cx="3525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THANKS</a:t>
            </a:r>
          </a:p>
        </p:txBody>
      </p:sp>
      <p:sp>
        <p:nvSpPr>
          <p:cNvPr id="11" name="PA_库_任意多边形 10"/>
          <p:cNvSpPr/>
          <p:nvPr>
            <p:custDataLst>
              <p:tags r:id="rId4"/>
            </p:custDataLst>
          </p:nvPr>
        </p:nvSpPr>
        <p:spPr>
          <a:xfrm>
            <a:off x="1962056" y="3560527"/>
            <a:ext cx="3885188" cy="169262"/>
          </a:xfrm>
          <a:custGeom>
            <a:avLst/>
            <a:gdLst>
              <a:gd name="connsiteX0" fmla="*/ 0 w 3886200"/>
              <a:gd name="connsiteY0" fmla="*/ 169262 h 169262"/>
              <a:gd name="connsiteX1" fmla="*/ 1106905 w 3886200"/>
              <a:gd name="connsiteY1" fmla="*/ 133168 h 169262"/>
              <a:gd name="connsiteX2" fmla="*/ 2731168 w 3886200"/>
              <a:gd name="connsiteY2" fmla="*/ 145199 h 169262"/>
              <a:gd name="connsiteX3" fmla="*/ 3693695 w 3886200"/>
              <a:gd name="connsiteY3" fmla="*/ 820 h 169262"/>
              <a:gd name="connsiteX4" fmla="*/ 3886200 w 3886200"/>
              <a:gd name="connsiteY4" fmla="*/ 97073 h 16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169262">
                <a:moveTo>
                  <a:pt x="0" y="169262"/>
                </a:moveTo>
                <a:cubicBezTo>
                  <a:pt x="325855" y="153220"/>
                  <a:pt x="1106905" y="133168"/>
                  <a:pt x="1106905" y="133168"/>
                </a:cubicBezTo>
                <a:cubicBezTo>
                  <a:pt x="1562100" y="129157"/>
                  <a:pt x="2300036" y="167257"/>
                  <a:pt x="2731168" y="145199"/>
                </a:cubicBezTo>
                <a:cubicBezTo>
                  <a:pt x="3162300" y="123141"/>
                  <a:pt x="3501190" y="8841"/>
                  <a:pt x="3693695" y="820"/>
                </a:cubicBezTo>
                <a:cubicBezTo>
                  <a:pt x="3886200" y="-7201"/>
                  <a:pt x="3886200" y="44936"/>
                  <a:pt x="3886200" y="9707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42256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utoUpdateAnimBg="0"/>
      <p:bldP spid="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1602724" y="-447561"/>
            <a:ext cx="13297692" cy="6855153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832296" y="1236070"/>
            <a:ext cx="10574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23315" y="3774553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ight Arrow 61"/>
          <p:cNvSpPr/>
          <p:nvPr/>
        </p:nvSpPr>
        <p:spPr>
          <a:xfrm>
            <a:off x="2549382" y="4554757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208657" y="3776827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>
            <a:off x="4734728" y="4570680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407648" y="3765452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ight Arrow 65"/>
          <p:cNvSpPr/>
          <p:nvPr/>
        </p:nvSpPr>
        <p:spPr>
          <a:xfrm>
            <a:off x="6947361" y="4572955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7633926" y="3767727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ight Arrow 67"/>
          <p:cNvSpPr/>
          <p:nvPr/>
        </p:nvSpPr>
        <p:spPr>
          <a:xfrm>
            <a:off x="9187285" y="4534287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9901139" y="3729059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011947" y="4158966"/>
            <a:ext cx="1348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210938" y="4297722"/>
            <a:ext cx="1348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09929" y="4067986"/>
            <a:ext cx="1348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881808" y="4220387"/>
            <a:ext cx="959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917064" y="4209015"/>
            <a:ext cx="1348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1602724" y="-378153"/>
            <a:ext cx="13297692" cy="6855153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75" name="Rectangle 74"/>
          <p:cNvSpPr/>
          <p:nvPr/>
        </p:nvSpPr>
        <p:spPr>
          <a:xfrm>
            <a:off x="1379472" y="937863"/>
            <a:ext cx="95631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BÀI 8: NGHỊ LUẬN XÃ HỘI</a:t>
            </a:r>
            <a:endParaRPr lang="en-US" sz="3200"/>
          </a:p>
          <a:p>
            <a:pPr algn="ctr"/>
            <a:r>
              <a:rPr lang="en-US" sz="3200" b="1"/>
              <a:t>Đọc – hiểu v</a:t>
            </a:r>
            <a:r>
              <a:rPr lang="vi-VN" sz="3200" b="1"/>
              <a:t>ăn bản (1)</a:t>
            </a:r>
            <a:endParaRPr lang="en-US" sz="3200"/>
          </a:p>
          <a:p>
            <a:pPr algn="ctr"/>
            <a:r>
              <a:rPr lang="en-US" sz="3200" b="1"/>
              <a:t>TINH THẦN YÊU NƯỚC CỦA NHÂN DÂN TA</a:t>
            </a:r>
            <a:endParaRPr lang="en-US" sz="3200"/>
          </a:p>
          <a:p>
            <a:pPr algn="ctr"/>
            <a:r>
              <a:rPr lang="vi-VN" sz="3200" b="1"/>
              <a:t>                                                           </a:t>
            </a:r>
            <a:endParaRPr lang="en-US" sz="3200" b="1" smtClean="0"/>
          </a:p>
          <a:p>
            <a:pPr algn="ctr"/>
            <a:r>
              <a:rPr lang="en-US" sz="3200" b="1"/>
              <a:t> </a:t>
            </a:r>
            <a:r>
              <a:rPr lang="en-US" sz="3200" b="1" smtClean="0"/>
              <a:t>                                                          </a:t>
            </a:r>
            <a:r>
              <a:rPr lang="vi-VN" sz="3200" b="1" smtClean="0"/>
              <a:t>– </a:t>
            </a:r>
            <a:r>
              <a:rPr lang="en-US" sz="3200" b="1" i="1"/>
              <a:t>Hồ Chí Minh</a:t>
            </a:r>
            <a:r>
              <a:rPr lang="vi-VN" sz="3200" b="1"/>
              <a:t> – </a:t>
            </a:r>
            <a:endParaRPr lang="en-US" sz="3200"/>
          </a:p>
          <a:p>
            <a:pPr algn="ctr"/>
            <a:endParaRPr lang="en-US" sz="3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" name="图片 1">
            <a:extLst>
              <a:ext uri="{FF2B5EF4-FFF2-40B4-BE49-F238E27FC236}">
                <a16:creationId xmlns:a16="http://schemas.microsoft.com/office/drawing/2014/main" xmlns="" id="{E6F3F9A0-3248-425A-9D39-D654C473A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26" y="5412082"/>
            <a:ext cx="4229705" cy="893185"/>
          </a:xfrm>
          <a:prstGeom prst="rect">
            <a:avLst/>
          </a:prstGeom>
        </p:spPr>
      </p:pic>
      <p:pic>
        <p:nvPicPr>
          <p:cNvPr id="79" name="Picture 4" descr="Kết quả hình ảnh cho bác hồ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3255" y="2577242"/>
            <a:ext cx="2709749" cy="3688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2364211" y="-1198179"/>
            <a:ext cx="14553037" cy="8056179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Picture 58" descr="image002.pn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3638" y="838203"/>
            <a:ext cx="6223495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image003.pn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2477" y="2706691"/>
            <a:ext cx="5334726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image004.pn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2018" y="1426195"/>
            <a:ext cx="346619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 descr="image005.pn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75662" y="2057400"/>
            <a:ext cx="346619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 descr="image006.pn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4728" y="2334904"/>
            <a:ext cx="385979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3" descr="image007.png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68826" y="2982913"/>
            <a:ext cx="6109226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 descr="image008.png"/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6829" y="3352800"/>
            <a:ext cx="262186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 descr="image009.png"/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39525" y="3665560"/>
            <a:ext cx="27784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6" descr="image010.png"/>
          <p:cNvPicPr>
            <a:picLocks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15867" y="3124200"/>
            <a:ext cx="500249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image011.png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69833" y="4653888"/>
            <a:ext cx="40185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8" descr="image012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97121" y="5278769"/>
            <a:ext cx="370531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9" descr="image001.png"/>
          <p:cNvPicPr>
            <a:picLocks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85970" y="2209800"/>
            <a:ext cx="385133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image009.png"/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942056">
            <a:off x="7818999" y="3968082"/>
            <a:ext cx="27784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1188</TotalTime>
  <Words>3569</Words>
  <Application>Microsoft Office PowerPoint</Application>
  <PresentationFormat>Custom</PresentationFormat>
  <Paragraphs>672</Paragraphs>
  <Slides>67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</dc:creator>
  <cp:lastModifiedBy>Windows User</cp:lastModifiedBy>
  <cp:revision>281</cp:revision>
  <dcterms:created xsi:type="dcterms:W3CDTF">2006-08-16T00:00:00Z</dcterms:created>
  <dcterms:modified xsi:type="dcterms:W3CDTF">2025-05-13T02:54:03Z</dcterms:modified>
</cp:coreProperties>
</file>