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62" r:id="rId2"/>
    <p:sldId id="263" r:id="rId3"/>
    <p:sldId id="284" r:id="rId4"/>
    <p:sldId id="353" r:id="rId5"/>
    <p:sldId id="354" r:id="rId6"/>
    <p:sldId id="355" r:id="rId7"/>
    <p:sldId id="358" r:id="rId8"/>
    <p:sldId id="359" r:id="rId9"/>
    <p:sldId id="363" r:id="rId10"/>
    <p:sldId id="289" r:id="rId11"/>
    <p:sldId id="282" r:id="rId12"/>
    <p:sldId id="309" r:id="rId13"/>
    <p:sldId id="310" r:id="rId14"/>
    <p:sldId id="312" r:id="rId15"/>
    <p:sldId id="308" r:id="rId16"/>
    <p:sldId id="305" r:id="rId17"/>
    <p:sldId id="364" r:id="rId18"/>
    <p:sldId id="293" r:id="rId19"/>
    <p:sldId id="27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varScale="1">
        <p:scale>
          <a:sx n="108" d="100"/>
          <a:sy n="108" d="100"/>
        </p:scale>
        <p:origin x="667" y="86"/>
      </p:cViewPr>
      <p:guideLst>
        <p:guide orient="horz" pos="1620"/>
        <p:guide pos="2880"/>
      </p:guideLst>
    </p:cSldViewPr>
  </p:slideViewPr>
  <p:notesTextViewPr>
    <p:cViewPr>
      <p:scale>
        <a:sx n="1" d="1"/>
        <a:sy n="1" d="1"/>
      </p:scale>
      <p:origin x="0" y="0"/>
    </p:cViewPr>
  </p:notesTextViewPr>
  <p:sorterViewPr>
    <p:cViewPr>
      <p:scale>
        <a:sx n="100" d="100"/>
        <a:sy n="100" d="100"/>
      </p:scale>
      <p:origin x="0" y="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39BCF-B1FB-4789-9000-3E647D10264A}"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85EA454-8540-448F-A136-AF4556563F96}">
      <dgm:prSet phldrT="[Text]" custT="1">
        <dgm:style>
          <a:lnRef idx="3">
            <a:schemeClr val="lt1"/>
          </a:lnRef>
          <a:fillRef idx="1">
            <a:schemeClr val="accent4"/>
          </a:fillRef>
          <a:effectRef idx="1">
            <a:schemeClr val="accent4"/>
          </a:effectRef>
          <a:fontRef idx="minor">
            <a:schemeClr val="lt1"/>
          </a:fontRef>
        </dgm:style>
      </dgm:prSet>
      <dgm:spPr/>
      <dgm:t>
        <a:bodyPr/>
        <a:lstStyle/>
        <a:p>
          <a:pPr algn="ctr"/>
          <a:r>
            <a:rPr lang="en-US" sz="2800" b="1" dirty="0">
              <a:solidFill>
                <a:srgbClr val="002060"/>
              </a:solidFill>
              <a:latin typeface="Times New Roman" pitchFamily="18" charset="0"/>
              <a:cs typeface="Times New Roman" pitchFamily="18" charset="0"/>
            </a:rPr>
            <a:t>KHỞI ĐỘNG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B36A6E8-0249-478B-8FE1-4F60700F1DAE}" type="parTrans" cxnId="{9F447EC0-C043-4CFD-9AC3-01F90890D5DA}">
      <dgm:prSet/>
      <dgm:spPr/>
      <dgm:t>
        <a:bodyPr/>
        <a:lstStyle/>
        <a:p>
          <a:endParaRPr lang="en-US"/>
        </a:p>
      </dgm:t>
    </dgm:pt>
    <dgm:pt modelId="{3E81BC66-2418-4931-BCFB-C213F6E4E220}" type="sibTrans" cxnId="{9F447EC0-C043-4CFD-9AC3-01F90890D5DA}">
      <dgm:prSet/>
      <dgm:spPr/>
      <dgm:t>
        <a:bodyPr/>
        <a:lstStyle/>
        <a:p>
          <a:endParaRPr lang="en-US"/>
        </a:p>
      </dgm:t>
    </dgm:pt>
    <dgm:pt modelId="{7FE4AABC-E250-4F59-B259-ED452873D42C}">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2800" b="1" dirty="0">
              <a:solidFill>
                <a:srgbClr val="002060"/>
              </a:solidFill>
              <a:latin typeface="Times New Roman" pitchFamily="18" charset="0"/>
              <a:cs typeface="Times New Roman" pitchFamily="18" charset="0"/>
            </a:rPr>
            <a:t>THỰC HÀNH</a:t>
          </a:r>
        </a:p>
      </dgm:t>
    </dgm:pt>
    <dgm:pt modelId="{C8906776-FDF5-443D-A7FC-4745204A843B}" type="parTrans" cxnId="{D14BCA45-F463-4B09-9708-0215F0E09BB8}">
      <dgm:prSet/>
      <dgm:spPr/>
      <dgm:t>
        <a:bodyPr/>
        <a:lstStyle/>
        <a:p>
          <a:endParaRPr lang="en-US"/>
        </a:p>
      </dgm:t>
    </dgm:pt>
    <dgm:pt modelId="{9CF0A972-293D-4001-8B1B-70EA42967A38}" type="sibTrans" cxnId="{D14BCA45-F463-4B09-9708-0215F0E09BB8}">
      <dgm:prSet/>
      <dgm:spPr/>
      <dgm:t>
        <a:bodyPr/>
        <a:lstStyle/>
        <a:p>
          <a:endParaRPr lang="en-US"/>
        </a:p>
      </dgm:t>
    </dgm:pt>
    <dgm:pt modelId="{4BECB98B-DB9E-4E30-B18C-B10326890D99}">
      <dgm:prSet phldrT="[Text]" custT="1">
        <dgm:style>
          <a:lnRef idx="1">
            <a:schemeClr val="accent1"/>
          </a:lnRef>
          <a:fillRef idx="2">
            <a:schemeClr val="accent1"/>
          </a:fillRef>
          <a:effectRef idx="1">
            <a:schemeClr val="accent1"/>
          </a:effectRef>
          <a:fontRef idx="minor">
            <a:schemeClr val="dk1"/>
          </a:fontRef>
        </dgm:style>
      </dgm:prSet>
      <dgm:spPr/>
      <dgm:t>
        <a:bodyPr/>
        <a:lstStyle/>
        <a:p>
          <a:pPr algn="ctr"/>
          <a:r>
            <a:rPr lang="en-US" sz="2800" b="1" dirty="0">
              <a:solidFill>
                <a:srgbClr val="002060"/>
              </a:solidFill>
              <a:latin typeface="Times New Roman" pitchFamily="18" charset="0"/>
              <a:cs typeface="Times New Roman" pitchFamily="18" charset="0"/>
            </a:rPr>
            <a:t>VẬN DỤNG</a:t>
          </a:r>
        </a:p>
      </dgm:t>
    </dgm:pt>
    <dgm:pt modelId="{229777FA-F86E-45D4-A5E4-8F5E52542DE3}" type="parTrans" cxnId="{AC8ECE3F-46BD-4157-9FCA-E7EFAA228D3E}">
      <dgm:prSet/>
      <dgm:spPr/>
      <dgm:t>
        <a:bodyPr/>
        <a:lstStyle/>
        <a:p>
          <a:endParaRPr lang="en-US"/>
        </a:p>
      </dgm:t>
    </dgm:pt>
    <dgm:pt modelId="{D240F4C5-4CCE-46EF-9E71-AC8C1D497822}" type="sibTrans" cxnId="{AC8ECE3F-46BD-4157-9FCA-E7EFAA228D3E}">
      <dgm:prSet/>
      <dgm:spPr/>
      <dgm:t>
        <a:bodyPr/>
        <a:lstStyle/>
        <a:p>
          <a:endParaRPr lang="en-US"/>
        </a:p>
      </dgm:t>
    </dgm:pt>
    <dgm:pt modelId="{AA67CB7B-C88D-4577-832A-D93756669910}">
      <dgm:prSet phldrT="[Text]" custT="1">
        <dgm:style>
          <a:lnRef idx="1">
            <a:schemeClr val="accent3"/>
          </a:lnRef>
          <a:fillRef idx="2">
            <a:schemeClr val="accent3"/>
          </a:fillRef>
          <a:effectRef idx="1">
            <a:schemeClr val="accent3"/>
          </a:effectRef>
          <a:fontRef idx="minor">
            <a:schemeClr val="dk1"/>
          </a:fontRef>
        </dgm:style>
      </dgm:prSet>
      <dgm:spPr/>
      <dgm:t>
        <a:bodyPr/>
        <a:lstStyle/>
        <a:p>
          <a:pPr algn="ctr"/>
          <a:r>
            <a:rPr lang="en-US" sz="2800" b="1" dirty="0">
              <a:solidFill>
                <a:srgbClr val="002060"/>
              </a:solidFill>
              <a:latin typeface="Times New Roman" pitchFamily="18" charset="0"/>
              <a:cs typeface="Times New Roman" pitchFamily="18" charset="0"/>
            </a:rPr>
            <a:t>HÌNH THÀNH KIẾN THỨC</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1E04531-64FD-493E-AC49-75686B0CA88A}" type="parTrans" cxnId="{BBD3FFB8-61E6-4BFE-9E62-F212B637EBDF}">
      <dgm:prSet/>
      <dgm:spPr/>
      <dgm:t>
        <a:bodyPr/>
        <a:lstStyle/>
        <a:p>
          <a:endParaRPr lang="en-US"/>
        </a:p>
      </dgm:t>
    </dgm:pt>
    <dgm:pt modelId="{94E22566-28AB-4A3F-BD0D-40F758A0C18F}" type="sibTrans" cxnId="{BBD3FFB8-61E6-4BFE-9E62-F212B637EBDF}">
      <dgm:prSet/>
      <dgm:spPr/>
      <dgm:t>
        <a:bodyPr/>
        <a:lstStyle/>
        <a:p>
          <a:endParaRPr lang="en-US"/>
        </a:p>
      </dgm:t>
    </dgm:pt>
    <dgm:pt modelId="{A8D0E6DE-8B63-4E3E-90F4-2432CCCDABE8}">
      <dgm:prSet phldrT="[Text]" custT="1">
        <dgm:style>
          <a:lnRef idx="1">
            <a:schemeClr val="accent1"/>
          </a:lnRef>
          <a:fillRef idx="2">
            <a:schemeClr val="accent1"/>
          </a:fillRef>
          <a:effectRef idx="1">
            <a:schemeClr val="accent1"/>
          </a:effectRef>
          <a:fontRef idx="minor">
            <a:schemeClr val="dk1"/>
          </a:fontRef>
        </dgm:style>
      </dgm:prSet>
      <dgm:spPr/>
      <dgm:t>
        <a:bodyPr/>
        <a:lstStyle/>
        <a:p>
          <a:pPr algn="ctr"/>
          <a:r>
            <a:rPr lang="en-US" sz="2800" b="1" dirty="0">
              <a:solidFill>
                <a:srgbClr val="002060"/>
              </a:solidFill>
              <a:latin typeface="Times New Roman" pitchFamily="18" charset="0"/>
              <a:cs typeface="Times New Roman" pitchFamily="18" charset="0"/>
            </a:rPr>
            <a:t>GIAO VIỆC VỀ NHÀ</a:t>
          </a:r>
        </a:p>
      </dgm:t>
    </dgm:pt>
    <dgm:pt modelId="{6C7D8552-D28B-46E2-824C-75BF47E13113}" type="parTrans" cxnId="{37006B9E-8883-4824-B147-0749AEA2E89F}">
      <dgm:prSet/>
      <dgm:spPr/>
      <dgm:t>
        <a:bodyPr/>
        <a:lstStyle/>
        <a:p>
          <a:endParaRPr lang="en-US"/>
        </a:p>
      </dgm:t>
    </dgm:pt>
    <dgm:pt modelId="{40240042-780F-4B0F-9B89-D64C105FA70C}" type="sibTrans" cxnId="{37006B9E-8883-4824-B147-0749AEA2E89F}">
      <dgm:prSet/>
      <dgm:spPr/>
      <dgm:t>
        <a:bodyPr/>
        <a:lstStyle/>
        <a:p>
          <a:endParaRPr lang="en-US"/>
        </a:p>
      </dgm:t>
    </dgm:pt>
    <dgm:pt modelId="{3270D70F-D32D-4E35-AD12-585377ED721F}" type="pres">
      <dgm:prSet presAssocID="{92C39BCF-B1FB-4789-9000-3E647D10264A}" presName="Name0" presStyleCnt="0">
        <dgm:presLayoutVars>
          <dgm:chMax val="7"/>
          <dgm:chPref val="7"/>
          <dgm:dir/>
        </dgm:presLayoutVars>
      </dgm:prSet>
      <dgm:spPr/>
      <dgm:t>
        <a:bodyPr/>
        <a:lstStyle/>
        <a:p>
          <a:endParaRPr lang="en-US"/>
        </a:p>
      </dgm:t>
    </dgm:pt>
    <dgm:pt modelId="{38B20C32-B55D-4C23-A910-BE9B9BE952B4}" type="pres">
      <dgm:prSet presAssocID="{92C39BCF-B1FB-4789-9000-3E647D10264A}" presName="Name1" presStyleCnt="0"/>
      <dgm:spPr/>
    </dgm:pt>
    <dgm:pt modelId="{0D136F13-736B-4D8B-A3FC-FEDF08BD0377}" type="pres">
      <dgm:prSet presAssocID="{92C39BCF-B1FB-4789-9000-3E647D10264A}" presName="cycle" presStyleCnt="0"/>
      <dgm:spPr/>
    </dgm:pt>
    <dgm:pt modelId="{F9A6F2BC-9C0A-4A4A-BAAE-553CEAAADDBC}" type="pres">
      <dgm:prSet presAssocID="{92C39BCF-B1FB-4789-9000-3E647D10264A}" presName="srcNode" presStyleLbl="node1" presStyleIdx="0" presStyleCnt="5"/>
      <dgm:spPr/>
    </dgm:pt>
    <dgm:pt modelId="{450BB49C-61FE-47F6-AA4F-7BDEF7767428}" type="pres">
      <dgm:prSet presAssocID="{92C39BCF-B1FB-4789-9000-3E647D10264A}" presName="conn" presStyleLbl="parChTrans1D2" presStyleIdx="0" presStyleCnt="1"/>
      <dgm:spPr/>
      <dgm:t>
        <a:bodyPr/>
        <a:lstStyle/>
        <a:p>
          <a:endParaRPr lang="en-US"/>
        </a:p>
      </dgm:t>
    </dgm:pt>
    <dgm:pt modelId="{8FE13EB1-6BFB-4409-96BC-8C1C697672C8}" type="pres">
      <dgm:prSet presAssocID="{92C39BCF-B1FB-4789-9000-3E647D10264A}" presName="extraNode" presStyleLbl="node1" presStyleIdx="0" presStyleCnt="5"/>
      <dgm:spPr/>
    </dgm:pt>
    <dgm:pt modelId="{29706986-1B61-4978-9AA2-BB83BA19ACE4}" type="pres">
      <dgm:prSet presAssocID="{92C39BCF-B1FB-4789-9000-3E647D10264A}" presName="dstNode" presStyleLbl="node1" presStyleIdx="0" presStyleCnt="5"/>
      <dgm:spPr/>
    </dgm:pt>
    <dgm:pt modelId="{EC29C81E-94FB-4D38-942C-94605C70D686}" type="pres">
      <dgm:prSet presAssocID="{685EA454-8540-448F-A136-AF4556563F96}" presName="text_1" presStyleLbl="node1" presStyleIdx="0" presStyleCnt="5" custScaleX="73323" custLinFactNeighborX="-7919">
        <dgm:presLayoutVars>
          <dgm:bulletEnabled val="1"/>
        </dgm:presLayoutVars>
      </dgm:prSet>
      <dgm:spPr/>
      <dgm:t>
        <a:bodyPr/>
        <a:lstStyle/>
        <a:p>
          <a:endParaRPr lang="en-US"/>
        </a:p>
      </dgm:t>
    </dgm:pt>
    <dgm:pt modelId="{58B6C86E-9F00-4550-8BE2-CEAB7313CE2F}" type="pres">
      <dgm:prSet presAssocID="{685EA454-8540-448F-A136-AF4556563F96}" presName="accent_1" presStyleCnt="0"/>
      <dgm:spPr/>
    </dgm:pt>
    <dgm:pt modelId="{34946D92-F11E-441D-A566-5C95C44942A5}" type="pres">
      <dgm:prSet presAssocID="{685EA454-8540-448F-A136-AF4556563F96}" presName="accentRepeatNode" presStyleLbl="solidFgAcc1" presStyleIdx="0" presStyleCnt="5"/>
      <dgm:spPr/>
    </dgm:pt>
    <dgm:pt modelId="{0B2C9E1E-009A-4CED-AEB8-C774F5D7F33A}" type="pres">
      <dgm:prSet presAssocID="{AA67CB7B-C88D-4577-832A-D93756669910}" presName="text_2" presStyleLbl="node1" presStyleIdx="1" presStyleCnt="5">
        <dgm:presLayoutVars>
          <dgm:bulletEnabled val="1"/>
        </dgm:presLayoutVars>
      </dgm:prSet>
      <dgm:spPr/>
      <dgm:t>
        <a:bodyPr/>
        <a:lstStyle/>
        <a:p>
          <a:endParaRPr lang="en-US"/>
        </a:p>
      </dgm:t>
    </dgm:pt>
    <dgm:pt modelId="{DB2D19AF-CE0A-40AC-B891-B55E08C3297E}" type="pres">
      <dgm:prSet presAssocID="{AA67CB7B-C88D-4577-832A-D93756669910}" presName="accent_2" presStyleCnt="0"/>
      <dgm:spPr/>
    </dgm:pt>
    <dgm:pt modelId="{BCDEBD4A-B8DF-42B9-AAFE-B8D8B21F1EFD}" type="pres">
      <dgm:prSet presAssocID="{AA67CB7B-C88D-4577-832A-D93756669910}" presName="accentRepeatNode" presStyleLbl="solidFgAcc1" presStyleIdx="1" presStyleCnt="5"/>
      <dgm:spPr/>
    </dgm:pt>
    <dgm:pt modelId="{1A4F1780-85C6-4399-BE68-30EA075780AD}" type="pres">
      <dgm:prSet presAssocID="{7FE4AABC-E250-4F59-B259-ED452873D42C}" presName="text_3" presStyleLbl="node1" presStyleIdx="2" presStyleCnt="5">
        <dgm:presLayoutVars>
          <dgm:bulletEnabled val="1"/>
        </dgm:presLayoutVars>
      </dgm:prSet>
      <dgm:spPr/>
      <dgm:t>
        <a:bodyPr/>
        <a:lstStyle/>
        <a:p>
          <a:endParaRPr lang="en-US"/>
        </a:p>
      </dgm:t>
    </dgm:pt>
    <dgm:pt modelId="{F8B09C03-9973-4557-A404-3A10B6630348}" type="pres">
      <dgm:prSet presAssocID="{7FE4AABC-E250-4F59-B259-ED452873D42C}" presName="accent_3" presStyleCnt="0"/>
      <dgm:spPr/>
    </dgm:pt>
    <dgm:pt modelId="{174ECD8C-7EAA-4B4A-BDC6-46E760206C6B}" type="pres">
      <dgm:prSet presAssocID="{7FE4AABC-E250-4F59-B259-ED452873D42C}" presName="accentRepeatNode" presStyleLbl="solidFgAcc1" presStyleIdx="2" presStyleCnt="5"/>
      <dgm:spPr/>
    </dgm:pt>
    <dgm:pt modelId="{7FF1745A-2C87-4F8D-887C-AB405B9230EB}" type="pres">
      <dgm:prSet presAssocID="{4BECB98B-DB9E-4E30-B18C-B10326890D99}" presName="text_4" presStyleLbl="node1" presStyleIdx="3" presStyleCnt="5">
        <dgm:presLayoutVars>
          <dgm:bulletEnabled val="1"/>
        </dgm:presLayoutVars>
      </dgm:prSet>
      <dgm:spPr/>
      <dgm:t>
        <a:bodyPr/>
        <a:lstStyle/>
        <a:p>
          <a:endParaRPr lang="en-US"/>
        </a:p>
      </dgm:t>
    </dgm:pt>
    <dgm:pt modelId="{8CFE4E9B-EF38-49C1-84A2-AC49B6D4811C}" type="pres">
      <dgm:prSet presAssocID="{4BECB98B-DB9E-4E30-B18C-B10326890D99}" presName="accent_4" presStyleCnt="0"/>
      <dgm:spPr/>
    </dgm:pt>
    <dgm:pt modelId="{5B39837B-3A34-45D5-969B-8B684828C440}" type="pres">
      <dgm:prSet presAssocID="{4BECB98B-DB9E-4E30-B18C-B10326890D99}" presName="accentRepeatNode" presStyleLbl="solidFgAcc1" presStyleIdx="3" presStyleCnt="5"/>
      <dgm:spPr/>
    </dgm:pt>
    <dgm:pt modelId="{5C7662B4-272C-42E6-A881-D64EEA9BF01A}" type="pres">
      <dgm:prSet presAssocID="{A8D0E6DE-8B63-4E3E-90F4-2432CCCDABE8}" presName="text_5" presStyleLbl="node1" presStyleIdx="4" presStyleCnt="5">
        <dgm:presLayoutVars>
          <dgm:bulletEnabled val="1"/>
        </dgm:presLayoutVars>
      </dgm:prSet>
      <dgm:spPr/>
      <dgm:t>
        <a:bodyPr/>
        <a:lstStyle/>
        <a:p>
          <a:endParaRPr lang="en-US"/>
        </a:p>
      </dgm:t>
    </dgm:pt>
    <dgm:pt modelId="{43289B43-AB9A-400C-9A11-D45EBB122BDE}" type="pres">
      <dgm:prSet presAssocID="{A8D0E6DE-8B63-4E3E-90F4-2432CCCDABE8}" presName="accent_5" presStyleCnt="0"/>
      <dgm:spPr/>
    </dgm:pt>
    <dgm:pt modelId="{5C8F0C0F-4D31-4412-9466-DEB1D70C4BE4}" type="pres">
      <dgm:prSet presAssocID="{A8D0E6DE-8B63-4E3E-90F4-2432CCCDABE8}" presName="accentRepeatNode" presStyleLbl="solidFgAcc1" presStyleIdx="4" presStyleCnt="5"/>
      <dgm:spPr/>
    </dgm:pt>
  </dgm:ptLst>
  <dgm:cxnLst>
    <dgm:cxn modelId="{9F447EC0-C043-4CFD-9AC3-01F90890D5DA}" srcId="{92C39BCF-B1FB-4789-9000-3E647D10264A}" destId="{685EA454-8540-448F-A136-AF4556563F96}" srcOrd="0" destOrd="0" parTransId="{8B36A6E8-0249-478B-8FE1-4F60700F1DAE}" sibTransId="{3E81BC66-2418-4931-BCFB-C213F6E4E220}"/>
    <dgm:cxn modelId="{A8B00A59-C3AE-48A5-BA0F-B46DB29FF965}" type="presOf" srcId="{7FE4AABC-E250-4F59-B259-ED452873D42C}" destId="{1A4F1780-85C6-4399-BE68-30EA075780AD}" srcOrd="0" destOrd="0" presId="urn:microsoft.com/office/officeart/2008/layout/VerticalCurvedList"/>
    <dgm:cxn modelId="{37006B9E-8883-4824-B147-0749AEA2E89F}" srcId="{92C39BCF-B1FB-4789-9000-3E647D10264A}" destId="{A8D0E6DE-8B63-4E3E-90F4-2432CCCDABE8}" srcOrd="4" destOrd="0" parTransId="{6C7D8552-D28B-46E2-824C-75BF47E13113}" sibTransId="{40240042-780F-4B0F-9B89-D64C105FA70C}"/>
    <dgm:cxn modelId="{1AFFFFF5-BCFF-4DAD-A3EA-CD2F7D284441}" type="presOf" srcId="{4BECB98B-DB9E-4E30-B18C-B10326890D99}" destId="{7FF1745A-2C87-4F8D-887C-AB405B9230EB}" srcOrd="0" destOrd="0" presId="urn:microsoft.com/office/officeart/2008/layout/VerticalCurvedList"/>
    <dgm:cxn modelId="{AC8ECE3F-46BD-4157-9FCA-E7EFAA228D3E}" srcId="{92C39BCF-B1FB-4789-9000-3E647D10264A}" destId="{4BECB98B-DB9E-4E30-B18C-B10326890D99}" srcOrd="3" destOrd="0" parTransId="{229777FA-F86E-45D4-A5E4-8F5E52542DE3}" sibTransId="{D240F4C5-4CCE-46EF-9E71-AC8C1D497822}"/>
    <dgm:cxn modelId="{BB12777B-C637-4507-AF54-2A33EEC8954A}" type="presOf" srcId="{AA67CB7B-C88D-4577-832A-D93756669910}" destId="{0B2C9E1E-009A-4CED-AEB8-C774F5D7F33A}" srcOrd="0" destOrd="0" presId="urn:microsoft.com/office/officeart/2008/layout/VerticalCurvedList"/>
    <dgm:cxn modelId="{BBD3FFB8-61E6-4BFE-9E62-F212B637EBDF}" srcId="{92C39BCF-B1FB-4789-9000-3E647D10264A}" destId="{AA67CB7B-C88D-4577-832A-D93756669910}" srcOrd="1" destOrd="0" parTransId="{51E04531-64FD-493E-AC49-75686B0CA88A}" sibTransId="{94E22566-28AB-4A3F-BD0D-40F758A0C18F}"/>
    <dgm:cxn modelId="{E5ADA014-0E4F-430A-AFC8-FAF37F94B0E5}" type="presOf" srcId="{3E81BC66-2418-4931-BCFB-C213F6E4E220}" destId="{450BB49C-61FE-47F6-AA4F-7BDEF7767428}" srcOrd="0" destOrd="0" presId="urn:microsoft.com/office/officeart/2008/layout/VerticalCurvedList"/>
    <dgm:cxn modelId="{0D3897C1-6AC0-49F5-AB8F-8A3ACCF4796E}" type="presOf" srcId="{92C39BCF-B1FB-4789-9000-3E647D10264A}" destId="{3270D70F-D32D-4E35-AD12-585377ED721F}" srcOrd="0" destOrd="0" presId="urn:microsoft.com/office/officeart/2008/layout/VerticalCurvedList"/>
    <dgm:cxn modelId="{0E6B39F2-94AF-4DFC-AA3E-A0AEF30DE5B1}" type="presOf" srcId="{685EA454-8540-448F-A136-AF4556563F96}" destId="{EC29C81E-94FB-4D38-942C-94605C70D686}" srcOrd="0" destOrd="0" presId="urn:microsoft.com/office/officeart/2008/layout/VerticalCurvedList"/>
    <dgm:cxn modelId="{D14BCA45-F463-4B09-9708-0215F0E09BB8}" srcId="{92C39BCF-B1FB-4789-9000-3E647D10264A}" destId="{7FE4AABC-E250-4F59-B259-ED452873D42C}" srcOrd="2" destOrd="0" parTransId="{C8906776-FDF5-443D-A7FC-4745204A843B}" sibTransId="{9CF0A972-293D-4001-8B1B-70EA42967A38}"/>
    <dgm:cxn modelId="{8615F51F-2179-4A9C-AF90-5C45D4728A4C}" type="presOf" srcId="{A8D0E6DE-8B63-4E3E-90F4-2432CCCDABE8}" destId="{5C7662B4-272C-42E6-A881-D64EEA9BF01A}" srcOrd="0" destOrd="0" presId="urn:microsoft.com/office/officeart/2008/layout/VerticalCurvedList"/>
    <dgm:cxn modelId="{E67E9F6B-37E7-4149-84CA-5F3BC407971D}" type="presParOf" srcId="{3270D70F-D32D-4E35-AD12-585377ED721F}" destId="{38B20C32-B55D-4C23-A910-BE9B9BE952B4}" srcOrd="0" destOrd="0" presId="urn:microsoft.com/office/officeart/2008/layout/VerticalCurvedList"/>
    <dgm:cxn modelId="{97C655BE-3466-4038-8ECB-9235EA3E6BB2}" type="presParOf" srcId="{38B20C32-B55D-4C23-A910-BE9B9BE952B4}" destId="{0D136F13-736B-4D8B-A3FC-FEDF08BD0377}" srcOrd="0" destOrd="0" presId="urn:microsoft.com/office/officeart/2008/layout/VerticalCurvedList"/>
    <dgm:cxn modelId="{A1EB3CD4-976F-46E5-8BE6-00B0F27AC426}" type="presParOf" srcId="{0D136F13-736B-4D8B-A3FC-FEDF08BD0377}" destId="{F9A6F2BC-9C0A-4A4A-BAAE-553CEAAADDBC}" srcOrd="0" destOrd="0" presId="urn:microsoft.com/office/officeart/2008/layout/VerticalCurvedList"/>
    <dgm:cxn modelId="{BAC9797D-845B-4DD2-9D35-21893EF0CD0C}" type="presParOf" srcId="{0D136F13-736B-4D8B-A3FC-FEDF08BD0377}" destId="{450BB49C-61FE-47F6-AA4F-7BDEF7767428}" srcOrd="1" destOrd="0" presId="urn:microsoft.com/office/officeart/2008/layout/VerticalCurvedList"/>
    <dgm:cxn modelId="{04CD6130-E61B-4ADA-8923-113CD123DF01}" type="presParOf" srcId="{0D136F13-736B-4D8B-A3FC-FEDF08BD0377}" destId="{8FE13EB1-6BFB-4409-96BC-8C1C697672C8}" srcOrd="2" destOrd="0" presId="urn:microsoft.com/office/officeart/2008/layout/VerticalCurvedList"/>
    <dgm:cxn modelId="{33499012-FFBF-4436-9F2E-A0086C7971AF}" type="presParOf" srcId="{0D136F13-736B-4D8B-A3FC-FEDF08BD0377}" destId="{29706986-1B61-4978-9AA2-BB83BA19ACE4}" srcOrd="3" destOrd="0" presId="urn:microsoft.com/office/officeart/2008/layout/VerticalCurvedList"/>
    <dgm:cxn modelId="{A450AF92-20E0-42AF-95AF-0F854B41E218}" type="presParOf" srcId="{38B20C32-B55D-4C23-A910-BE9B9BE952B4}" destId="{EC29C81E-94FB-4D38-942C-94605C70D686}" srcOrd="1" destOrd="0" presId="urn:microsoft.com/office/officeart/2008/layout/VerticalCurvedList"/>
    <dgm:cxn modelId="{15FD5CE4-FA07-41E0-97CF-D69CE3193537}" type="presParOf" srcId="{38B20C32-B55D-4C23-A910-BE9B9BE952B4}" destId="{58B6C86E-9F00-4550-8BE2-CEAB7313CE2F}" srcOrd="2" destOrd="0" presId="urn:microsoft.com/office/officeart/2008/layout/VerticalCurvedList"/>
    <dgm:cxn modelId="{9DDEC042-DECB-4773-A245-E77ADA2A7325}" type="presParOf" srcId="{58B6C86E-9F00-4550-8BE2-CEAB7313CE2F}" destId="{34946D92-F11E-441D-A566-5C95C44942A5}" srcOrd="0" destOrd="0" presId="urn:microsoft.com/office/officeart/2008/layout/VerticalCurvedList"/>
    <dgm:cxn modelId="{EC6F456F-2D1D-44C2-9952-16D7DDA6FD46}" type="presParOf" srcId="{38B20C32-B55D-4C23-A910-BE9B9BE952B4}" destId="{0B2C9E1E-009A-4CED-AEB8-C774F5D7F33A}" srcOrd="3" destOrd="0" presId="urn:microsoft.com/office/officeart/2008/layout/VerticalCurvedList"/>
    <dgm:cxn modelId="{8EB1DF80-7728-4104-BE9B-87FB792A7FB8}" type="presParOf" srcId="{38B20C32-B55D-4C23-A910-BE9B9BE952B4}" destId="{DB2D19AF-CE0A-40AC-B891-B55E08C3297E}" srcOrd="4" destOrd="0" presId="urn:microsoft.com/office/officeart/2008/layout/VerticalCurvedList"/>
    <dgm:cxn modelId="{4C336858-016B-4494-B632-084CCB5F852E}" type="presParOf" srcId="{DB2D19AF-CE0A-40AC-B891-B55E08C3297E}" destId="{BCDEBD4A-B8DF-42B9-AAFE-B8D8B21F1EFD}" srcOrd="0" destOrd="0" presId="urn:microsoft.com/office/officeart/2008/layout/VerticalCurvedList"/>
    <dgm:cxn modelId="{1CB8C667-3D8D-4CDC-882A-687AF20F861D}" type="presParOf" srcId="{38B20C32-B55D-4C23-A910-BE9B9BE952B4}" destId="{1A4F1780-85C6-4399-BE68-30EA075780AD}" srcOrd="5" destOrd="0" presId="urn:microsoft.com/office/officeart/2008/layout/VerticalCurvedList"/>
    <dgm:cxn modelId="{C2CB07EA-0D6C-4DCF-97C3-FE512CDED2C7}" type="presParOf" srcId="{38B20C32-B55D-4C23-A910-BE9B9BE952B4}" destId="{F8B09C03-9973-4557-A404-3A10B6630348}" srcOrd="6" destOrd="0" presId="urn:microsoft.com/office/officeart/2008/layout/VerticalCurvedList"/>
    <dgm:cxn modelId="{7212B510-3AFA-4438-AC93-C6BC48BDF88A}" type="presParOf" srcId="{F8B09C03-9973-4557-A404-3A10B6630348}" destId="{174ECD8C-7EAA-4B4A-BDC6-46E760206C6B}" srcOrd="0" destOrd="0" presId="urn:microsoft.com/office/officeart/2008/layout/VerticalCurvedList"/>
    <dgm:cxn modelId="{73F4D09E-3059-431C-B26E-362A815B4DB9}" type="presParOf" srcId="{38B20C32-B55D-4C23-A910-BE9B9BE952B4}" destId="{7FF1745A-2C87-4F8D-887C-AB405B9230EB}" srcOrd="7" destOrd="0" presId="urn:microsoft.com/office/officeart/2008/layout/VerticalCurvedList"/>
    <dgm:cxn modelId="{8B2A9DD5-4894-4390-86DD-3B33F0E123ED}" type="presParOf" srcId="{38B20C32-B55D-4C23-A910-BE9B9BE952B4}" destId="{8CFE4E9B-EF38-49C1-84A2-AC49B6D4811C}" srcOrd="8" destOrd="0" presId="urn:microsoft.com/office/officeart/2008/layout/VerticalCurvedList"/>
    <dgm:cxn modelId="{F9908F8D-090A-43A3-B5BB-9C38ACB9EA2F}" type="presParOf" srcId="{8CFE4E9B-EF38-49C1-84A2-AC49B6D4811C}" destId="{5B39837B-3A34-45D5-969B-8B684828C440}" srcOrd="0" destOrd="0" presId="urn:microsoft.com/office/officeart/2008/layout/VerticalCurvedList"/>
    <dgm:cxn modelId="{F366721A-99E5-4C71-993B-9605CFBE112B}" type="presParOf" srcId="{38B20C32-B55D-4C23-A910-BE9B9BE952B4}" destId="{5C7662B4-272C-42E6-A881-D64EEA9BF01A}" srcOrd="9" destOrd="0" presId="urn:microsoft.com/office/officeart/2008/layout/VerticalCurvedList"/>
    <dgm:cxn modelId="{92A3A2FD-8B4E-422F-BC30-483B54EC53A8}" type="presParOf" srcId="{38B20C32-B55D-4C23-A910-BE9B9BE952B4}" destId="{43289B43-AB9A-400C-9A11-D45EBB122BDE}" srcOrd="10" destOrd="0" presId="urn:microsoft.com/office/officeart/2008/layout/VerticalCurvedList"/>
    <dgm:cxn modelId="{E381AC13-B045-4207-B565-D8E73D5CCA42}" type="presParOf" srcId="{43289B43-AB9A-400C-9A11-D45EBB122BDE}" destId="{5C8F0C0F-4D31-4412-9466-DEB1D70C4BE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BB49C-61FE-47F6-AA4F-7BDEF7767428}">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29C81E-94FB-4D38-942C-94605C70D686}">
      <dsp:nvSpPr>
        <dsp:cNvPr id="0" name=""/>
        <dsp:cNvSpPr/>
      </dsp:nvSpPr>
      <dsp:spPr>
        <a:xfrm>
          <a:off x="686950" y="253918"/>
          <a:ext cx="4091478" cy="508162"/>
        </a:xfrm>
        <a:prstGeom prst="rect">
          <a:avLst/>
        </a:prstGeom>
        <a:solidFill>
          <a:schemeClr val="accent4"/>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4"/>
        </a:fillRef>
        <a:effectRef idx="1">
          <a:schemeClr val="accent4"/>
        </a:effectRef>
        <a:fontRef idx="minor">
          <a:schemeClr val="lt1"/>
        </a:fontRef>
      </dsp:style>
      <dsp:txBody>
        <a:bodyPr spcFirstLastPara="0" vert="horz" wrap="square" lIns="403354" tIns="71120" rIns="71120" bIns="71120" numCol="1" spcCol="1270" anchor="ctr" anchorCtr="0">
          <a:noAutofit/>
        </a:bodyPr>
        <a:lstStyle/>
        <a:p>
          <a:pPr lvl="0" algn="ctr" defTabSz="1244600">
            <a:lnSpc>
              <a:spcPct val="90000"/>
            </a:lnSpc>
            <a:spcBef>
              <a:spcPct val="0"/>
            </a:spcBef>
            <a:spcAft>
              <a:spcPct val="35000"/>
            </a:spcAft>
          </a:pPr>
          <a:r>
            <a:rPr lang="en-US" sz="2800" b="1" kern="1200" dirty="0">
              <a:solidFill>
                <a:srgbClr val="002060"/>
              </a:solidFill>
              <a:latin typeface="Times New Roman" pitchFamily="18" charset="0"/>
              <a:cs typeface="Times New Roman" pitchFamily="18" charset="0"/>
            </a:rPr>
            <a:t>KHỞI ĐỘNG</a:t>
          </a:r>
        </a:p>
      </dsp:txBody>
      <dsp:txXfrm>
        <a:off x="686950" y="253918"/>
        <a:ext cx="4091478" cy="508162"/>
      </dsp:txXfrm>
    </dsp:sp>
    <dsp:sp modelId="{34946D92-F11E-441D-A566-5C95C44942A5}">
      <dsp:nvSpPr>
        <dsp:cNvPr id="0" name=""/>
        <dsp:cNvSpPr/>
      </dsp:nvSpPr>
      <dsp:spPr>
        <a:xfrm>
          <a:off x="66936" y="190398"/>
          <a:ext cx="635203" cy="635203"/>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2C9E1E-009A-4CED-AEB8-C774F5D7F33A}">
      <dsp:nvSpPr>
        <dsp:cNvPr id="0" name=""/>
        <dsp:cNvSpPr/>
      </dsp:nvSpPr>
      <dsp:spPr>
        <a:xfrm>
          <a:off x="748672" y="1015918"/>
          <a:ext cx="5215940" cy="508162"/>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403354" tIns="71120" rIns="71120" bIns="71120" numCol="1" spcCol="1270" anchor="ctr" anchorCtr="0">
          <a:noAutofit/>
        </a:bodyPr>
        <a:lstStyle/>
        <a:p>
          <a:pPr lvl="0" algn="ctr" defTabSz="1244600">
            <a:lnSpc>
              <a:spcPct val="90000"/>
            </a:lnSpc>
            <a:spcBef>
              <a:spcPct val="0"/>
            </a:spcBef>
            <a:spcAft>
              <a:spcPct val="35000"/>
            </a:spcAft>
          </a:pPr>
          <a:r>
            <a:rPr lang="en-US" sz="2800" b="1" kern="1200" dirty="0">
              <a:solidFill>
                <a:srgbClr val="002060"/>
              </a:solidFill>
              <a:latin typeface="Times New Roman" pitchFamily="18" charset="0"/>
              <a:cs typeface="Times New Roman" pitchFamily="18" charset="0"/>
            </a:rPr>
            <a:t>HÌNH THÀNH KIẾN THỨC</a:t>
          </a:r>
        </a:p>
      </dsp:txBody>
      <dsp:txXfrm>
        <a:off x="748672" y="1015918"/>
        <a:ext cx="5215940" cy="508162"/>
      </dsp:txXfrm>
    </dsp:sp>
    <dsp:sp modelId="{BCDEBD4A-B8DF-42B9-AAFE-B8D8B21F1EFD}">
      <dsp:nvSpPr>
        <dsp:cNvPr id="0" name=""/>
        <dsp:cNvSpPr/>
      </dsp:nvSpPr>
      <dsp:spPr>
        <a:xfrm>
          <a:off x="431071" y="952398"/>
          <a:ext cx="635203" cy="635203"/>
        </a:xfrm>
        <a:prstGeom prst="ellipse">
          <a:avLst/>
        </a:prstGeom>
        <a:solidFill>
          <a:schemeClr val="lt1">
            <a:hueOff val="0"/>
            <a:satOff val="0"/>
            <a:lumOff val="0"/>
            <a:alphaOff val="0"/>
          </a:schemeClr>
        </a:solidFill>
        <a:ln w="6350" cap="flat" cmpd="sng" algn="ctr">
          <a:solidFill>
            <a:schemeClr val="accent5">
              <a:hueOff val="-1689636"/>
              <a:satOff val="-4355"/>
              <a:lumOff val="-294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A4F1780-85C6-4399-BE68-30EA075780AD}">
      <dsp:nvSpPr>
        <dsp:cNvPr id="0" name=""/>
        <dsp:cNvSpPr/>
      </dsp:nvSpPr>
      <dsp:spPr>
        <a:xfrm>
          <a:off x="860432" y="1777918"/>
          <a:ext cx="5104180" cy="508162"/>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403354" tIns="71120" rIns="71120" bIns="71120" numCol="1" spcCol="1270" anchor="ctr" anchorCtr="0">
          <a:noAutofit/>
        </a:bodyPr>
        <a:lstStyle/>
        <a:p>
          <a:pPr lvl="0" algn="ctr" defTabSz="1244600">
            <a:lnSpc>
              <a:spcPct val="90000"/>
            </a:lnSpc>
            <a:spcBef>
              <a:spcPct val="0"/>
            </a:spcBef>
            <a:spcAft>
              <a:spcPct val="35000"/>
            </a:spcAft>
          </a:pPr>
          <a:r>
            <a:rPr lang="en-US" sz="2800" b="1" kern="1200" dirty="0">
              <a:solidFill>
                <a:srgbClr val="002060"/>
              </a:solidFill>
              <a:latin typeface="Times New Roman" pitchFamily="18" charset="0"/>
              <a:cs typeface="Times New Roman" pitchFamily="18" charset="0"/>
            </a:rPr>
            <a:t>THỰC HÀNH</a:t>
          </a:r>
        </a:p>
      </dsp:txBody>
      <dsp:txXfrm>
        <a:off x="860432" y="1777918"/>
        <a:ext cx="5104180" cy="508162"/>
      </dsp:txXfrm>
    </dsp:sp>
    <dsp:sp modelId="{174ECD8C-7EAA-4B4A-BDC6-46E760206C6B}">
      <dsp:nvSpPr>
        <dsp:cNvPr id="0" name=""/>
        <dsp:cNvSpPr/>
      </dsp:nvSpPr>
      <dsp:spPr>
        <a:xfrm>
          <a:off x="542831" y="1714398"/>
          <a:ext cx="635203" cy="635203"/>
        </a:xfrm>
        <a:prstGeom prst="ellipse">
          <a:avLst/>
        </a:prstGeom>
        <a:solidFill>
          <a:schemeClr val="lt1">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FF1745A-2C87-4F8D-887C-AB405B9230EB}">
      <dsp:nvSpPr>
        <dsp:cNvPr id="0" name=""/>
        <dsp:cNvSpPr/>
      </dsp:nvSpPr>
      <dsp:spPr>
        <a:xfrm>
          <a:off x="748672" y="2539918"/>
          <a:ext cx="5215940" cy="508162"/>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03354" tIns="71120" rIns="71120" bIns="71120" numCol="1" spcCol="1270" anchor="ctr" anchorCtr="0">
          <a:noAutofit/>
        </a:bodyPr>
        <a:lstStyle/>
        <a:p>
          <a:pPr lvl="0" algn="ctr" defTabSz="1244600">
            <a:lnSpc>
              <a:spcPct val="90000"/>
            </a:lnSpc>
            <a:spcBef>
              <a:spcPct val="0"/>
            </a:spcBef>
            <a:spcAft>
              <a:spcPct val="35000"/>
            </a:spcAft>
          </a:pPr>
          <a:r>
            <a:rPr lang="en-US" sz="2800" b="1" kern="1200" dirty="0">
              <a:solidFill>
                <a:srgbClr val="002060"/>
              </a:solidFill>
              <a:latin typeface="Times New Roman" pitchFamily="18" charset="0"/>
              <a:cs typeface="Times New Roman" pitchFamily="18" charset="0"/>
            </a:rPr>
            <a:t>VẬN DỤNG</a:t>
          </a:r>
        </a:p>
      </dsp:txBody>
      <dsp:txXfrm>
        <a:off x="748672" y="2539918"/>
        <a:ext cx="5215940" cy="508162"/>
      </dsp:txXfrm>
    </dsp:sp>
    <dsp:sp modelId="{5B39837B-3A34-45D5-969B-8B684828C440}">
      <dsp:nvSpPr>
        <dsp:cNvPr id="0" name=""/>
        <dsp:cNvSpPr/>
      </dsp:nvSpPr>
      <dsp:spPr>
        <a:xfrm>
          <a:off x="431071" y="2476398"/>
          <a:ext cx="635203" cy="635203"/>
        </a:xfrm>
        <a:prstGeom prst="ellipse">
          <a:avLst/>
        </a:prstGeom>
        <a:solidFill>
          <a:schemeClr val="lt1">
            <a:hueOff val="0"/>
            <a:satOff val="0"/>
            <a:lumOff val="0"/>
            <a:alphaOff val="0"/>
          </a:schemeClr>
        </a:solidFill>
        <a:ln w="6350" cap="flat" cmpd="sng" algn="ctr">
          <a:solidFill>
            <a:schemeClr val="accent5">
              <a:hueOff val="-5068907"/>
              <a:satOff val="-13064"/>
              <a:lumOff val="-882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C7662B4-272C-42E6-A881-D64EEA9BF01A}">
      <dsp:nvSpPr>
        <dsp:cNvPr id="0" name=""/>
        <dsp:cNvSpPr/>
      </dsp:nvSpPr>
      <dsp:spPr>
        <a:xfrm>
          <a:off x="384538" y="3301918"/>
          <a:ext cx="5580075" cy="508162"/>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403354" tIns="71120" rIns="71120" bIns="71120" numCol="1" spcCol="1270" anchor="ctr" anchorCtr="0">
          <a:noAutofit/>
        </a:bodyPr>
        <a:lstStyle/>
        <a:p>
          <a:pPr lvl="0" algn="ctr" defTabSz="1244600">
            <a:lnSpc>
              <a:spcPct val="90000"/>
            </a:lnSpc>
            <a:spcBef>
              <a:spcPct val="0"/>
            </a:spcBef>
            <a:spcAft>
              <a:spcPct val="35000"/>
            </a:spcAft>
          </a:pPr>
          <a:r>
            <a:rPr lang="en-US" sz="2800" b="1" kern="1200" dirty="0">
              <a:solidFill>
                <a:srgbClr val="002060"/>
              </a:solidFill>
              <a:latin typeface="Times New Roman" pitchFamily="18" charset="0"/>
              <a:cs typeface="Times New Roman" pitchFamily="18" charset="0"/>
            </a:rPr>
            <a:t>GIAO VIỆC VỀ NHÀ</a:t>
          </a:r>
        </a:p>
      </dsp:txBody>
      <dsp:txXfrm>
        <a:off x="384538" y="3301918"/>
        <a:ext cx="5580075" cy="508162"/>
      </dsp:txXfrm>
    </dsp:sp>
    <dsp:sp modelId="{5C8F0C0F-4D31-4412-9466-DEB1D70C4BE4}">
      <dsp:nvSpPr>
        <dsp:cNvPr id="0" name=""/>
        <dsp:cNvSpPr/>
      </dsp:nvSpPr>
      <dsp:spPr>
        <a:xfrm>
          <a:off x="66936" y="3238398"/>
          <a:ext cx="635203" cy="635203"/>
        </a:xfrm>
        <a:prstGeom prst="ellipse">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A20D5-1F01-485B-A57D-4029C91332E2}" type="datetimeFigureOut">
              <a:rPr lang="en-US" smtClean="0"/>
              <a:t>5/14/2025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5744F0-AECB-48AF-B567-DE82D307245A}" type="slidenum">
              <a:rPr lang="en-US" smtClean="0"/>
              <a:t>‹#›</a:t>
            </a:fld>
            <a:endParaRPr lang="en-US"/>
          </a:p>
        </p:txBody>
      </p:sp>
    </p:spTree>
    <p:extLst>
      <p:ext uri="{BB962C8B-B14F-4D97-AF65-F5344CB8AC3E}">
        <p14:creationId xmlns:p14="http://schemas.microsoft.com/office/powerpoint/2010/main" val="42443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3D699B6-2F1C-41C1-83B4-C2A97421AA2C}" type="slidenum">
              <a:rPr lang="en-US" sz="1200"/>
              <a:pPr/>
              <a:t>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91A935-D255-448D-93B7-E572444644D8}" type="slidenum">
              <a:rPr lang="en-US" sz="1200"/>
              <a:pPr/>
              <a:t>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4D8E25-0E44-4025-96B9-F1F8358AC4D3}"/>
              </a:ext>
            </a:extLst>
          </p:cNvPr>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E54D7158-9937-4DFF-955B-C46E4DD276B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83AB616F-EF68-4B62-A0A4-8FCFDF9919D7}"/>
              </a:ext>
            </a:extLst>
          </p:cNvPr>
          <p:cNvSpPr>
            <a:spLocks noGrp="1"/>
          </p:cNvSpPr>
          <p:nvPr>
            <p:ph type="dt" sz="half" idx="10"/>
          </p:nvPr>
        </p:nvSpPr>
        <p:spPr/>
        <p:txBody>
          <a:bodyPr/>
          <a:lstStyle/>
          <a:p>
            <a:fld id="{5A510DAA-43E9-41C4-AED2-9697F97DA133}" type="datetimeFigureOut">
              <a:rPr lang="en-US" smtClean="0"/>
              <a:t>5/14/2025</a:t>
            </a:fld>
            <a:endParaRPr lang="en-US"/>
          </a:p>
        </p:txBody>
      </p:sp>
      <p:sp>
        <p:nvSpPr>
          <p:cNvPr id="5" name="Chỗ dành sẵn cho Chân trang 4">
            <a:extLst>
              <a:ext uri="{FF2B5EF4-FFF2-40B4-BE49-F238E27FC236}">
                <a16:creationId xmlns:a16="http://schemas.microsoft.com/office/drawing/2014/main" id="{05F95B23-803D-4405-B908-C86A93C6231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D156BF7-2645-4653-A03B-E793AD557CA6}"/>
              </a:ext>
            </a:extLst>
          </p:cNvPr>
          <p:cNvSpPr>
            <a:spLocks noGrp="1"/>
          </p:cNvSpPr>
          <p:nvPr>
            <p:ph type="sldNum" sz="quarter" idx="12"/>
          </p:nvPr>
        </p:nvSpPr>
        <p:spPr/>
        <p:txBody>
          <a:bodyPr/>
          <a:lstStyle/>
          <a:p>
            <a:fld id="{A3ABCF17-5511-4F23-8C85-4B9A994D2413}" type="slidenum">
              <a:rPr lang="en-US" smtClean="0"/>
              <a:t>‹#›</a:t>
            </a:fld>
            <a:endParaRPr lang="en-US"/>
          </a:p>
        </p:txBody>
      </p:sp>
    </p:spTree>
    <p:extLst>
      <p:ext uri="{BB962C8B-B14F-4D97-AF65-F5344CB8AC3E}">
        <p14:creationId xmlns:p14="http://schemas.microsoft.com/office/powerpoint/2010/main" val="224088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157886E-C30C-4790-B0A8-46BAA0EB0A1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518B4A1-2CF9-4A22-8E4B-9113ABDB38C7}"/>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2F8C2E5-F8EA-4EC5-9F06-C842A4B0DE36}"/>
              </a:ext>
            </a:extLst>
          </p:cNvPr>
          <p:cNvSpPr>
            <a:spLocks noGrp="1"/>
          </p:cNvSpPr>
          <p:nvPr>
            <p:ph type="dt" sz="half" idx="10"/>
          </p:nvPr>
        </p:nvSpPr>
        <p:spPr/>
        <p:txBody>
          <a:bodyPr/>
          <a:lstStyle/>
          <a:p>
            <a:fld id="{5A510DAA-43E9-41C4-AED2-9697F97DA133}" type="datetimeFigureOut">
              <a:rPr lang="en-US" smtClean="0"/>
              <a:t>5/14/2025</a:t>
            </a:fld>
            <a:endParaRPr lang="en-US"/>
          </a:p>
        </p:txBody>
      </p:sp>
      <p:sp>
        <p:nvSpPr>
          <p:cNvPr id="5" name="Chỗ dành sẵn cho Chân trang 4">
            <a:extLst>
              <a:ext uri="{FF2B5EF4-FFF2-40B4-BE49-F238E27FC236}">
                <a16:creationId xmlns:a16="http://schemas.microsoft.com/office/drawing/2014/main" id="{62CEA418-51B1-4B5C-B4C7-B9F90F56104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4E5A10E-E7FA-4849-8EDD-C0AAF8FFC5A7}"/>
              </a:ext>
            </a:extLst>
          </p:cNvPr>
          <p:cNvSpPr>
            <a:spLocks noGrp="1"/>
          </p:cNvSpPr>
          <p:nvPr>
            <p:ph type="sldNum" sz="quarter" idx="12"/>
          </p:nvPr>
        </p:nvSpPr>
        <p:spPr/>
        <p:txBody>
          <a:bodyPr/>
          <a:lstStyle/>
          <a:p>
            <a:fld id="{A3ABCF17-5511-4F23-8C85-4B9A994D2413}" type="slidenum">
              <a:rPr lang="en-US" smtClean="0"/>
              <a:t>‹#›</a:t>
            </a:fld>
            <a:endParaRPr lang="en-US"/>
          </a:p>
        </p:txBody>
      </p:sp>
    </p:spTree>
    <p:extLst>
      <p:ext uri="{BB962C8B-B14F-4D97-AF65-F5344CB8AC3E}">
        <p14:creationId xmlns:p14="http://schemas.microsoft.com/office/powerpoint/2010/main" val="226202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7D9C86F-0334-48FE-AFC9-70DB5207FAB0}"/>
              </a:ext>
            </a:extLst>
          </p:cNvPr>
          <p:cNvSpPr>
            <a:spLocks noGrp="1"/>
          </p:cNvSpPr>
          <p:nvPr>
            <p:ph type="title" orient="vert"/>
          </p:nvPr>
        </p:nvSpPr>
        <p:spPr>
          <a:xfrm>
            <a:off x="6543675" y="273844"/>
            <a:ext cx="1971675" cy="435887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A120CED-E807-4628-AC82-C88E4BAE6F69}"/>
              </a:ext>
            </a:extLst>
          </p:cNvPr>
          <p:cNvSpPr>
            <a:spLocks noGrp="1"/>
          </p:cNvSpPr>
          <p:nvPr>
            <p:ph type="body" orient="vert" idx="1"/>
          </p:nvPr>
        </p:nvSpPr>
        <p:spPr>
          <a:xfrm>
            <a:off x="628650" y="273844"/>
            <a:ext cx="5800725" cy="435887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AB43C7F-0B1A-4CAC-AE0C-5CE49F8F1F09}"/>
              </a:ext>
            </a:extLst>
          </p:cNvPr>
          <p:cNvSpPr>
            <a:spLocks noGrp="1"/>
          </p:cNvSpPr>
          <p:nvPr>
            <p:ph type="dt" sz="half" idx="10"/>
          </p:nvPr>
        </p:nvSpPr>
        <p:spPr/>
        <p:txBody>
          <a:bodyPr/>
          <a:lstStyle/>
          <a:p>
            <a:fld id="{5A510DAA-43E9-41C4-AED2-9697F97DA133}" type="datetimeFigureOut">
              <a:rPr lang="en-US" smtClean="0"/>
              <a:t>5/14/2025</a:t>
            </a:fld>
            <a:endParaRPr lang="en-US"/>
          </a:p>
        </p:txBody>
      </p:sp>
      <p:sp>
        <p:nvSpPr>
          <p:cNvPr id="5" name="Chỗ dành sẵn cho Chân trang 4">
            <a:extLst>
              <a:ext uri="{FF2B5EF4-FFF2-40B4-BE49-F238E27FC236}">
                <a16:creationId xmlns:a16="http://schemas.microsoft.com/office/drawing/2014/main" id="{525F67BD-8F1D-42B9-B1C8-6845B308148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3D45DA7-3750-480F-BE95-AFEAF4B832D7}"/>
              </a:ext>
            </a:extLst>
          </p:cNvPr>
          <p:cNvSpPr>
            <a:spLocks noGrp="1"/>
          </p:cNvSpPr>
          <p:nvPr>
            <p:ph type="sldNum" sz="quarter" idx="12"/>
          </p:nvPr>
        </p:nvSpPr>
        <p:spPr/>
        <p:txBody>
          <a:bodyPr/>
          <a:lstStyle/>
          <a:p>
            <a:fld id="{A3ABCF17-5511-4F23-8C85-4B9A994D2413}" type="slidenum">
              <a:rPr lang="en-US" smtClean="0"/>
              <a:t>‹#›</a:t>
            </a:fld>
            <a:endParaRPr lang="en-US"/>
          </a:p>
        </p:txBody>
      </p:sp>
    </p:spTree>
    <p:extLst>
      <p:ext uri="{BB962C8B-B14F-4D97-AF65-F5344CB8AC3E}">
        <p14:creationId xmlns:p14="http://schemas.microsoft.com/office/powerpoint/2010/main" val="338759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52E01B-CF6B-4AF8-BE9D-430DC74D99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CDDDE66-38DB-49D5-B454-BEB6796EA32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810BD9C-2613-4B7F-A980-351D9A86D7BB}"/>
              </a:ext>
            </a:extLst>
          </p:cNvPr>
          <p:cNvSpPr>
            <a:spLocks noGrp="1"/>
          </p:cNvSpPr>
          <p:nvPr>
            <p:ph type="dt" sz="half" idx="10"/>
          </p:nvPr>
        </p:nvSpPr>
        <p:spPr/>
        <p:txBody>
          <a:bodyPr/>
          <a:lstStyle/>
          <a:p>
            <a:fld id="{5A510DAA-43E9-41C4-AED2-9697F97DA133}" type="datetimeFigureOut">
              <a:rPr lang="en-US" smtClean="0"/>
              <a:t>5/14/2025</a:t>
            </a:fld>
            <a:endParaRPr lang="en-US"/>
          </a:p>
        </p:txBody>
      </p:sp>
      <p:sp>
        <p:nvSpPr>
          <p:cNvPr id="5" name="Chỗ dành sẵn cho Chân trang 4">
            <a:extLst>
              <a:ext uri="{FF2B5EF4-FFF2-40B4-BE49-F238E27FC236}">
                <a16:creationId xmlns:a16="http://schemas.microsoft.com/office/drawing/2014/main" id="{993EDA15-69FA-4F53-BF14-6FA76E04A3A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68F9FB8-3A54-4429-966F-DE45B79F1A26}"/>
              </a:ext>
            </a:extLst>
          </p:cNvPr>
          <p:cNvSpPr>
            <a:spLocks noGrp="1"/>
          </p:cNvSpPr>
          <p:nvPr>
            <p:ph type="sldNum" sz="quarter" idx="12"/>
          </p:nvPr>
        </p:nvSpPr>
        <p:spPr/>
        <p:txBody>
          <a:bodyPr/>
          <a:lstStyle/>
          <a:p>
            <a:fld id="{A3ABCF17-5511-4F23-8C85-4B9A994D2413}" type="slidenum">
              <a:rPr lang="en-US" smtClean="0"/>
              <a:t>‹#›</a:t>
            </a:fld>
            <a:endParaRPr lang="en-US"/>
          </a:p>
        </p:txBody>
      </p:sp>
    </p:spTree>
    <p:extLst>
      <p:ext uri="{BB962C8B-B14F-4D97-AF65-F5344CB8AC3E}">
        <p14:creationId xmlns:p14="http://schemas.microsoft.com/office/powerpoint/2010/main" val="152960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93A5930-D895-4574-A7BC-4F8760CE3852}"/>
              </a:ext>
            </a:extLst>
          </p:cNvPr>
          <p:cNvSpPr>
            <a:spLocks noGrp="1"/>
          </p:cNvSpPr>
          <p:nvPr>
            <p:ph type="title"/>
          </p:nvPr>
        </p:nvSpPr>
        <p:spPr>
          <a:xfrm>
            <a:off x="623888" y="1282304"/>
            <a:ext cx="7886700" cy="2139553"/>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DD4C110-730E-4224-8969-0539D4E78EE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3256D1B-D1D7-43E0-82A8-D09898428F42}"/>
              </a:ext>
            </a:extLst>
          </p:cNvPr>
          <p:cNvSpPr>
            <a:spLocks noGrp="1"/>
          </p:cNvSpPr>
          <p:nvPr>
            <p:ph type="dt" sz="half" idx="10"/>
          </p:nvPr>
        </p:nvSpPr>
        <p:spPr/>
        <p:txBody>
          <a:bodyPr/>
          <a:lstStyle/>
          <a:p>
            <a:fld id="{5A510DAA-43E9-41C4-AED2-9697F97DA133}" type="datetimeFigureOut">
              <a:rPr lang="en-US" smtClean="0"/>
              <a:t>5/14/2025</a:t>
            </a:fld>
            <a:endParaRPr lang="en-US"/>
          </a:p>
        </p:txBody>
      </p:sp>
      <p:sp>
        <p:nvSpPr>
          <p:cNvPr id="5" name="Chỗ dành sẵn cho Chân trang 4">
            <a:extLst>
              <a:ext uri="{FF2B5EF4-FFF2-40B4-BE49-F238E27FC236}">
                <a16:creationId xmlns:a16="http://schemas.microsoft.com/office/drawing/2014/main" id="{D771ACCF-BFDD-4678-9A92-CC194797271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B28DAB9-9995-46A1-B9FE-F75C82454C4E}"/>
              </a:ext>
            </a:extLst>
          </p:cNvPr>
          <p:cNvSpPr>
            <a:spLocks noGrp="1"/>
          </p:cNvSpPr>
          <p:nvPr>
            <p:ph type="sldNum" sz="quarter" idx="12"/>
          </p:nvPr>
        </p:nvSpPr>
        <p:spPr/>
        <p:txBody>
          <a:bodyPr/>
          <a:lstStyle/>
          <a:p>
            <a:fld id="{A3ABCF17-5511-4F23-8C85-4B9A994D2413}" type="slidenum">
              <a:rPr lang="en-US" smtClean="0"/>
              <a:t>‹#›</a:t>
            </a:fld>
            <a:endParaRPr lang="en-US"/>
          </a:p>
        </p:txBody>
      </p:sp>
    </p:spTree>
    <p:extLst>
      <p:ext uri="{BB962C8B-B14F-4D97-AF65-F5344CB8AC3E}">
        <p14:creationId xmlns:p14="http://schemas.microsoft.com/office/powerpoint/2010/main" val="377567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6589D4-AFFD-4DBA-A150-D38719D8B2B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7535897-CE14-42C8-A544-BDA7C9DB06A5}"/>
              </a:ext>
            </a:extLst>
          </p:cNvPr>
          <p:cNvSpPr>
            <a:spLocks noGrp="1"/>
          </p:cNvSpPr>
          <p:nvPr>
            <p:ph sz="half" idx="1"/>
          </p:nvPr>
        </p:nvSpPr>
        <p:spPr>
          <a:xfrm>
            <a:off x="6286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5FFD6421-815F-4776-991E-F3A4AC26CF7A}"/>
              </a:ext>
            </a:extLst>
          </p:cNvPr>
          <p:cNvSpPr>
            <a:spLocks noGrp="1"/>
          </p:cNvSpPr>
          <p:nvPr>
            <p:ph sz="half" idx="2"/>
          </p:nvPr>
        </p:nvSpPr>
        <p:spPr>
          <a:xfrm>
            <a:off x="46291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6C5B1028-0134-403B-846B-2D04F0266D97}"/>
              </a:ext>
            </a:extLst>
          </p:cNvPr>
          <p:cNvSpPr>
            <a:spLocks noGrp="1"/>
          </p:cNvSpPr>
          <p:nvPr>
            <p:ph type="dt" sz="half" idx="10"/>
          </p:nvPr>
        </p:nvSpPr>
        <p:spPr/>
        <p:txBody>
          <a:bodyPr/>
          <a:lstStyle/>
          <a:p>
            <a:fld id="{5A510DAA-43E9-41C4-AED2-9697F97DA133}" type="datetimeFigureOut">
              <a:rPr lang="en-US" smtClean="0"/>
              <a:t>5/14/2025</a:t>
            </a:fld>
            <a:endParaRPr lang="en-US"/>
          </a:p>
        </p:txBody>
      </p:sp>
      <p:sp>
        <p:nvSpPr>
          <p:cNvPr id="6" name="Chỗ dành sẵn cho Chân trang 5">
            <a:extLst>
              <a:ext uri="{FF2B5EF4-FFF2-40B4-BE49-F238E27FC236}">
                <a16:creationId xmlns:a16="http://schemas.microsoft.com/office/drawing/2014/main" id="{90E8C0BC-5C1A-43A0-B003-02293B96463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5F2B5D1-B88A-4F6C-9C87-3421D27CAE06}"/>
              </a:ext>
            </a:extLst>
          </p:cNvPr>
          <p:cNvSpPr>
            <a:spLocks noGrp="1"/>
          </p:cNvSpPr>
          <p:nvPr>
            <p:ph type="sldNum" sz="quarter" idx="12"/>
          </p:nvPr>
        </p:nvSpPr>
        <p:spPr/>
        <p:txBody>
          <a:bodyPr/>
          <a:lstStyle/>
          <a:p>
            <a:fld id="{A3ABCF17-5511-4F23-8C85-4B9A994D2413}" type="slidenum">
              <a:rPr lang="en-US" smtClean="0"/>
              <a:t>‹#›</a:t>
            </a:fld>
            <a:endParaRPr lang="en-US"/>
          </a:p>
        </p:txBody>
      </p:sp>
    </p:spTree>
    <p:extLst>
      <p:ext uri="{BB962C8B-B14F-4D97-AF65-F5344CB8AC3E}">
        <p14:creationId xmlns:p14="http://schemas.microsoft.com/office/powerpoint/2010/main" val="379145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23B6CD8-3B0B-455B-8C91-1CDBFB4CD734}"/>
              </a:ext>
            </a:extLst>
          </p:cNvPr>
          <p:cNvSpPr>
            <a:spLocks noGrp="1"/>
          </p:cNvSpPr>
          <p:nvPr>
            <p:ph type="title"/>
          </p:nvPr>
        </p:nvSpPr>
        <p:spPr>
          <a:xfrm>
            <a:off x="629841" y="273844"/>
            <a:ext cx="7886700" cy="994172"/>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EC76501-EE34-4EB7-9050-A2548DE7B0C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B3B5131-77E8-4726-A1C1-ABE24856E749}"/>
              </a:ext>
            </a:extLst>
          </p:cNvPr>
          <p:cNvSpPr>
            <a:spLocks noGrp="1"/>
          </p:cNvSpPr>
          <p:nvPr>
            <p:ph sz="half" idx="2"/>
          </p:nvPr>
        </p:nvSpPr>
        <p:spPr>
          <a:xfrm>
            <a:off x="629842" y="1878806"/>
            <a:ext cx="3868340"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28B8B075-4963-4CE2-841D-2F111F51D52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F6A8670-31C4-465F-BA05-EF9996E9250A}"/>
              </a:ext>
            </a:extLst>
          </p:cNvPr>
          <p:cNvSpPr>
            <a:spLocks noGrp="1"/>
          </p:cNvSpPr>
          <p:nvPr>
            <p:ph sz="quarter" idx="4"/>
          </p:nvPr>
        </p:nvSpPr>
        <p:spPr>
          <a:xfrm>
            <a:off x="4629150" y="1878806"/>
            <a:ext cx="3887391"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EAB48B9-44DA-4E93-8C8D-ABA885E740D1}"/>
              </a:ext>
            </a:extLst>
          </p:cNvPr>
          <p:cNvSpPr>
            <a:spLocks noGrp="1"/>
          </p:cNvSpPr>
          <p:nvPr>
            <p:ph type="dt" sz="half" idx="10"/>
          </p:nvPr>
        </p:nvSpPr>
        <p:spPr/>
        <p:txBody>
          <a:bodyPr/>
          <a:lstStyle/>
          <a:p>
            <a:fld id="{5A510DAA-43E9-41C4-AED2-9697F97DA133}" type="datetimeFigureOut">
              <a:rPr lang="en-US" smtClean="0"/>
              <a:t>5/14/2025</a:t>
            </a:fld>
            <a:endParaRPr lang="en-US"/>
          </a:p>
        </p:txBody>
      </p:sp>
      <p:sp>
        <p:nvSpPr>
          <p:cNvPr id="8" name="Chỗ dành sẵn cho Chân trang 7">
            <a:extLst>
              <a:ext uri="{FF2B5EF4-FFF2-40B4-BE49-F238E27FC236}">
                <a16:creationId xmlns:a16="http://schemas.microsoft.com/office/drawing/2014/main" id="{4EB32D7A-9E8C-4D1E-A1AA-C763D3B03647}"/>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6C3CC883-5CDD-4264-84E4-EECC5C3F42D3}"/>
              </a:ext>
            </a:extLst>
          </p:cNvPr>
          <p:cNvSpPr>
            <a:spLocks noGrp="1"/>
          </p:cNvSpPr>
          <p:nvPr>
            <p:ph type="sldNum" sz="quarter" idx="12"/>
          </p:nvPr>
        </p:nvSpPr>
        <p:spPr/>
        <p:txBody>
          <a:bodyPr/>
          <a:lstStyle/>
          <a:p>
            <a:fld id="{A3ABCF17-5511-4F23-8C85-4B9A994D2413}" type="slidenum">
              <a:rPr lang="en-US" smtClean="0"/>
              <a:t>‹#›</a:t>
            </a:fld>
            <a:endParaRPr lang="en-US"/>
          </a:p>
        </p:txBody>
      </p:sp>
    </p:spTree>
    <p:extLst>
      <p:ext uri="{BB962C8B-B14F-4D97-AF65-F5344CB8AC3E}">
        <p14:creationId xmlns:p14="http://schemas.microsoft.com/office/powerpoint/2010/main" val="314483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4EB25B-3C70-4ECF-89C5-4F4DD84DB367}"/>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79BAB1A-52C1-49DB-B885-500B11ABAFE6}"/>
              </a:ext>
            </a:extLst>
          </p:cNvPr>
          <p:cNvSpPr>
            <a:spLocks noGrp="1"/>
          </p:cNvSpPr>
          <p:nvPr>
            <p:ph type="dt" sz="half" idx="10"/>
          </p:nvPr>
        </p:nvSpPr>
        <p:spPr/>
        <p:txBody>
          <a:bodyPr/>
          <a:lstStyle/>
          <a:p>
            <a:fld id="{5A510DAA-43E9-41C4-AED2-9697F97DA133}" type="datetimeFigureOut">
              <a:rPr lang="en-US" smtClean="0"/>
              <a:t>5/14/2025</a:t>
            </a:fld>
            <a:endParaRPr lang="en-US"/>
          </a:p>
        </p:txBody>
      </p:sp>
      <p:sp>
        <p:nvSpPr>
          <p:cNvPr id="4" name="Chỗ dành sẵn cho Chân trang 3">
            <a:extLst>
              <a:ext uri="{FF2B5EF4-FFF2-40B4-BE49-F238E27FC236}">
                <a16:creationId xmlns:a16="http://schemas.microsoft.com/office/drawing/2014/main" id="{720B0791-7E44-4DE6-9DB3-E6646E53E53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5603A880-B228-48A0-ABF8-57BDBE6E6AC9}"/>
              </a:ext>
            </a:extLst>
          </p:cNvPr>
          <p:cNvSpPr>
            <a:spLocks noGrp="1"/>
          </p:cNvSpPr>
          <p:nvPr>
            <p:ph type="sldNum" sz="quarter" idx="12"/>
          </p:nvPr>
        </p:nvSpPr>
        <p:spPr/>
        <p:txBody>
          <a:bodyPr/>
          <a:lstStyle/>
          <a:p>
            <a:fld id="{A3ABCF17-5511-4F23-8C85-4B9A994D2413}" type="slidenum">
              <a:rPr lang="en-US" smtClean="0"/>
              <a:t>‹#›</a:t>
            </a:fld>
            <a:endParaRPr lang="en-US"/>
          </a:p>
        </p:txBody>
      </p:sp>
    </p:spTree>
    <p:extLst>
      <p:ext uri="{BB962C8B-B14F-4D97-AF65-F5344CB8AC3E}">
        <p14:creationId xmlns:p14="http://schemas.microsoft.com/office/powerpoint/2010/main" val="232526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3C5297A-68D0-4375-99D1-CCF797761E2C}"/>
              </a:ext>
            </a:extLst>
          </p:cNvPr>
          <p:cNvSpPr>
            <a:spLocks noGrp="1"/>
          </p:cNvSpPr>
          <p:nvPr>
            <p:ph type="dt" sz="half" idx="10"/>
          </p:nvPr>
        </p:nvSpPr>
        <p:spPr/>
        <p:txBody>
          <a:bodyPr/>
          <a:lstStyle/>
          <a:p>
            <a:fld id="{5A510DAA-43E9-41C4-AED2-9697F97DA133}" type="datetimeFigureOut">
              <a:rPr lang="en-US" smtClean="0"/>
              <a:t>5/14/2025</a:t>
            </a:fld>
            <a:endParaRPr lang="en-US"/>
          </a:p>
        </p:txBody>
      </p:sp>
      <p:sp>
        <p:nvSpPr>
          <p:cNvPr id="3" name="Chỗ dành sẵn cho Chân trang 2">
            <a:extLst>
              <a:ext uri="{FF2B5EF4-FFF2-40B4-BE49-F238E27FC236}">
                <a16:creationId xmlns:a16="http://schemas.microsoft.com/office/drawing/2014/main" id="{2967D7A2-B625-4A4D-9718-102124AFC8E9}"/>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7033F8F3-D858-4A5D-B231-A52471442B4D}"/>
              </a:ext>
            </a:extLst>
          </p:cNvPr>
          <p:cNvSpPr>
            <a:spLocks noGrp="1"/>
          </p:cNvSpPr>
          <p:nvPr>
            <p:ph type="sldNum" sz="quarter" idx="12"/>
          </p:nvPr>
        </p:nvSpPr>
        <p:spPr/>
        <p:txBody>
          <a:bodyPr/>
          <a:lstStyle/>
          <a:p>
            <a:fld id="{A3ABCF17-5511-4F23-8C85-4B9A994D2413}" type="slidenum">
              <a:rPr lang="en-US" smtClean="0"/>
              <a:t>‹#›</a:t>
            </a:fld>
            <a:endParaRPr lang="en-US"/>
          </a:p>
        </p:txBody>
      </p:sp>
    </p:spTree>
    <p:extLst>
      <p:ext uri="{BB962C8B-B14F-4D97-AF65-F5344CB8AC3E}">
        <p14:creationId xmlns:p14="http://schemas.microsoft.com/office/powerpoint/2010/main" val="360060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BF5D99-4CC5-4176-8292-22E53A42A6EE}"/>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FE4725F-BE08-4AE8-A054-70C3F6A7BE3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0D216F8A-9135-4535-8AEC-E4A7A8B319E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50BD08B-971B-4DC9-9164-E72347214DA2}"/>
              </a:ext>
            </a:extLst>
          </p:cNvPr>
          <p:cNvSpPr>
            <a:spLocks noGrp="1"/>
          </p:cNvSpPr>
          <p:nvPr>
            <p:ph type="dt" sz="half" idx="10"/>
          </p:nvPr>
        </p:nvSpPr>
        <p:spPr/>
        <p:txBody>
          <a:bodyPr/>
          <a:lstStyle/>
          <a:p>
            <a:fld id="{5A510DAA-43E9-41C4-AED2-9697F97DA133}" type="datetimeFigureOut">
              <a:rPr lang="en-US" smtClean="0"/>
              <a:t>5/14/2025</a:t>
            </a:fld>
            <a:endParaRPr lang="en-US"/>
          </a:p>
        </p:txBody>
      </p:sp>
      <p:sp>
        <p:nvSpPr>
          <p:cNvPr id="6" name="Chỗ dành sẵn cho Chân trang 5">
            <a:extLst>
              <a:ext uri="{FF2B5EF4-FFF2-40B4-BE49-F238E27FC236}">
                <a16:creationId xmlns:a16="http://schemas.microsoft.com/office/drawing/2014/main" id="{595F16CE-89A6-449D-846D-8FC3FA48906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1B60A36-ED96-4565-A009-466E9D65328C}"/>
              </a:ext>
            </a:extLst>
          </p:cNvPr>
          <p:cNvSpPr>
            <a:spLocks noGrp="1"/>
          </p:cNvSpPr>
          <p:nvPr>
            <p:ph type="sldNum" sz="quarter" idx="12"/>
          </p:nvPr>
        </p:nvSpPr>
        <p:spPr/>
        <p:txBody>
          <a:bodyPr/>
          <a:lstStyle/>
          <a:p>
            <a:fld id="{A3ABCF17-5511-4F23-8C85-4B9A994D2413}" type="slidenum">
              <a:rPr lang="en-US" smtClean="0"/>
              <a:t>‹#›</a:t>
            </a:fld>
            <a:endParaRPr lang="en-US"/>
          </a:p>
        </p:txBody>
      </p:sp>
    </p:spTree>
    <p:extLst>
      <p:ext uri="{BB962C8B-B14F-4D97-AF65-F5344CB8AC3E}">
        <p14:creationId xmlns:p14="http://schemas.microsoft.com/office/powerpoint/2010/main" val="127641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2C144C-E544-4C27-A025-922F8AD4D71E}"/>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AD35311-ACC4-486E-83CD-8B972B2B6DB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45E69ADA-DC55-47EF-A149-9A3F68958EA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DE72651-AFD7-4276-9BF5-BE5E0CA05874}"/>
              </a:ext>
            </a:extLst>
          </p:cNvPr>
          <p:cNvSpPr>
            <a:spLocks noGrp="1"/>
          </p:cNvSpPr>
          <p:nvPr>
            <p:ph type="dt" sz="half" idx="10"/>
          </p:nvPr>
        </p:nvSpPr>
        <p:spPr/>
        <p:txBody>
          <a:bodyPr/>
          <a:lstStyle/>
          <a:p>
            <a:fld id="{5A510DAA-43E9-41C4-AED2-9697F97DA133}" type="datetimeFigureOut">
              <a:rPr lang="en-US" smtClean="0"/>
              <a:t>5/14/2025</a:t>
            </a:fld>
            <a:endParaRPr lang="en-US"/>
          </a:p>
        </p:txBody>
      </p:sp>
      <p:sp>
        <p:nvSpPr>
          <p:cNvPr id="6" name="Chỗ dành sẵn cho Chân trang 5">
            <a:extLst>
              <a:ext uri="{FF2B5EF4-FFF2-40B4-BE49-F238E27FC236}">
                <a16:creationId xmlns:a16="http://schemas.microsoft.com/office/drawing/2014/main" id="{E866AFF5-92CF-4F9B-AB05-F50FE0D158B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B0CAD32-6029-4558-8571-3B86974A7C89}"/>
              </a:ext>
            </a:extLst>
          </p:cNvPr>
          <p:cNvSpPr>
            <a:spLocks noGrp="1"/>
          </p:cNvSpPr>
          <p:nvPr>
            <p:ph type="sldNum" sz="quarter" idx="12"/>
          </p:nvPr>
        </p:nvSpPr>
        <p:spPr/>
        <p:txBody>
          <a:bodyPr/>
          <a:lstStyle/>
          <a:p>
            <a:fld id="{A3ABCF17-5511-4F23-8C85-4B9A994D2413}" type="slidenum">
              <a:rPr lang="en-US" smtClean="0"/>
              <a:t>‹#›</a:t>
            </a:fld>
            <a:endParaRPr lang="en-US"/>
          </a:p>
        </p:txBody>
      </p:sp>
    </p:spTree>
    <p:extLst>
      <p:ext uri="{BB962C8B-B14F-4D97-AF65-F5344CB8AC3E}">
        <p14:creationId xmlns:p14="http://schemas.microsoft.com/office/powerpoint/2010/main" val="113191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4EF459F-F5A7-4A2C-92EC-027311E4D1C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3A0204C-D9AE-4C58-BE28-0CA70B6B840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AE32C23-CB34-4780-9BC9-C5359D5D70A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A510DAA-43E9-41C4-AED2-9697F97DA133}" type="datetimeFigureOut">
              <a:rPr lang="en-US" smtClean="0"/>
              <a:t>5/14/2025</a:t>
            </a:fld>
            <a:endParaRPr lang="en-US"/>
          </a:p>
        </p:txBody>
      </p:sp>
      <p:sp>
        <p:nvSpPr>
          <p:cNvPr id="5" name="Chỗ dành sẵn cho Chân trang 4">
            <a:extLst>
              <a:ext uri="{FF2B5EF4-FFF2-40B4-BE49-F238E27FC236}">
                <a16:creationId xmlns:a16="http://schemas.microsoft.com/office/drawing/2014/main" id="{456447FA-5839-4EF2-93BA-4354A0FF6F0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16C970B-9473-411E-BB92-D32482A280C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3ABCF17-5511-4F23-8C85-4B9A994D2413}" type="slidenum">
              <a:rPr lang="en-US" smtClean="0"/>
              <a:t>‹#›</a:t>
            </a:fld>
            <a:endParaRPr lang="en-US"/>
          </a:p>
        </p:txBody>
      </p:sp>
    </p:spTree>
    <p:extLst>
      <p:ext uri="{BB962C8B-B14F-4D97-AF65-F5344CB8AC3E}">
        <p14:creationId xmlns:p14="http://schemas.microsoft.com/office/powerpoint/2010/main" val="34374669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7.w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slide" Target="slide1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slide" Target="slide1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12.wmf"/><Relationship Id="rId4" Type="http://schemas.openxmlformats.org/officeDocument/2006/relationships/image" Target="../media/image13.jpeg"/><Relationship Id="rId9"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slide" Target="slide14.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16.wmf"/><Relationship Id="rId4" Type="http://schemas.openxmlformats.org/officeDocument/2006/relationships/image" Target="../media/image13.jpeg"/><Relationship Id="rId9"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jpeg"/><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slide" Target="slide14.xml"/><Relationship Id="rId10" Type="http://schemas.openxmlformats.org/officeDocument/2006/relationships/image" Target="../media/image17.wmf"/><Relationship Id="rId4" Type="http://schemas.openxmlformats.org/officeDocument/2006/relationships/image" Target="../media/image5.png"/><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jpeg"/><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slide" Target="slide14.xml"/><Relationship Id="rId10" Type="http://schemas.openxmlformats.org/officeDocument/2006/relationships/image" Target="../media/image20.wmf"/><Relationship Id="rId4" Type="http://schemas.openxmlformats.org/officeDocument/2006/relationships/image" Target="../media/image5.png"/><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09800" y="1236678"/>
            <a:ext cx="4953000" cy="1200329"/>
          </a:xfrm>
          <a:prstGeom prst="rect">
            <a:avLst/>
          </a:prstGeom>
          <a:noFill/>
        </p:spPr>
        <p:txBody>
          <a:bodyPr wrap="square" rtlCol="0">
            <a:spAutoFit/>
          </a:bodyPr>
          <a:lstStyle/>
          <a:p>
            <a:pPr algn="ctr"/>
            <a:r>
              <a:rPr lang="vi-VN" sz="3600" b="1" dirty="0">
                <a:solidFill>
                  <a:srgbClr val="FF0000"/>
                </a:solidFill>
                <a:latin typeface="Times New Roman" pitchFamily="18" charset="0"/>
                <a:cs typeface="Times New Roman" pitchFamily="18" charset="0"/>
              </a:rPr>
              <a:t>CHÀO MỪNG </a:t>
            </a:r>
          </a:p>
          <a:p>
            <a:pPr algn="ctr"/>
            <a:r>
              <a:rPr lang="en-US" sz="3600" b="1" dirty="0">
                <a:solidFill>
                  <a:srgbClr val="FF0000"/>
                </a:solidFill>
                <a:latin typeface="Times New Roman" pitchFamily="18" charset="0"/>
                <a:cs typeface="Times New Roman" pitchFamily="18" charset="0"/>
              </a:rPr>
              <a:t>CÁC BẠN HỌC SINH</a:t>
            </a:r>
          </a:p>
        </p:txBody>
      </p:sp>
      <p:pic>
        <p:nvPicPr>
          <p:cNvPr id="3" name="Picture 2" descr="E:\hinh anh\hình động 1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09260" y="2102213"/>
            <a:ext cx="2786743" cy="143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910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1795" y="26924"/>
            <a:ext cx="3706849"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b="1" dirty="0">
                <a:solidFill>
                  <a:srgbClr val="FF0000"/>
                </a:solidFill>
                <a:latin typeface="Times New Roman" pitchFamily="18" charset="0"/>
                <a:cs typeface="Times New Roman" pitchFamily="18" charset="0"/>
              </a:rPr>
              <a:t>B. HÌNH THÀNH KIẾN THỨC</a:t>
            </a:r>
          </a:p>
        </p:txBody>
      </p:sp>
      <p:sp>
        <p:nvSpPr>
          <p:cNvPr id="13" name="Rectangle 12"/>
          <p:cNvSpPr/>
          <p:nvPr/>
        </p:nvSpPr>
        <p:spPr>
          <a:xfrm>
            <a:off x="190499" y="514350"/>
            <a:ext cx="8763000" cy="400110"/>
          </a:xfrm>
          <a:prstGeom prst="rect">
            <a:avLst/>
          </a:prstGeom>
        </p:spPr>
        <p:txBody>
          <a:bodyPr wrap="square">
            <a:spAutoFit/>
          </a:bodyPr>
          <a:lstStyle/>
          <a:p>
            <a:r>
              <a:rPr lang="en-US" sz="2000" b="1" dirty="0" smtClean="0">
                <a:solidFill>
                  <a:srgbClr val="FF0000"/>
                </a:solidFill>
                <a:latin typeface="Times New Roman" pitchFamily="18" charset="0"/>
                <a:cs typeface="Times New Roman" pitchFamily="18" charset="0"/>
              </a:rPr>
              <a:t>II. </a:t>
            </a:r>
            <a:r>
              <a:rPr lang="en-US" sz="2000" b="1" dirty="0" err="1">
                <a:solidFill>
                  <a:srgbClr val="FF0000"/>
                </a:solidFill>
                <a:latin typeface="Times New Roman" pitchFamily="18" charset="0"/>
                <a:cs typeface="Times New Roman" pitchFamily="18" charset="0"/>
              </a:rPr>
              <a:t>Xác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suất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thực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nghiệm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của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một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biến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cố</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trong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trò</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chơi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gieo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xúc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xắc</a:t>
            </a:r>
            <a:r>
              <a:rPr lang="en-US" sz="2000" b="1" dirty="0">
                <a:solidFill>
                  <a:srgbClr val="FF0000"/>
                </a:solidFill>
                <a:latin typeface="Times New Roman" pitchFamily="18" charset="0"/>
                <a:cs typeface="Times New Roman" pitchFamily="18" charset="0"/>
              </a:rPr>
              <a:t>.</a:t>
            </a:r>
          </a:p>
        </p:txBody>
      </p:sp>
      <p:sp>
        <p:nvSpPr>
          <p:cNvPr id="16" name="Hộp Văn bản 15">
            <a:extLst>
              <a:ext uri="{FF2B5EF4-FFF2-40B4-BE49-F238E27FC236}">
                <a16:creationId xmlns:a16="http://schemas.microsoft.com/office/drawing/2014/main" id="{E4CF5AA8-BA0F-4A78-802A-5181FA99819B}"/>
              </a:ext>
            </a:extLst>
          </p:cNvPr>
          <p:cNvSpPr txBox="1"/>
          <p:nvPr/>
        </p:nvSpPr>
        <p:spPr>
          <a:xfrm>
            <a:off x="419100" y="2419350"/>
            <a:ext cx="8211465" cy="707886"/>
          </a:xfrm>
          <a:prstGeom prst="rect">
            <a:avLst/>
          </a:prstGeom>
          <a:noFill/>
        </p:spPr>
        <p:txBody>
          <a:bodyPr wrap="square">
            <a:spAutoFit/>
          </a:bodyPr>
          <a:lstStyle/>
          <a:p>
            <a:r>
              <a:rPr lang="en-US" sz="2000" b="1" dirty="0" err="1">
                <a:solidFill>
                  <a:srgbClr val="FF0000"/>
                </a:solidFill>
                <a:latin typeface="Times New Roman" pitchFamily="18" charset="0"/>
                <a:ea typeface="Times New Roman" pitchFamily="18" charset="0"/>
                <a:cs typeface="Times New Roman" pitchFamily="18" charset="0"/>
              </a:rPr>
              <a:t>Giải</a:t>
            </a:r>
            <a:r>
              <a:rPr lang="en-US" sz="2000" b="1" dirty="0">
                <a:solidFill>
                  <a:srgbClr val="FF0000"/>
                </a:solidFill>
                <a:latin typeface="Times New Roman" pitchFamily="18" charset="0"/>
                <a:ea typeface="Times New Roman" pitchFamily="18" charset="0"/>
                <a:cs typeface="Times New Roman" pitchFamily="18" charset="0"/>
              </a:rPr>
              <a:t>:</a:t>
            </a:r>
          </a:p>
          <a:p>
            <a:r>
              <a:rPr lang="en-US" sz="2000" dirty="0" err="1">
                <a:latin typeface="Times New Roman" pitchFamily="18" charset="0"/>
                <a:cs typeface="Times New Roman" pitchFamily="18" charset="0"/>
              </a:rPr>
              <a:t>Tỉ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1 </a:t>
            </a:r>
            <a:r>
              <a:rPr lang="en-US" sz="2000" dirty="0" err="1">
                <a:latin typeface="Times New Roman" pitchFamily="18" charset="0"/>
                <a:cs typeface="Times New Roman" pitchFamily="18" charset="0"/>
              </a:rPr>
              <a:t>chấm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itchFamily="18" charset="0"/>
            </a:endParaRPr>
          </a:p>
        </p:txBody>
      </p:sp>
      <p:sp>
        <p:nvSpPr>
          <p:cNvPr id="6" name="Rectangle 5"/>
          <p:cNvSpPr/>
          <p:nvPr/>
        </p:nvSpPr>
        <p:spPr>
          <a:xfrm>
            <a:off x="1219199" y="1200150"/>
            <a:ext cx="7411365" cy="1015663"/>
          </a:xfrm>
          <a:prstGeom prst="rect">
            <a:avLst/>
          </a:prstGeom>
        </p:spPr>
        <p:txBody>
          <a:bodyPr wrap="square">
            <a:spAutoFit/>
          </a:bodyPr>
          <a:lstStyle/>
          <a:p>
            <a:r>
              <a:rPr lang="vi-VN" sz="2000" b="1" dirty="0">
                <a:latin typeface="Times New Roman" pitchFamily="18" charset="0"/>
                <a:cs typeface="Times New Roman" pitchFamily="18" charset="0"/>
              </a:rPr>
              <a:t>Hoạt động 3:</a:t>
            </a:r>
            <a:r>
              <a:rPr lang="vi-VN" sz="2000" dirty="0">
                <a:latin typeface="Times New Roman" pitchFamily="18" charset="0"/>
                <a:cs typeface="Times New Roman" pitchFamily="18" charset="0"/>
              </a:rPr>
              <a:t> Sau khi gieo ngẫu nhiên xúc xắc 20 lần liên tiếp, bạn Vinh kiểm đếm được mặt 1 chấm xuất hiện 3 lần. Viết tỉ số của số lần xuất hiện mặt 1 chấm và tổng số lần gieo xúc xắc.</a:t>
            </a:r>
            <a:endParaRPr lang="en-US" sz="2000" dirty="0">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131442"/>
            <a:ext cx="80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720838386"/>
              </p:ext>
            </p:extLst>
          </p:nvPr>
        </p:nvGraphicFramePr>
        <p:xfrm>
          <a:off x="7572910" y="2695436"/>
          <a:ext cx="241300" cy="431800"/>
        </p:xfrm>
        <a:graphic>
          <a:graphicData uri="http://schemas.openxmlformats.org/presentationml/2006/ole">
            <mc:AlternateContent xmlns:mc="http://schemas.openxmlformats.org/markup-compatibility/2006">
              <mc:Choice xmlns:v="urn:schemas-microsoft-com:vml" Requires="v">
                <p:oleObj spid="_x0000_s27656" name="Equation" r:id="rId4" imgW="241200" imgH="431640" progId="Equation.DSMT4">
                  <p:embed/>
                </p:oleObj>
              </mc:Choice>
              <mc:Fallback>
                <p:oleObj name="Equation" r:id="rId4" imgW="241200" imgH="431640" progId="Equation.DSMT4">
                  <p:embed/>
                  <p:pic>
                    <p:nvPicPr>
                      <p:cNvPr id="0" name=""/>
                      <p:cNvPicPr/>
                      <p:nvPr/>
                    </p:nvPicPr>
                    <p:blipFill>
                      <a:blip r:embed="rId5"/>
                      <a:stretch>
                        <a:fillRect/>
                      </a:stretch>
                    </p:blipFill>
                    <p:spPr>
                      <a:xfrm>
                        <a:off x="7572910" y="2695436"/>
                        <a:ext cx="241300" cy="431800"/>
                      </a:xfrm>
                      <a:prstGeom prst="rect">
                        <a:avLst/>
                      </a:prstGeom>
                    </p:spPr>
                  </p:pic>
                </p:oleObj>
              </mc:Fallback>
            </mc:AlternateContent>
          </a:graphicData>
        </a:graphic>
      </p:graphicFrame>
    </p:spTree>
    <p:extLst>
      <p:ext uri="{BB962C8B-B14F-4D97-AF65-F5344CB8AC3E}">
        <p14:creationId xmlns:p14="http://schemas.microsoft.com/office/powerpoint/2010/main" val="27087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 calcmode="lin" valueType="num">
                                      <p:cBhvr additive="base">
                                        <p:cTn id="2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113AC2F1-DB4B-41C3-8269-6F63F79370D2}"/>
                  </a:ext>
                </a:extLst>
              </p:cNvPr>
              <p:cNvSpPr txBox="1"/>
              <p:nvPr/>
            </p:nvSpPr>
            <p:spPr>
              <a:xfrm>
                <a:off x="152400" y="1504158"/>
                <a:ext cx="8534400" cy="167481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US" sz="2000" dirty="0" err="1" smtClean="0">
                    <a:latin typeface="Times New Roman" pitchFamily="18" charset="0"/>
                    <a:cs typeface="Times New Roman" pitchFamily="18" charset="0"/>
                  </a:rPr>
                  <a:t>Xác</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suất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k </a:t>
                </a:r>
                <a:r>
                  <a:rPr lang="en-US" sz="2000" dirty="0" err="1">
                    <a:latin typeface="Times New Roman" pitchFamily="18" charset="0"/>
                    <a:cs typeface="Times New Roman" pitchFamily="18" charset="0"/>
                  </a:rPr>
                  <a:t>chấm</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endParaRPr lang="en-US" sz="2000" dirty="0">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m:rPr>
                              <m:sty m:val="p"/>
                            </m:rPr>
                            <a:rPr lang="en-US" sz="2000">
                              <a:latin typeface="Cambria Math" panose="02040503050406030204" pitchFamily="18" charset="0"/>
                            </a:rPr>
                            <m:t>S</m:t>
                          </m:r>
                          <m:r>
                            <a:rPr lang="en-US" sz="2000">
                              <a:latin typeface="Cambria Math" panose="02040503050406030204" pitchFamily="18" charset="0"/>
                            </a:rPr>
                            <m:t>ố </m:t>
                          </m:r>
                          <m:r>
                            <m:rPr>
                              <m:sty m:val="p"/>
                            </m:rPr>
                            <a:rPr lang="en-US" sz="2000">
                              <a:latin typeface="Cambria Math" panose="02040503050406030204" pitchFamily="18" charset="0"/>
                            </a:rPr>
                            <m:t>l</m:t>
                          </m:r>
                          <m:r>
                            <a:rPr lang="en-US" sz="2000">
                              <a:latin typeface="Cambria Math" panose="02040503050406030204" pitchFamily="18" charset="0"/>
                            </a:rPr>
                            <m:t>ầ</m:t>
                          </m:r>
                          <m:r>
                            <m:rPr>
                              <m:sty m:val="p"/>
                            </m:rPr>
                            <a:rPr lang="en-US" sz="2000">
                              <a:latin typeface="Cambria Math" panose="02040503050406030204" pitchFamily="18" charset="0"/>
                            </a:rPr>
                            <m:t>n</m:t>
                          </m:r>
                          <m:r>
                            <a:rPr lang="en-US" sz="2000">
                              <a:latin typeface="Cambria Math" panose="02040503050406030204" pitchFamily="18" charset="0"/>
                            </a:rPr>
                            <m:t> </m:t>
                          </m:r>
                          <m:r>
                            <m:rPr>
                              <m:sty m:val="p"/>
                            </m:rPr>
                            <a:rPr lang="en-US" sz="2000">
                              <a:latin typeface="Cambria Math" panose="02040503050406030204" pitchFamily="18" charset="0"/>
                            </a:rPr>
                            <m:t>xu</m:t>
                          </m:r>
                          <m:r>
                            <a:rPr lang="en-US" sz="2000">
                              <a:latin typeface="Cambria Math" panose="02040503050406030204" pitchFamily="18" charset="0"/>
                            </a:rPr>
                            <m:t>ấ</m:t>
                          </m:r>
                          <m:r>
                            <m:rPr>
                              <m:sty m:val="p"/>
                            </m:rPr>
                            <a:rPr lang="en-US" sz="2000">
                              <a:latin typeface="Cambria Math" panose="02040503050406030204" pitchFamily="18" charset="0"/>
                            </a:rPr>
                            <m:t>t</m:t>
                          </m:r>
                          <m:r>
                            <a:rPr lang="en-US" sz="2000">
                              <a:latin typeface="Cambria Math" panose="02040503050406030204" pitchFamily="18" charset="0"/>
                            </a:rPr>
                            <m:t> </m:t>
                          </m:r>
                          <m:r>
                            <m:rPr>
                              <m:sty m:val="p"/>
                            </m:rPr>
                            <a:rPr lang="en-US" sz="2000">
                              <a:latin typeface="Cambria Math" panose="02040503050406030204" pitchFamily="18" charset="0"/>
                            </a:rPr>
                            <m:t>hi</m:t>
                          </m:r>
                          <m:r>
                            <a:rPr lang="en-US" sz="2000">
                              <a:latin typeface="Cambria Math" panose="02040503050406030204" pitchFamily="18" charset="0"/>
                            </a:rPr>
                            <m:t>ệ</m:t>
                          </m:r>
                          <m:r>
                            <m:rPr>
                              <m:sty m:val="p"/>
                            </m:rPr>
                            <a:rPr lang="en-US" sz="2000">
                              <a:latin typeface="Cambria Math" panose="02040503050406030204" pitchFamily="18" charset="0"/>
                            </a:rPr>
                            <m:t>n</m:t>
                          </m:r>
                          <m:r>
                            <a:rPr lang="en-US" sz="2000">
                              <a:latin typeface="Cambria Math" panose="02040503050406030204" pitchFamily="18" charset="0"/>
                            </a:rPr>
                            <m:t> </m:t>
                          </m:r>
                          <m:r>
                            <m:rPr>
                              <m:sty m:val="p"/>
                            </m:rPr>
                            <a:rPr lang="en-US" sz="2000">
                              <a:latin typeface="Cambria Math" panose="02040503050406030204" pitchFamily="18" charset="0"/>
                            </a:rPr>
                            <m:t>m</m:t>
                          </m:r>
                          <m:r>
                            <a:rPr lang="en-US" sz="2000">
                              <a:latin typeface="Cambria Math" panose="02040503050406030204" pitchFamily="18" charset="0"/>
                            </a:rPr>
                            <m:t>ặ</m:t>
                          </m:r>
                          <m:r>
                            <m:rPr>
                              <m:sty m:val="p"/>
                            </m:rPr>
                            <a:rPr lang="en-US" sz="2000">
                              <a:latin typeface="Cambria Math" panose="02040503050406030204" pitchFamily="18" charset="0"/>
                            </a:rPr>
                            <m:t>t</m:t>
                          </m:r>
                          <m:r>
                            <a:rPr lang="en-US" sz="2000">
                              <a:latin typeface="Cambria Math" panose="02040503050406030204" pitchFamily="18" charset="0"/>
                            </a:rPr>
                            <m:t> </m:t>
                          </m:r>
                          <m:r>
                            <m:rPr>
                              <m:sty m:val="p"/>
                            </m:rPr>
                            <a:rPr lang="en-US" sz="2000">
                              <a:latin typeface="Cambria Math" panose="02040503050406030204" pitchFamily="18" charset="0"/>
                            </a:rPr>
                            <m:t>k</m:t>
                          </m:r>
                          <m:r>
                            <a:rPr lang="en-US" sz="2000">
                              <a:latin typeface="Cambria Math" panose="02040503050406030204" pitchFamily="18" charset="0"/>
                            </a:rPr>
                            <m:t> </m:t>
                          </m:r>
                          <m:r>
                            <m:rPr>
                              <m:sty m:val="p"/>
                            </m:rPr>
                            <a:rPr lang="en-US" sz="2000">
                              <a:latin typeface="Cambria Math" panose="02040503050406030204" pitchFamily="18" charset="0"/>
                            </a:rPr>
                            <m:t>ch</m:t>
                          </m:r>
                          <m:r>
                            <a:rPr lang="en-US" sz="2000">
                              <a:latin typeface="Cambria Math" panose="02040503050406030204" pitchFamily="18" charset="0"/>
                            </a:rPr>
                            <m:t>ấ</m:t>
                          </m:r>
                          <m:r>
                            <m:rPr>
                              <m:sty m:val="p"/>
                            </m:rPr>
                            <a:rPr lang="en-US" sz="2000">
                              <a:latin typeface="Cambria Math" panose="02040503050406030204" pitchFamily="18" charset="0"/>
                            </a:rPr>
                            <m:t>m</m:t>
                          </m:r>
                        </m:num>
                        <m:den>
                          <m:r>
                            <m:rPr>
                              <m:sty m:val="p"/>
                            </m:rPr>
                            <a:rPr lang="en-US" sz="2000">
                              <a:latin typeface="Cambria Math" panose="02040503050406030204" pitchFamily="18" charset="0"/>
                            </a:rPr>
                            <m:t>T</m:t>
                          </m:r>
                          <m:r>
                            <a:rPr lang="en-US" sz="2000">
                              <a:latin typeface="Cambria Math" panose="02040503050406030204" pitchFamily="18" charset="0"/>
                            </a:rPr>
                            <m:t>ổ</m:t>
                          </m:r>
                          <m:r>
                            <m:rPr>
                              <m:sty m:val="p"/>
                            </m:rPr>
                            <a:rPr lang="en-US" sz="2000">
                              <a:latin typeface="Cambria Math" panose="02040503050406030204" pitchFamily="18" charset="0"/>
                            </a:rPr>
                            <m:t>ng</m:t>
                          </m:r>
                          <m:r>
                            <a:rPr lang="en-US" sz="2000">
                              <a:latin typeface="Cambria Math" panose="02040503050406030204" pitchFamily="18" charset="0"/>
                            </a:rPr>
                            <m:t> </m:t>
                          </m:r>
                          <m:r>
                            <m:rPr>
                              <m:sty m:val="p"/>
                            </m:rPr>
                            <a:rPr lang="en-US" sz="2000">
                              <a:latin typeface="Cambria Math" panose="02040503050406030204" pitchFamily="18" charset="0"/>
                            </a:rPr>
                            <m:t>s</m:t>
                          </m:r>
                          <m:r>
                            <a:rPr lang="en-US" sz="2000">
                              <a:latin typeface="Cambria Math" panose="02040503050406030204" pitchFamily="18" charset="0"/>
                            </a:rPr>
                            <m:t>ố </m:t>
                          </m:r>
                          <m:r>
                            <m:rPr>
                              <m:sty m:val="p"/>
                            </m:rPr>
                            <a:rPr lang="en-US" sz="2000">
                              <a:latin typeface="Cambria Math" panose="02040503050406030204" pitchFamily="18" charset="0"/>
                            </a:rPr>
                            <m:t>l</m:t>
                          </m:r>
                          <m:r>
                            <a:rPr lang="en-US" sz="2000">
                              <a:latin typeface="Cambria Math" panose="02040503050406030204" pitchFamily="18" charset="0"/>
                            </a:rPr>
                            <m:t>ầ</m:t>
                          </m:r>
                          <m:r>
                            <m:rPr>
                              <m:sty m:val="p"/>
                            </m:rPr>
                            <a:rPr lang="en-US" sz="2000">
                              <a:latin typeface="Cambria Math" panose="02040503050406030204" pitchFamily="18" charset="0"/>
                            </a:rPr>
                            <m:t>n</m:t>
                          </m:r>
                          <m:r>
                            <a:rPr lang="en-US" sz="2000">
                              <a:latin typeface="Cambria Math" panose="02040503050406030204" pitchFamily="18" charset="0"/>
                            </a:rPr>
                            <m:t> </m:t>
                          </m:r>
                          <m:r>
                            <m:rPr>
                              <m:sty m:val="p"/>
                            </m:rPr>
                            <a:rPr lang="en-US" sz="2000">
                              <a:latin typeface="Cambria Math" panose="02040503050406030204" pitchFamily="18" charset="0"/>
                            </a:rPr>
                            <m:t>gieo</m:t>
                          </m:r>
                          <m:r>
                            <a:rPr lang="en-US" sz="2000">
                              <a:latin typeface="Cambria Math" panose="02040503050406030204" pitchFamily="18" charset="0"/>
                            </a:rPr>
                            <m:t> </m:t>
                          </m:r>
                          <m:r>
                            <m:rPr>
                              <m:sty m:val="p"/>
                            </m:rPr>
                            <a:rPr lang="en-US" sz="2000">
                              <a:latin typeface="Cambria Math" panose="02040503050406030204" pitchFamily="18" charset="0"/>
                            </a:rPr>
                            <m:t>x</m:t>
                          </m:r>
                          <m:r>
                            <a:rPr lang="en-US" sz="2000">
                              <a:latin typeface="Cambria Math" panose="02040503050406030204" pitchFamily="18" charset="0"/>
                            </a:rPr>
                            <m:t>ú</m:t>
                          </m:r>
                          <m:r>
                            <m:rPr>
                              <m:sty m:val="p"/>
                            </m:rPr>
                            <a:rPr lang="en-US" sz="2000">
                              <a:latin typeface="Cambria Math" panose="02040503050406030204" pitchFamily="18" charset="0"/>
                            </a:rPr>
                            <m:t>c</m:t>
                          </m:r>
                          <m:r>
                            <a:rPr lang="en-US" sz="2000">
                              <a:latin typeface="Cambria Math" panose="02040503050406030204" pitchFamily="18" charset="0"/>
                            </a:rPr>
                            <m:t> </m:t>
                          </m:r>
                          <m:r>
                            <m:rPr>
                              <m:sty m:val="p"/>
                            </m:rPr>
                            <a:rPr lang="en-US" sz="2000">
                              <a:latin typeface="Cambria Math" panose="02040503050406030204" pitchFamily="18" charset="0"/>
                            </a:rPr>
                            <m:t>x</m:t>
                          </m:r>
                          <m:r>
                            <a:rPr lang="en-US" sz="2000">
                              <a:latin typeface="Cambria Math" panose="02040503050406030204" pitchFamily="18" charset="0"/>
                            </a:rPr>
                            <m:t>ắ</m:t>
                          </m:r>
                          <m:r>
                            <m:rPr>
                              <m:sty m:val="p"/>
                            </m:rPr>
                            <a:rPr lang="en-US" sz="2000">
                              <a:latin typeface="Cambria Math" panose="02040503050406030204" pitchFamily="18" charset="0"/>
                            </a:rPr>
                            <m:t>c</m:t>
                          </m:r>
                        </m:den>
                      </m:f>
                    </m:oMath>
                  </m:oMathPara>
                </a14:m>
                <a:endParaRPr lang="en-US" sz="2000" dirty="0">
                  <a:latin typeface="Times New Roman" pitchFamily="18" charset="0"/>
                  <a:cs typeface="Times New Roman" pitchFamily="18" charset="0"/>
                </a:endParaRPr>
              </a:p>
              <a:p>
                <a:endParaRPr lang="en-US" sz="2000" dirty="0">
                  <a:effectLst/>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10" name="Hộp Văn bản 9">
                <a:extLst>
                  <a:ext uri="{FF2B5EF4-FFF2-40B4-BE49-F238E27FC236}">
                    <a16:creationId xmlns:a16="http://schemas.microsoft.com/office/drawing/2014/main" xmlns="" id="{113AC2F1-DB4B-41C3-8269-6F63F79370D2}"/>
                  </a:ext>
                </a:extLst>
              </p:cNvPr>
              <p:cNvSpPr txBox="1">
                <a:spLocks noRot="1" noChangeAspect="1" noMove="1" noResize="1" noEditPoints="1" noAdjustHandles="1" noChangeArrowheads="1" noChangeShapeType="1" noTextEdit="1"/>
              </p:cNvSpPr>
              <p:nvPr/>
            </p:nvSpPr>
            <p:spPr>
              <a:xfrm>
                <a:off x="152400" y="1504158"/>
                <a:ext cx="8534400" cy="1674817"/>
              </a:xfrm>
              <a:prstGeom prst="rect">
                <a:avLst/>
              </a:prstGeom>
              <a:blipFill rotWithShape="1">
                <a:blip r:embed="rId3"/>
                <a:stretch>
                  <a:fillRect l="-714" t="-1818" b="-5455"/>
                </a:stretch>
              </a:blipFill>
            </p:spPr>
            <p:txBody>
              <a:bodyPr/>
              <a:lstStyle/>
              <a:p>
                <a:r>
                  <a:rPr lang="en-US">
                    <a:noFill/>
                  </a:rPr>
                  <a:t> </a:t>
                </a:r>
              </a:p>
            </p:txBody>
          </p:sp>
        </mc:Fallback>
      </mc:AlternateContent>
      <p:sp>
        <p:nvSpPr>
          <p:cNvPr id="12" name="TextBox 4">
            <a:extLst>
              <a:ext uri="{FF2B5EF4-FFF2-40B4-BE49-F238E27FC236}">
                <a16:creationId xmlns:a16="http://schemas.microsoft.com/office/drawing/2014/main" id="{2992117A-0E81-4092-8131-B862EA6D7679}"/>
              </a:ext>
            </a:extLst>
          </p:cNvPr>
          <p:cNvSpPr txBox="1"/>
          <p:nvPr/>
        </p:nvSpPr>
        <p:spPr>
          <a:xfrm>
            <a:off x="2718575" y="133350"/>
            <a:ext cx="3706849"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b="1" dirty="0">
                <a:solidFill>
                  <a:srgbClr val="FF0000"/>
                </a:solidFill>
                <a:latin typeface="Times New Roman" pitchFamily="18" charset="0"/>
                <a:cs typeface="Times New Roman" pitchFamily="18" charset="0"/>
              </a:rPr>
              <a:t>B. HÌNH THÀNH KIẾN THỨC</a:t>
            </a:r>
          </a:p>
        </p:txBody>
      </p:sp>
      <p:graphicFrame>
        <p:nvGraphicFramePr>
          <p:cNvPr id="6" name="Object 5"/>
          <p:cNvGraphicFramePr>
            <a:graphicFrameLocks noChangeAspect="1"/>
          </p:cNvGraphicFramePr>
          <p:nvPr>
            <p:extLst>
              <p:ext uri="{D42A27DB-BD31-4B8C-83A1-F6EECF244321}">
                <p14:modId xmlns:p14="http://schemas.microsoft.com/office/powerpoint/2010/main" val="42535080"/>
              </p:ext>
            </p:extLst>
          </p:nvPr>
        </p:nvGraphicFramePr>
        <p:xfrm>
          <a:off x="424728" y="1962150"/>
          <a:ext cx="952500" cy="190500"/>
        </p:xfrm>
        <a:graphic>
          <a:graphicData uri="http://schemas.openxmlformats.org/presentationml/2006/ole">
            <mc:AlternateContent xmlns:mc="http://schemas.openxmlformats.org/markup-compatibility/2006">
              <mc:Choice xmlns:v="urn:schemas-microsoft-com:vml" Requires="v">
                <p:oleObj spid="_x0000_s28678" name="Equation" r:id="rId4" imgW="952439" imgH="190447" progId="Equation.DSMT4">
                  <p:embed/>
                </p:oleObj>
              </mc:Choice>
              <mc:Fallback>
                <p:oleObj name="Equation" r:id="rId4" imgW="952439" imgH="190447" progId="Equation.DSMT4">
                  <p:embed/>
                  <p:pic>
                    <p:nvPicPr>
                      <p:cNvPr id="0" name=""/>
                      <p:cNvPicPr/>
                      <p:nvPr/>
                    </p:nvPicPr>
                    <p:blipFill>
                      <a:blip r:embed="rId5"/>
                      <a:stretch>
                        <a:fillRect/>
                      </a:stretch>
                    </p:blipFill>
                    <p:spPr>
                      <a:xfrm>
                        <a:off x="424728" y="1962150"/>
                        <a:ext cx="952500" cy="190500"/>
                      </a:xfrm>
                      <a:prstGeom prst="rect">
                        <a:avLst/>
                      </a:prstGeom>
                    </p:spPr>
                  </p:pic>
                </p:oleObj>
              </mc:Fallback>
            </mc:AlternateContent>
          </a:graphicData>
        </a:graphic>
      </p:graphicFrame>
      <p:sp>
        <p:nvSpPr>
          <p:cNvPr id="8" name="Rectangle 7"/>
          <p:cNvSpPr/>
          <p:nvPr/>
        </p:nvSpPr>
        <p:spPr>
          <a:xfrm>
            <a:off x="304800" y="971550"/>
            <a:ext cx="1585690" cy="400110"/>
          </a:xfrm>
          <a:prstGeom prst="rect">
            <a:avLst/>
          </a:prstGeom>
        </p:spPr>
        <p:txBody>
          <a:bodyPr wrap="none">
            <a:spAutoFit/>
          </a:bodyPr>
          <a:lstStyle/>
          <a:p>
            <a:r>
              <a:rPr lang="en-US" sz="2000" b="1" dirty="0">
                <a:solidFill>
                  <a:srgbClr val="FF0000"/>
                </a:solidFill>
                <a:latin typeface="Times New Roman" pitchFamily="18" charset="0"/>
                <a:cs typeface="Times New Roman" pitchFamily="18" charset="0"/>
              </a:rPr>
              <a:t>1. </a:t>
            </a:r>
            <a:r>
              <a:rPr lang="en-US" sz="2000" b="1" dirty="0" err="1">
                <a:solidFill>
                  <a:srgbClr val="FF0000"/>
                </a:solidFill>
                <a:latin typeface="Times New Roman" pitchFamily="18" charset="0"/>
                <a:cs typeface="Times New Roman" pitchFamily="18" charset="0"/>
              </a:rPr>
              <a:t>Khái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niệm</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4278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a:extLst>
              <a:ext uri="{FF2B5EF4-FFF2-40B4-BE49-F238E27FC236}">
                <a16:creationId xmlns:a16="http://schemas.microsoft.com/office/drawing/2014/main" id="{2992117A-0E81-4092-8131-B862EA6D7679}"/>
              </a:ext>
            </a:extLst>
          </p:cNvPr>
          <p:cNvSpPr txBox="1"/>
          <p:nvPr/>
        </p:nvSpPr>
        <p:spPr>
          <a:xfrm>
            <a:off x="2514600" y="57150"/>
            <a:ext cx="3706849"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B. HÌNH THÀNH KIẾN THỨC</a:t>
            </a:r>
          </a:p>
        </p:txBody>
      </p:sp>
      <p:sp>
        <p:nvSpPr>
          <p:cNvPr id="2" name="Hộp Văn bản 1">
            <a:extLst>
              <a:ext uri="{FF2B5EF4-FFF2-40B4-BE49-F238E27FC236}">
                <a16:creationId xmlns:a16="http://schemas.microsoft.com/office/drawing/2014/main" id="{B77E0D1E-D909-469B-A3BE-6E0C7CF7B96B}"/>
              </a:ext>
            </a:extLst>
          </p:cNvPr>
          <p:cNvSpPr txBox="1"/>
          <p:nvPr/>
        </p:nvSpPr>
        <p:spPr>
          <a:xfrm>
            <a:off x="152400" y="857369"/>
            <a:ext cx="8839200" cy="1200329"/>
          </a:xfrm>
          <a:prstGeom prst="rect">
            <a:avLst/>
          </a:prstGeom>
          <a:solidFill>
            <a:schemeClr val="accent6">
              <a:lumMod val="60000"/>
              <a:lumOff val="40000"/>
            </a:schemeClr>
          </a:solidFill>
        </p:spPr>
        <p:txBody>
          <a:bodyPr wrap="square" rtlCol="0">
            <a:spAutoFit/>
          </a:bodyPr>
          <a:lstStyle/>
          <a:p>
            <a:r>
              <a:rPr lang="en-US" sz="2400" b="1" i="1" dirty="0" err="1" smtClean="0">
                <a:solidFill>
                  <a:srgbClr val="FF0000"/>
                </a:solidFill>
                <a:latin typeface="Times New Roman" pitchFamily="18" charset="0"/>
                <a:cs typeface="Times New Roman" pitchFamily="18" charset="0"/>
              </a:rPr>
              <a:t>Ví</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dụ</a:t>
            </a:r>
            <a:r>
              <a:rPr lang="en-US" sz="2400" b="1" i="1" dirty="0" smtClean="0">
                <a:solidFill>
                  <a:srgbClr val="FF0000"/>
                </a:solidFill>
                <a:latin typeface="Times New Roman" pitchFamily="18" charset="0"/>
                <a:cs typeface="Times New Roman" pitchFamily="18" charset="0"/>
              </a:rPr>
              <a:t> 3:</a:t>
            </a:r>
            <a:r>
              <a:rPr lang="en-US" sz="2400" b="1" i="1" dirty="0">
                <a:solidFill>
                  <a:schemeClr val="accent5">
                    <a:lumMod val="75000"/>
                  </a:schemeClr>
                </a:solidFill>
                <a:latin typeface="Times New Roman" pitchFamily="18" charset="0"/>
                <a:cs typeface="Times New Roman" pitchFamily="18" charset="0"/>
              </a:rPr>
              <a:t> </a:t>
            </a:r>
            <a:r>
              <a:rPr lang="en-US" sz="2400" dirty="0" err="1">
                <a:latin typeface="Times New Roman" pitchFamily="18" charset="0"/>
                <a:cs typeface="Times New Roman" pitchFamily="18" charset="0"/>
              </a:rPr>
              <a:t>Gieo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xắc</a:t>
            </a:r>
            <a:r>
              <a:rPr lang="en-US" sz="2400" dirty="0">
                <a:latin typeface="Times New Roman" pitchFamily="18" charset="0"/>
                <a:cs typeface="Times New Roman" pitchFamily="18" charset="0"/>
              </a:rPr>
              <a:t> 30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5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6 </a:t>
            </a:r>
            <a:r>
              <a:rPr lang="en-US" sz="2400" dirty="0" err="1">
                <a:latin typeface="Times New Roman" pitchFamily="18" charset="0"/>
                <a:cs typeface="Times New Roman" pitchFamily="18" charset="0"/>
              </a:rPr>
              <a:t>chấm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6 </a:t>
            </a:r>
            <a:r>
              <a:rPr lang="en-US" sz="2400" dirty="0" err="1">
                <a:latin typeface="Times New Roman" pitchFamily="18" charset="0"/>
                <a:cs typeface="Times New Roman" pitchFamily="18" charset="0"/>
              </a:rPr>
              <a:t>chấm</a:t>
            </a:r>
            <a:r>
              <a:rPr lang="en-US" sz="2400" dirty="0">
                <a:latin typeface="Times New Roman" pitchFamily="18" charset="0"/>
                <a:cs typeface="Times New Roman" pitchFamily="18" charset="0"/>
              </a:rPr>
              <a:t>". </a:t>
            </a:r>
          </a:p>
        </p:txBody>
      </p:sp>
      <p:sp>
        <p:nvSpPr>
          <p:cNvPr id="7" name="Hộp Văn bản 6">
            <a:extLst>
              <a:ext uri="{FF2B5EF4-FFF2-40B4-BE49-F238E27FC236}">
                <a16:creationId xmlns:a16="http://schemas.microsoft.com/office/drawing/2014/main" id="{C604523E-0954-4A50-BE02-EC4C21D48B1A}"/>
              </a:ext>
            </a:extLst>
          </p:cNvPr>
          <p:cNvSpPr txBox="1"/>
          <p:nvPr/>
        </p:nvSpPr>
        <p:spPr>
          <a:xfrm>
            <a:off x="152400" y="3105233"/>
            <a:ext cx="8839200" cy="1569660"/>
          </a:xfrm>
          <a:prstGeom prst="rect">
            <a:avLst/>
          </a:prstGeom>
          <a:solidFill>
            <a:schemeClr val="accent6">
              <a:lumMod val="60000"/>
              <a:lumOff val="40000"/>
            </a:schemeClr>
          </a:solidFill>
        </p:spPr>
        <p:txBody>
          <a:bodyPr wrap="square">
            <a:spAutoFit/>
          </a:bodyPr>
          <a:lstStyle/>
          <a:p>
            <a:pPr algn="ctr"/>
            <a:r>
              <a:rPr lang="en-US" sz="2400" u="sng" dirty="0" err="1" smtClean="0">
                <a:solidFill>
                  <a:srgbClr val="FF0000"/>
                </a:solidFill>
                <a:latin typeface="Times New Roman" panose="02020603050405020304" pitchFamily="18" charset="0"/>
                <a:cs typeface="Times New Roman" panose="02020603050405020304" pitchFamily="18" charset="0"/>
              </a:rPr>
              <a:t>Giải</a:t>
            </a:r>
            <a:endParaRPr lang="en-US" sz="2400" u="sng" dirty="0" smtClean="0">
              <a:solidFill>
                <a:srgbClr val="FF0000"/>
              </a:solidFill>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Xác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cố</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Mặt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mặt</a:t>
            </a:r>
            <a:r>
              <a:rPr lang="en-US" sz="2400" dirty="0" smtClean="0">
                <a:latin typeface="Times New Roman" panose="02020603050405020304" pitchFamily="18" charset="0"/>
                <a:cs typeface="Times New Roman" panose="02020603050405020304" pitchFamily="18" charset="0"/>
              </a:rPr>
              <a:t> 6 </a:t>
            </a:r>
            <a:r>
              <a:rPr lang="en-US" sz="2400" dirty="0" err="1" smtClean="0">
                <a:latin typeface="Times New Roman" panose="02020603050405020304" pitchFamily="18" charset="0"/>
                <a:cs typeface="Times New Roman" panose="02020603050405020304" pitchFamily="18" charset="0"/>
              </a:rPr>
              <a:t>chấm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 </a:t>
            </a:r>
          </a:p>
          <a:p>
            <a:endParaRPr lang="en-US" sz="24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69148698"/>
              </p:ext>
            </p:extLst>
          </p:nvPr>
        </p:nvGraphicFramePr>
        <p:xfrm>
          <a:off x="1676400" y="3890063"/>
          <a:ext cx="685800" cy="582930"/>
        </p:xfrm>
        <a:graphic>
          <a:graphicData uri="http://schemas.openxmlformats.org/presentationml/2006/ole">
            <mc:AlternateContent xmlns:mc="http://schemas.openxmlformats.org/markup-compatibility/2006">
              <mc:Choice xmlns:v="urn:schemas-microsoft-com:vml" Requires="v">
                <p:oleObj spid="_x0000_s29703" name="Equation" r:id="rId3" imgW="507960" imgH="431640" progId="Equation.DSMT4">
                  <p:embed/>
                </p:oleObj>
              </mc:Choice>
              <mc:Fallback>
                <p:oleObj name="Equation" r:id="rId3" imgW="507960" imgH="431640" progId="Equation.DSMT4">
                  <p:embed/>
                  <p:pic>
                    <p:nvPicPr>
                      <p:cNvPr id="0" name=""/>
                      <p:cNvPicPr/>
                      <p:nvPr/>
                    </p:nvPicPr>
                    <p:blipFill>
                      <a:blip r:embed="rId4"/>
                      <a:stretch>
                        <a:fillRect/>
                      </a:stretch>
                    </p:blipFill>
                    <p:spPr>
                      <a:xfrm>
                        <a:off x="1676400" y="3890063"/>
                        <a:ext cx="685800" cy="582930"/>
                      </a:xfrm>
                      <a:prstGeom prst="rect">
                        <a:avLst/>
                      </a:prstGeom>
                    </p:spPr>
                  </p:pic>
                </p:oleObj>
              </mc:Fallback>
            </mc:AlternateContent>
          </a:graphicData>
        </a:graphic>
      </p:graphicFrame>
    </p:spTree>
    <p:extLst>
      <p:ext uri="{BB962C8B-B14F-4D97-AF65-F5344CB8AC3E}">
        <p14:creationId xmlns:p14="http://schemas.microsoft.com/office/powerpoint/2010/main" val="126437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a:extLst>
              <a:ext uri="{FF2B5EF4-FFF2-40B4-BE49-F238E27FC236}">
                <a16:creationId xmlns:a16="http://schemas.microsoft.com/office/drawing/2014/main" id="{2992117A-0E81-4092-8131-B862EA6D7679}"/>
              </a:ext>
            </a:extLst>
          </p:cNvPr>
          <p:cNvSpPr txBox="1"/>
          <p:nvPr/>
        </p:nvSpPr>
        <p:spPr>
          <a:xfrm>
            <a:off x="2819400" y="83728"/>
            <a:ext cx="3706849"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B. HÌNH THÀNH KIẾN THỨC</a:t>
            </a:r>
          </a:p>
        </p:txBody>
      </p:sp>
      <p:sp>
        <p:nvSpPr>
          <p:cNvPr id="4" name="Hộp Văn bản 3">
            <a:extLst>
              <a:ext uri="{FF2B5EF4-FFF2-40B4-BE49-F238E27FC236}">
                <a16:creationId xmlns:a16="http://schemas.microsoft.com/office/drawing/2014/main" id="{ACEC0895-26C5-4938-9B98-BF6399390257}"/>
              </a:ext>
            </a:extLst>
          </p:cNvPr>
          <p:cNvSpPr txBox="1"/>
          <p:nvPr/>
        </p:nvSpPr>
        <p:spPr>
          <a:xfrm>
            <a:off x="190359" y="685722"/>
            <a:ext cx="8877441"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Luyện</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tập</a:t>
            </a:r>
            <a:r>
              <a:rPr lang="en-US" sz="2000" b="1" dirty="0">
                <a:solidFill>
                  <a:srgbClr val="FF0000"/>
                </a:solidFill>
                <a:latin typeface="Times New Roman" pitchFamily="18" charset="0"/>
                <a:cs typeface="Times New Roman" pitchFamily="18" charset="0"/>
              </a:rPr>
              <a:t> 2:</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xắc</a:t>
            </a:r>
            <a:r>
              <a:rPr lang="en-US" sz="2000" dirty="0">
                <a:latin typeface="Times New Roman" pitchFamily="18" charset="0"/>
                <a:cs typeface="Times New Roman" pitchFamily="18" charset="0"/>
              </a:rPr>
              <a:t> 30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chấm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chấm</a:t>
            </a:r>
            <a:r>
              <a:rPr lang="en-US" sz="2000" dirty="0">
                <a:latin typeface="Times New Roman" pitchFamily="18" charset="0"/>
                <a:cs typeface="Times New Roman" pitchFamily="18" charset="0"/>
              </a:rPr>
              <a:t>". </a:t>
            </a:r>
          </a:p>
        </p:txBody>
      </p:sp>
      <p:sp>
        <p:nvSpPr>
          <p:cNvPr id="5" name="Hộp Văn bản 4">
            <a:extLst>
              <a:ext uri="{FF2B5EF4-FFF2-40B4-BE49-F238E27FC236}">
                <a16:creationId xmlns:a16="http://schemas.microsoft.com/office/drawing/2014/main" id="{CCBEC686-76FA-401C-B099-B9D817E08950}"/>
              </a:ext>
            </a:extLst>
          </p:cNvPr>
          <p:cNvSpPr txBox="1"/>
          <p:nvPr/>
        </p:nvSpPr>
        <p:spPr>
          <a:xfrm>
            <a:off x="408211" y="1962150"/>
            <a:ext cx="8441735" cy="1015663"/>
          </a:xfrm>
          <a:prstGeom prst="rect">
            <a:avLst/>
          </a:prstGeom>
          <a:noFill/>
        </p:spPr>
        <p:txBody>
          <a:bodyPr wrap="none" rtlCol="0">
            <a:spAutoFit/>
          </a:bodyPr>
          <a:lstStyle/>
          <a:p>
            <a:pPr algn="ctr"/>
            <a:r>
              <a:rPr lang="en-US" sz="2000" u="sng" dirty="0" err="1" smtClean="0">
                <a:solidFill>
                  <a:srgbClr val="FF0000"/>
                </a:solidFill>
                <a:latin typeface="Times New Roman" pitchFamily="18" charset="0"/>
                <a:cs typeface="Times New Roman" pitchFamily="18" charset="0"/>
              </a:rPr>
              <a:t>Giải</a:t>
            </a:r>
            <a:endParaRPr lang="en-US" sz="2000" u="sng" dirty="0" smtClean="0">
              <a:solidFill>
                <a:srgbClr val="FF0000"/>
              </a:solidFill>
              <a:latin typeface="Times New Roman" pitchFamily="18" charset="0"/>
              <a:cs typeface="Times New Roman" pitchFamily="18" charset="0"/>
            </a:endParaRPr>
          </a:p>
          <a:p>
            <a:pPr algn="ctr"/>
            <a:endParaRPr lang="en-US" sz="2000" u="sng" dirty="0" smtClean="0">
              <a:solidFill>
                <a:srgbClr val="FF0000"/>
              </a:solidFill>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Xác</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suất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chấm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44" y="575129"/>
            <a:ext cx="480555" cy="46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2392743122"/>
              </p:ext>
            </p:extLst>
          </p:nvPr>
        </p:nvGraphicFramePr>
        <p:xfrm>
          <a:off x="8686471" y="2450075"/>
          <a:ext cx="326950" cy="617572"/>
        </p:xfrm>
        <a:graphic>
          <a:graphicData uri="http://schemas.openxmlformats.org/presentationml/2006/ole">
            <mc:AlternateContent xmlns:mc="http://schemas.openxmlformats.org/markup-compatibility/2006">
              <mc:Choice xmlns:v="urn:schemas-microsoft-com:vml" Requires="v">
                <p:oleObj spid="_x0000_s30728" name="Equation" r:id="rId4" imgW="228600" imgH="431640" progId="Equation.DSMT4">
                  <p:embed/>
                </p:oleObj>
              </mc:Choice>
              <mc:Fallback>
                <p:oleObj name="Equation" r:id="rId4" imgW="228600" imgH="431640" progId="Equation.DSMT4">
                  <p:embed/>
                  <p:pic>
                    <p:nvPicPr>
                      <p:cNvPr id="0" name=""/>
                      <p:cNvPicPr/>
                      <p:nvPr/>
                    </p:nvPicPr>
                    <p:blipFill>
                      <a:blip r:embed="rId5"/>
                      <a:stretch>
                        <a:fillRect/>
                      </a:stretch>
                    </p:blipFill>
                    <p:spPr>
                      <a:xfrm>
                        <a:off x="8686471" y="2450075"/>
                        <a:ext cx="326950" cy="617572"/>
                      </a:xfrm>
                      <a:prstGeom prst="rect">
                        <a:avLst/>
                      </a:prstGeom>
                    </p:spPr>
                  </p:pic>
                </p:oleObj>
              </mc:Fallback>
            </mc:AlternateContent>
          </a:graphicData>
        </a:graphic>
      </p:graphicFrame>
    </p:spTree>
    <p:extLst>
      <p:ext uri="{BB962C8B-B14F-4D97-AF65-F5344CB8AC3E}">
        <p14:creationId xmlns:p14="http://schemas.microsoft.com/office/powerpoint/2010/main" val="307796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5F6AE936-30C4-4F49-B23E-B8BF1A7EF1A3}"/>
              </a:ext>
            </a:extLst>
          </p:cNvPr>
          <p:cNvSpPr txBox="1"/>
          <p:nvPr/>
        </p:nvSpPr>
        <p:spPr>
          <a:xfrm>
            <a:off x="2713958" y="72254"/>
            <a:ext cx="3716082"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B. HÌNH THÀNH KIẾN THỨC</a:t>
            </a:r>
          </a:p>
        </p:txBody>
      </p:sp>
      <p:sp>
        <p:nvSpPr>
          <p:cNvPr id="6" name="Rectangle 12">
            <a:extLst>
              <a:ext uri="{FF2B5EF4-FFF2-40B4-BE49-F238E27FC236}">
                <a16:creationId xmlns:a16="http://schemas.microsoft.com/office/drawing/2014/main" id="{8607A0A4-A312-41B2-839A-7D7AFC85E0EA}"/>
              </a:ext>
            </a:extLst>
          </p:cNvPr>
          <p:cNvSpPr/>
          <p:nvPr/>
        </p:nvSpPr>
        <p:spPr>
          <a:xfrm>
            <a:off x="190499" y="591102"/>
            <a:ext cx="8763000" cy="707886"/>
          </a:xfrm>
          <a:prstGeom prst="rect">
            <a:avLst/>
          </a:prstGeom>
        </p:spPr>
        <p:txBody>
          <a:bodyPr wrap="square">
            <a:spAutoFit/>
          </a:bodyPr>
          <a:lstStyle/>
          <a:p>
            <a:pPr algn="just"/>
            <a:r>
              <a:rPr lang="en-US" sz="2000" b="1" noProof="0" dirty="0" smtClean="0">
                <a:solidFill>
                  <a:srgbClr val="FF0000"/>
                </a:solidFill>
                <a:latin typeface="Times New Roman" pitchFamily="18" charset="0"/>
                <a:ea typeface="Times New Roman"/>
                <a:cs typeface="Times New Roman" pitchFamily="18" charset="0"/>
              </a:rPr>
              <a:t>2</a:t>
            </a:r>
            <a:r>
              <a:rPr kumimoji="0" lang="nl-NL" sz="2000" b="1" i="0" strike="noStrike" kern="1200" cap="none" spc="0" normalizeH="0" baseline="0" noProof="0" dirty="0" smtClean="0">
                <a:ln>
                  <a:noFill/>
                </a:ln>
                <a:solidFill>
                  <a:srgbClr val="FF0000"/>
                </a:solidFill>
                <a:effectLst/>
                <a:uLnTx/>
                <a:uFillTx/>
                <a:latin typeface="Times New Roman" pitchFamily="18" charset="0"/>
                <a:ea typeface="Times New Roman"/>
                <a:cs typeface="Times New Roman" pitchFamily="18" charset="0"/>
              </a:rPr>
              <a:t>. </a:t>
            </a:r>
            <a:r>
              <a:rPr lang="en-US" sz="2000" b="1" dirty="0" err="1">
                <a:solidFill>
                  <a:srgbClr val="FF0000"/>
                </a:solidFill>
                <a:latin typeface="Times New Roman" pitchFamily="18" charset="0"/>
                <a:cs typeface="Times New Roman" pitchFamily="18" charset="0"/>
              </a:rPr>
              <a:t>Mối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liên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hệ</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giữa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xác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suất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thực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nghiệm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của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một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biến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cố</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với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xác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suất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của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biến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cố</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đó</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khi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số</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lần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thực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nghiệm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rất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lớn</a:t>
            </a:r>
            <a:r>
              <a:rPr lang="en-US" sz="2000" b="1" dirty="0">
                <a:solidFill>
                  <a:srgbClr val="FF0000"/>
                </a:solidFill>
                <a:latin typeface="Times New Roman" pitchFamily="18" charset="0"/>
                <a:cs typeface="Times New Roman" pitchFamily="18" charset="0"/>
              </a:rPr>
              <a:t>.</a:t>
            </a:r>
            <a:endParaRPr lang="en-US" sz="2000" b="1" dirty="0">
              <a:solidFill>
                <a:srgbClr val="FF0000"/>
              </a:solidFill>
              <a:latin typeface="Times New Roman" panose="02020603050405020304" pitchFamily="18" charset="0"/>
              <a:ea typeface="Times New Roman" panose="02020603050405020304" pitchFamily="18" charset="0"/>
              <a:cs typeface="Times New Roman" pitchFamily="18" charset="0"/>
            </a:endParaRPr>
          </a:p>
        </p:txBody>
      </p:sp>
      <p:sp>
        <p:nvSpPr>
          <p:cNvPr id="9" name="Rectangle 8"/>
          <p:cNvSpPr/>
          <p:nvPr/>
        </p:nvSpPr>
        <p:spPr>
          <a:xfrm>
            <a:off x="762000" y="1671910"/>
            <a:ext cx="8077200" cy="1015663"/>
          </a:xfrm>
          <a:prstGeom prst="rect">
            <a:avLst/>
          </a:prstGeom>
        </p:spPr>
        <p:txBody>
          <a:bodyPr wrap="square">
            <a:spAutoFit/>
          </a:bodyPr>
          <a:lstStyle/>
          <a:p>
            <a:pPr lvl="0"/>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1657350"/>
            <a:ext cx="514300" cy="45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89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8574" y="62681"/>
            <a:ext cx="3706849"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B. HÌNH THÀNH KIẾN THỨC</a:t>
            </a:r>
          </a:p>
        </p:txBody>
      </p:sp>
      <p:sp>
        <p:nvSpPr>
          <p:cNvPr id="7" name="Rectangle 3">
            <a:extLst>
              <a:ext uri="{FF2B5EF4-FFF2-40B4-BE49-F238E27FC236}">
                <a16:creationId xmlns:a16="http://schemas.microsoft.com/office/drawing/2014/main" id="{6D973C3E-F295-409F-A576-D555BFDE428D}"/>
              </a:ext>
            </a:extLst>
          </p:cNvPr>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50" name="Picture 26"/>
          <p:cNvPicPr>
            <a:picLocks noChangeAspect="1" noChangeArrowheads="1"/>
          </p:cNvPicPr>
          <p:nvPr/>
        </p:nvPicPr>
        <p:blipFill rotWithShape="1">
          <a:blip r:embed="rId2">
            <a:extLst>
              <a:ext uri="{28A0092B-C50C-407E-A947-70E740481C1C}">
                <a14:useLocalDpi xmlns:a14="http://schemas.microsoft.com/office/drawing/2010/main" val="0"/>
              </a:ext>
            </a:extLst>
          </a:blip>
          <a:srcRect r="846" b="57587"/>
          <a:stretch/>
        </p:blipFill>
        <p:spPr bwMode="auto">
          <a:xfrm>
            <a:off x="21190" y="742950"/>
            <a:ext cx="8953286" cy="122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3" y="2222215"/>
            <a:ext cx="86296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3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5F6AE936-30C4-4F49-B23E-B8BF1A7EF1A3}"/>
              </a:ext>
            </a:extLst>
          </p:cNvPr>
          <p:cNvSpPr txBox="1"/>
          <p:nvPr/>
        </p:nvSpPr>
        <p:spPr>
          <a:xfrm>
            <a:off x="2489975" y="35885"/>
            <a:ext cx="1563248"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VẬN</a:t>
            </a:r>
            <a:r>
              <a:rPr kumimoji="0" lang="en-US" sz="2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DỤNG</a:t>
            </a:r>
            <a:endPar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2" name="Hộp Văn bản 1">
            <a:extLst>
              <a:ext uri="{FF2B5EF4-FFF2-40B4-BE49-F238E27FC236}">
                <a16:creationId xmlns:a16="http://schemas.microsoft.com/office/drawing/2014/main" id="{AF8B2ACD-B986-4FBF-A8EF-53AA3B876491}"/>
              </a:ext>
            </a:extLst>
          </p:cNvPr>
          <p:cNvSpPr txBox="1"/>
          <p:nvPr/>
        </p:nvSpPr>
        <p:spPr>
          <a:xfrm flipH="1">
            <a:off x="153994" y="489541"/>
            <a:ext cx="8761406" cy="1200329"/>
          </a:xfrm>
          <a:prstGeom prst="rect">
            <a:avLst/>
          </a:prstGeom>
          <a:solidFill>
            <a:schemeClr val="accent6">
              <a:lumMod val="60000"/>
              <a:lumOff val="40000"/>
            </a:schemeClr>
          </a:solidFill>
        </p:spPr>
        <p:txBody>
          <a:bodyPr wrap="square" rtlCol="0">
            <a:spAutoFit/>
          </a:bodyPr>
          <a:lstStyle/>
          <a:p>
            <a:r>
              <a:rPr lang="en-US" sz="2400" b="1" dirty="0" err="1" smtClean="0">
                <a:latin typeface="Times New Roman" pitchFamily="18" charset="0"/>
                <a:cs typeface="Times New Roman" panose="02020603050405020304" pitchFamily="18" charset="0"/>
              </a:rPr>
              <a:t>Bài</a:t>
            </a:r>
            <a:r>
              <a:rPr lang="en-US" sz="2400" b="1" dirty="0" smtClean="0">
                <a:latin typeface="Times New Roman" pitchFamily="18" charset="0"/>
                <a:cs typeface="Times New Roman" panose="02020603050405020304" pitchFamily="18" charset="0"/>
              </a:rPr>
              <a:t> 1: </a:t>
            </a:r>
            <a:r>
              <a:rPr lang="en-US" sz="2400" dirty="0" err="1">
                <a:latin typeface="Times New Roman" pitchFamily="18" charset="0"/>
                <a:cs typeface="Times New Roman" pitchFamily="18" charset="0"/>
              </a:rPr>
              <a:t>Gieo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xắc</a:t>
            </a:r>
            <a:r>
              <a:rPr lang="en-US" sz="2400" dirty="0">
                <a:latin typeface="Times New Roman" pitchFamily="18" charset="0"/>
                <a:cs typeface="Times New Roman" pitchFamily="18" charset="0"/>
              </a:rPr>
              <a:t> 40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18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6 </a:t>
            </a:r>
            <a:r>
              <a:rPr lang="en-US" sz="2400" dirty="0" err="1">
                <a:latin typeface="Times New Roman" pitchFamily="18" charset="0"/>
                <a:cs typeface="Times New Roman" pitchFamily="18" charset="0"/>
              </a:rPr>
              <a:t>chấm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6 </a:t>
            </a:r>
            <a:r>
              <a:rPr lang="en-US" sz="2400" dirty="0" err="1">
                <a:latin typeface="Times New Roman" pitchFamily="18" charset="0"/>
                <a:cs typeface="Times New Roman" pitchFamily="18" charset="0"/>
              </a:rPr>
              <a:t>chấm</a:t>
            </a:r>
            <a:r>
              <a:rPr lang="en-US" sz="2400" dirty="0">
                <a:latin typeface="Times New Roman" pitchFamily="18" charset="0"/>
                <a:cs typeface="Times New Roman" pitchFamily="18" charset="0"/>
              </a:rPr>
              <a:t>”</a:t>
            </a:r>
          </a:p>
        </p:txBody>
      </p:sp>
      <p:sp>
        <p:nvSpPr>
          <p:cNvPr id="9" name="Hộp Văn bản 8">
            <a:extLst>
              <a:ext uri="{FF2B5EF4-FFF2-40B4-BE49-F238E27FC236}">
                <a16:creationId xmlns:a16="http://schemas.microsoft.com/office/drawing/2014/main" id="{96CB7FDB-6035-4E18-B66F-667F81E5CF0C}"/>
              </a:ext>
            </a:extLst>
          </p:cNvPr>
          <p:cNvSpPr txBox="1"/>
          <p:nvPr/>
        </p:nvSpPr>
        <p:spPr>
          <a:xfrm flipH="1">
            <a:off x="442756" y="2636928"/>
            <a:ext cx="8183882" cy="1569660"/>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mặt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6 </a:t>
            </a:r>
            <a:r>
              <a:rPr lang="en-US" sz="2400" dirty="0" err="1">
                <a:latin typeface="Times New Roman" panose="02020603050405020304" pitchFamily="18" charset="0"/>
                <a:cs typeface="Times New Roman" panose="02020603050405020304" pitchFamily="18" charset="0"/>
              </a:rPr>
              <a:t>chấm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 </a:t>
            </a:r>
          </a:p>
        </p:txBody>
      </p:sp>
      <p:graphicFrame>
        <p:nvGraphicFramePr>
          <p:cNvPr id="3" name="Đối tượng 2">
            <a:extLst>
              <a:ext uri="{FF2B5EF4-FFF2-40B4-BE49-F238E27FC236}">
                <a16:creationId xmlns:a16="http://schemas.microsoft.com/office/drawing/2014/main" id="{0398C086-637C-4D89-A703-D81CCC329374}"/>
              </a:ext>
            </a:extLst>
          </p:cNvPr>
          <p:cNvGraphicFramePr>
            <a:graphicFrameLocks noChangeAspect="1"/>
          </p:cNvGraphicFramePr>
          <p:nvPr>
            <p:extLst>
              <p:ext uri="{D42A27DB-BD31-4B8C-83A1-F6EECF244321}">
                <p14:modId xmlns:p14="http://schemas.microsoft.com/office/powerpoint/2010/main" val="4123335200"/>
              </p:ext>
            </p:extLst>
          </p:nvPr>
        </p:nvGraphicFramePr>
        <p:xfrm>
          <a:off x="2489975" y="3526586"/>
          <a:ext cx="990600" cy="696912"/>
        </p:xfrm>
        <a:graphic>
          <a:graphicData uri="http://schemas.openxmlformats.org/presentationml/2006/ole">
            <mc:AlternateContent xmlns:mc="http://schemas.openxmlformats.org/markup-compatibility/2006">
              <mc:Choice xmlns:v="urn:schemas-microsoft-com:vml" Requires="v">
                <p:oleObj spid="_x0000_s19464" name="Equation" r:id="rId3" imgW="558720" imgH="393480" progId="Equation.DSMT4">
                  <p:embed/>
                </p:oleObj>
              </mc:Choice>
              <mc:Fallback>
                <p:oleObj name="Equation" r:id="rId3" imgW="558720" imgH="393480" progId="Equation.DSMT4">
                  <p:embed/>
                  <p:pic>
                    <p:nvPicPr>
                      <p:cNvPr id="0" name=""/>
                      <p:cNvPicPr/>
                      <p:nvPr/>
                    </p:nvPicPr>
                    <p:blipFill>
                      <a:blip r:embed="rId4"/>
                      <a:stretch>
                        <a:fillRect/>
                      </a:stretch>
                    </p:blipFill>
                    <p:spPr>
                      <a:xfrm>
                        <a:off x="2489975" y="3526586"/>
                        <a:ext cx="990600" cy="696912"/>
                      </a:xfrm>
                      <a:prstGeom prst="rect">
                        <a:avLst/>
                      </a:prstGeom>
                    </p:spPr>
                  </p:pic>
                </p:oleObj>
              </mc:Fallback>
            </mc:AlternateContent>
          </a:graphicData>
        </a:graphic>
      </p:graphicFrame>
    </p:spTree>
    <p:extLst>
      <p:ext uri="{BB962C8B-B14F-4D97-AF65-F5344CB8AC3E}">
        <p14:creationId xmlns:p14="http://schemas.microsoft.com/office/powerpoint/2010/main" val="24044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5F6AE936-30C4-4F49-B23E-B8BF1A7EF1A3}"/>
              </a:ext>
            </a:extLst>
          </p:cNvPr>
          <p:cNvSpPr txBox="1"/>
          <p:nvPr/>
        </p:nvSpPr>
        <p:spPr>
          <a:xfrm>
            <a:off x="2489975" y="35885"/>
            <a:ext cx="1563248"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VẬN</a:t>
            </a:r>
            <a:r>
              <a:rPr kumimoji="0" lang="en-US" sz="20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DỤNG</a:t>
            </a:r>
            <a:endPar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2" name="Hộp Văn bản 1">
            <a:extLst>
              <a:ext uri="{FF2B5EF4-FFF2-40B4-BE49-F238E27FC236}">
                <a16:creationId xmlns:a16="http://schemas.microsoft.com/office/drawing/2014/main" id="{AF8B2ACD-B986-4FBF-A8EF-53AA3B876491}"/>
              </a:ext>
            </a:extLst>
          </p:cNvPr>
          <p:cNvSpPr txBox="1"/>
          <p:nvPr/>
        </p:nvSpPr>
        <p:spPr>
          <a:xfrm flipH="1">
            <a:off x="153994" y="489541"/>
            <a:ext cx="8761406" cy="1200329"/>
          </a:xfrm>
          <a:prstGeom prst="rect">
            <a:avLst/>
          </a:prstGeom>
          <a:solidFill>
            <a:schemeClr val="accent6">
              <a:lumMod val="60000"/>
              <a:lumOff val="40000"/>
            </a:schemeClr>
          </a:solidFill>
        </p:spPr>
        <p:txBody>
          <a:bodyPr wrap="square" rtlCol="0">
            <a:spAutoFit/>
          </a:bodyPr>
          <a:lstStyle/>
          <a:p>
            <a:r>
              <a:rPr lang="en-US" sz="2400" b="1" dirty="0" err="1" smtClean="0">
                <a:latin typeface="Times New Roman" pitchFamily="18" charset="0"/>
                <a:cs typeface="Times New Roman" panose="02020603050405020304" pitchFamily="18" charset="0"/>
              </a:rPr>
              <a:t>Bài</a:t>
            </a:r>
            <a:r>
              <a:rPr lang="en-US" sz="2400" b="1" dirty="0" smtClean="0">
                <a:latin typeface="Times New Roman" pitchFamily="18" charset="0"/>
                <a:cs typeface="Times New Roman" panose="02020603050405020304" pitchFamily="18" charset="0"/>
              </a:rPr>
              <a:t> 2: </a:t>
            </a:r>
            <a:r>
              <a:rPr lang="en-US" sz="2400" dirty="0" err="1">
                <a:latin typeface="Times New Roman" pitchFamily="18" charset="0"/>
                <a:cs typeface="Times New Roman" pitchFamily="18" charset="0"/>
              </a:rPr>
              <a:t>Gieo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xắc</a:t>
            </a:r>
            <a:r>
              <a:rPr lang="en-US" sz="2400" dirty="0">
                <a:latin typeface="Times New Roman" pitchFamily="18" charset="0"/>
                <a:cs typeface="Times New Roman" pitchFamily="18" charset="0"/>
              </a:rPr>
              <a:t> 45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15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chấm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chấm</a:t>
            </a:r>
            <a:r>
              <a:rPr lang="en-US" sz="2400" dirty="0">
                <a:latin typeface="Times New Roman" pitchFamily="18" charset="0"/>
                <a:cs typeface="Times New Roman" pitchFamily="18" charset="0"/>
              </a:rPr>
              <a:t>”</a:t>
            </a:r>
          </a:p>
        </p:txBody>
      </p:sp>
      <p:sp>
        <p:nvSpPr>
          <p:cNvPr id="9" name="Hộp Văn bản 8">
            <a:extLst>
              <a:ext uri="{FF2B5EF4-FFF2-40B4-BE49-F238E27FC236}">
                <a16:creationId xmlns:a16="http://schemas.microsoft.com/office/drawing/2014/main" id="{96CB7FDB-6035-4E18-B66F-667F81E5CF0C}"/>
              </a:ext>
            </a:extLst>
          </p:cNvPr>
          <p:cNvSpPr txBox="1"/>
          <p:nvPr/>
        </p:nvSpPr>
        <p:spPr>
          <a:xfrm flipH="1">
            <a:off x="442756" y="2636928"/>
            <a:ext cx="8183882" cy="1200329"/>
          </a:xfrm>
          <a:prstGeom prst="rect">
            <a:avLst/>
          </a:prstGeom>
          <a:noFill/>
        </p:spPr>
        <p:txBody>
          <a:bodyPr wrap="square" rtlCol="0">
            <a:spAutoFit/>
          </a:bodyPr>
          <a:lstStyle/>
          <a:p>
            <a:pPr algn="ctr"/>
            <a:r>
              <a:rPr lang="en-US" sz="2400" b="1" dirty="0" err="1">
                <a:solidFill>
                  <a:srgbClr val="FF0000"/>
                </a:solidFill>
                <a:latin typeface="Times New Roman"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chấm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val="1937927880"/>
              </p:ext>
            </p:extLst>
          </p:nvPr>
        </p:nvGraphicFramePr>
        <p:xfrm>
          <a:off x="2634121" y="3409950"/>
          <a:ext cx="693266" cy="582344"/>
        </p:xfrm>
        <a:graphic>
          <a:graphicData uri="http://schemas.openxmlformats.org/presentationml/2006/ole">
            <mc:AlternateContent xmlns:mc="http://schemas.openxmlformats.org/markup-compatibility/2006">
              <mc:Choice xmlns:v="urn:schemas-microsoft-com:vml" Requires="v">
                <p:oleObj spid="_x0000_s35848" name="Equation" r:id="rId3" imgW="469696" imgH="393529" progId="Equation.DSMT4">
                  <p:embed/>
                </p:oleObj>
              </mc:Choice>
              <mc:Fallback>
                <p:oleObj name="Equation" r:id="rId3" imgW="469696" imgH="393529"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121" y="3409950"/>
                        <a:ext cx="693266" cy="582344"/>
                      </a:xfrm>
                      <a:prstGeom prst="rect">
                        <a:avLst/>
                      </a:prstGeom>
                      <a:noFill/>
                    </p:spPr>
                  </p:pic>
                </p:oleObj>
              </mc:Fallback>
            </mc:AlternateContent>
          </a:graphicData>
        </a:graphic>
      </p:graphicFrame>
      <p:sp>
        <p:nvSpPr>
          <p:cNvPr id="15" name="Rectangle 6"/>
          <p:cNvSpPr>
            <a:spLocks noChangeArrowheads="1"/>
          </p:cNvSpPr>
          <p:nvPr/>
        </p:nvSpPr>
        <p:spPr bwMode="auto">
          <a:xfrm>
            <a:off x="0" y="40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5860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5878" y="143530"/>
            <a:ext cx="3905172" cy="523220"/>
          </a:xfrm>
          <a:prstGeom prst="rect">
            <a:avLst/>
          </a:prstGeom>
          <a:solidFill>
            <a:srgbClr val="FF99FF"/>
          </a:solidFill>
        </p:spPr>
        <p:style>
          <a:lnRef idx="0">
            <a:scrgbClr r="0" g="0" b="0"/>
          </a:lnRef>
          <a:fillRef idx="1003">
            <a:schemeClr val="lt2"/>
          </a:fillRef>
          <a:effectRef idx="0">
            <a:scrgbClr r="0" g="0" b="0"/>
          </a:effectRef>
          <a:fontRef idx="major"/>
        </p:style>
        <p:txBody>
          <a:bodyPr wrap="none" rtlCol="0">
            <a:spAutoFit/>
          </a:bodyPr>
          <a:lstStyle/>
          <a:p>
            <a:r>
              <a:rPr lang="en-US" sz="2800" b="1" dirty="0" smtClean="0">
                <a:solidFill>
                  <a:srgbClr val="FF0000"/>
                </a:solidFill>
                <a:latin typeface="Times New Roman" pitchFamily="18" charset="0"/>
                <a:cs typeface="Times New Roman" pitchFamily="18" charset="0"/>
              </a:rPr>
              <a:t>HƯỚNG DẪN VỀ </a:t>
            </a:r>
            <a:r>
              <a:rPr lang="en-US" sz="2800" b="1" dirty="0">
                <a:solidFill>
                  <a:srgbClr val="FF0000"/>
                </a:solidFill>
                <a:latin typeface="Times New Roman" pitchFamily="18" charset="0"/>
                <a:cs typeface="Times New Roman" pitchFamily="18" charset="0"/>
              </a:rPr>
              <a:t>NHÀ</a:t>
            </a:r>
          </a:p>
        </p:txBody>
      </p:sp>
      <p:sp>
        <p:nvSpPr>
          <p:cNvPr id="4" name="Rectangle 3"/>
          <p:cNvSpPr/>
          <p:nvPr/>
        </p:nvSpPr>
        <p:spPr>
          <a:xfrm>
            <a:off x="638286" y="953119"/>
            <a:ext cx="7696200" cy="2554545"/>
          </a:xfrm>
          <a:prstGeom prst="rect">
            <a:avLst/>
          </a:prstGeom>
        </p:spPr>
        <p:txBody>
          <a:bodyPr wrap="square">
            <a:spAutoFit/>
          </a:bodyPr>
          <a:lstStyle/>
          <a:p>
            <a:pPr marL="457200" indent="-457200" algn="just">
              <a:spcAft>
                <a:spcPts val="0"/>
              </a:spcAft>
              <a:buFont typeface="Wingdings" pitchFamily="2" charset="2"/>
              <a:buChar char="v"/>
            </a:pPr>
            <a:r>
              <a:rPr lang="en-US" sz="2000" dirty="0" err="1">
                <a:latin typeface="Times New Roman" pitchFamily="18" charset="0"/>
                <a:ea typeface="Times New Roman"/>
                <a:cs typeface="Times New Roman" panose="02020603050405020304" pitchFamily="18" charset="0"/>
              </a:rPr>
              <a:t>Nắm</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vững</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các</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kiến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thức</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về</a:t>
            </a:r>
            <a:r>
              <a:rPr lang="en-US" sz="2000" dirty="0">
                <a:latin typeface="Times New Roman" panose="02020603050405020304" pitchFamily="18" charset="0"/>
                <a:ea typeface="Times New Roman"/>
                <a:cs typeface="Times New Roman" panose="02020603050405020304" pitchFamily="18" charset="0"/>
              </a:rPr>
              <a:t> </a:t>
            </a:r>
            <a:r>
              <a:rPr lang="en-US" sz="2000" dirty="0" err="1" smtClean="0">
                <a:latin typeface="Times New Roman" pitchFamily="18" charset="0"/>
                <a:cs typeface="Times New Roman" pitchFamily="18" charset="0"/>
              </a:rPr>
              <a:t>xác</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suất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xắc</a:t>
            </a:r>
            <a:r>
              <a:rPr lang="en-US" sz="2000" dirty="0">
                <a:latin typeface="Times New Roman" pitchFamily="18" charset="0"/>
                <a:cs typeface="Times New Roman" pitchFamily="18" charset="0"/>
              </a:rPr>
              <a:t>.</a:t>
            </a:r>
            <a:endParaRPr lang="en-US" sz="2000" dirty="0">
              <a:latin typeface="Times New Roman" panose="02020603050405020304" pitchFamily="18" charset="0"/>
              <a:ea typeface="Times New Roman"/>
              <a:cs typeface="Times New Roman" panose="02020603050405020304" pitchFamily="18" charset="0"/>
            </a:endParaRPr>
          </a:p>
          <a:p>
            <a:pPr marL="457200" indent="-457200" algn="just">
              <a:spcAft>
                <a:spcPts val="0"/>
              </a:spcAft>
              <a:buFont typeface="Wingdings" pitchFamily="2" charset="2"/>
              <a:buChar char="v"/>
            </a:pPr>
            <a:r>
              <a:rPr lang="en-US" sz="2000" dirty="0">
                <a:latin typeface="Times New Roman" panose="02020603050405020304" pitchFamily="18" charset="0"/>
                <a:ea typeface="Times New Roman"/>
                <a:cs typeface="Times New Roman" panose="02020603050405020304" pitchFamily="18" charset="0"/>
              </a:rPr>
              <a:t>BTVN: </a:t>
            </a:r>
            <a:r>
              <a:rPr lang="en-US" sz="2000" dirty="0" err="1">
                <a:latin typeface="Times New Roman" panose="02020603050405020304" pitchFamily="18" charset="0"/>
                <a:ea typeface="Times New Roman"/>
                <a:cs typeface="Times New Roman" panose="02020603050405020304" pitchFamily="18" charset="0"/>
              </a:rPr>
              <a:t>Bài</a:t>
            </a:r>
            <a:r>
              <a:rPr lang="en-US" sz="2000" dirty="0">
                <a:latin typeface="Times New Roman" panose="02020603050405020304" pitchFamily="18" charset="0"/>
                <a:ea typeface="Times New Roman"/>
                <a:cs typeface="Times New Roman" panose="02020603050405020304" pitchFamily="18" charset="0"/>
              </a:rPr>
              <a:t> </a:t>
            </a:r>
            <a:r>
              <a:rPr lang="en-US" sz="2000" dirty="0" smtClean="0">
                <a:latin typeface="Times New Roman" panose="02020603050405020304" pitchFamily="18" charset="0"/>
                <a:ea typeface="Times New Roman"/>
                <a:cs typeface="Times New Roman" panose="02020603050405020304" pitchFamily="18" charset="0"/>
              </a:rPr>
              <a:t>2;3.</a:t>
            </a:r>
            <a:endParaRPr lang="en-US" sz="2000" dirty="0">
              <a:latin typeface="Times New Roman" panose="02020603050405020304" pitchFamily="18" charset="0"/>
              <a:ea typeface="Times New Roman"/>
              <a:cs typeface="Times New Roman" panose="02020603050405020304" pitchFamily="18" charset="0"/>
            </a:endParaRPr>
          </a:p>
          <a:p>
            <a:pPr marL="457200" indent="-457200" algn="just">
              <a:buFont typeface="Wingdings" pitchFamily="2" charset="2"/>
              <a:buChar char="v"/>
            </a:pPr>
            <a:r>
              <a:rPr lang="en-US" sz="2000" dirty="0" err="1">
                <a:latin typeface="Times New Roman" panose="02020603050405020304" pitchFamily="18" charset="0"/>
                <a:ea typeface="Times New Roman"/>
                <a:cs typeface="Times New Roman" panose="02020603050405020304" pitchFamily="18" charset="0"/>
              </a:rPr>
              <a:t>Chuẩn</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bị</a:t>
            </a:r>
            <a:r>
              <a:rPr lang="en-US" sz="2000" dirty="0">
                <a:latin typeface="Times New Roman" panose="02020603050405020304" pitchFamily="18" charset="0"/>
                <a:ea typeface="Times New Roman"/>
                <a:cs typeface="Times New Roman" panose="02020603050405020304" pitchFamily="18" charset="0"/>
              </a:rPr>
              <a:t> </a:t>
            </a:r>
            <a:r>
              <a:rPr lang="en-US" sz="2000" dirty="0" err="1" smtClean="0">
                <a:latin typeface="Times New Roman" panose="02020603050405020304" pitchFamily="18" charset="0"/>
                <a:ea typeface="Times New Roman"/>
                <a:cs typeface="Times New Roman" panose="02020603050405020304" pitchFamily="18" charset="0"/>
              </a:rPr>
              <a:t>phần</a:t>
            </a:r>
            <a:r>
              <a:rPr lang="en-US" sz="2000" dirty="0" smtClean="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tiếp</a:t>
            </a:r>
            <a:r>
              <a:rPr lang="en-US" sz="2000" dirty="0">
                <a:latin typeface="Times New Roman" panose="02020603050405020304" pitchFamily="18" charset="0"/>
                <a:ea typeface="Times New Roman"/>
                <a:cs typeface="Times New Roman" panose="02020603050405020304" pitchFamily="18" charset="0"/>
              </a:rPr>
              <a:t> </a:t>
            </a:r>
            <a:r>
              <a:rPr lang="en-US" sz="2000" dirty="0" err="1">
                <a:latin typeface="Times New Roman" panose="02020603050405020304" pitchFamily="18" charset="0"/>
                <a:ea typeface="Times New Roman"/>
                <a:cs typeface="Times New Roman" panose="02020603050405020304" pitchFamily="18" charset="0"/>
              </a:rPr>
              <a:t>theo</a:t>
            </a:r>
            <a:r>
              <a:rPr lang="en-US" sz="2000" dirty="0">
                <a:latin typeface="Times New Roman" panose="02020603050405020304" pitchFamily="18" charset="0"/>
                <a:ea typeface="Times New Roman"/>
                <a:cs typeface="Times New Roman" panose="02020603050405020304" pitchFamily="18" charset="0"/>
              </a:rPr>
              <a:t>: </a:t>
            </a:r>
            <a:r>
              <a:rPr lang="en-US" sz="2000" dirty="0">
                <a:latin typeface="Times New Roman" pitchFamily="18" charset="0"/>
                <a:cs typeface="Times New Roman" pitchFamily="18" charset="0"/>
              </a:rPr>
              <a:t>3.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chọn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ngẫu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a:t>
            </a:r>
          </a:p>
          <a:p>
            <a:pPr marL="457200" indent="-457200" algn="just">
              <a:spcAft>
                <a:spcPts val="0"/>
              </a:spcAft>
              <a:buFont typeface="Wingdings" pitchFamily="2" charset="2"/>
              <a:buChar char="v"/>
            </a:pPr>
            <a:endParaRPr lang="en-US" sz="2000" dirty="0">
              <a:latin typeface="Times New Roman" panose="02020603050405020304" pitchFamily="18" charset="0"/>
              <a:ea typeface="Times New Roman"/>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049" y="3533777"/>
            <a:ext cx="2828925" cy="1609725"/>
          </a:xfrm>
          <a:prstGeom prst="rect">
            <a:avLst/>
          </a:prstGeom>
        </p:spPr>
      </p:pic>
    </p:spTree>
    <p:extLst>
      <p:ext uri="{BB962C8B-B14F-4D97-AF65-F5344CB8AC3E}">
        <p14:creationId xmlns:p14="http://schemas.microsoft.com/office/powerpoint/2010/main" val="155223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1276385"/>
            <a:ext cx="82296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TIẾT HỌC ĐẾN ĐÂY LÀ KẾT THÚC. </a:t>
            </a:r>
          </a:p>
          <a:p>
            <a:pPr algn="ctr"/>
            <a:r>
              <a:rPr lang="en-US" sz="2800" b="1" dirty="0">
                <a:solidFill>
                  <a:srgbClr val="FF0000"/>
                </a:solidFill>
                <a:latin typeface="Times New Roman" pitchFamily="18" charset="0"/>
                <a:cs typeface="Times New Roman" pitchFamily="18" charset="0"/>
              </a:rPr>
              <a:t>HẸN GẶP LẠI CÁC BẠN</a:t>
            </a:r>
          </a:p>
        </p:txBody>
      </p:sp>
      <p:pic>
        <p:nvPicPr>
          <p:cNvPr id="17411" name="Picture 3" descr="E:\hinh anh\hình động 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3" y="2230463"/>
            <a:ext cx="3948303" cy="186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761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 y="1123950"/>
            <a:ext cx="9220200" cy="1754326"/>
          </a:xfrm>
          <a:prstGeom prst="rect">
            <a:avLst/>
          </a:prstGeom>
          <a:noFill/>
        </p:spPr>
        <p:txBody>
          <a:bodyPr wrap="square" rtlCol="0">
            <a:spAutoFit/>
          </a:bodyPr>
          <a:lstStyle/>
          <a:p>
            <a:pPr algn="ctr"/>
            <a:r>
              <a:rPr lang="en-US" sz="3600" b="1" dirty="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§5: XÁC SUẤT THỰC NGHIỆM CỦA MỘT BIẾN CỐ TRONG MỘT SỐ TRÒ CHƠI ĐƠN GIẢN</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2227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Point Star 2"/>
          <p:cNvSpPr/>
          <p:nvPr/>
        </p:nvSpPr>
        <p:spPr>
          <a:xfrm>
            <a:off x="304800" y="1123950"/>
            <a:ext cx="2819400" cy="28956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cs typeface="Times New Roman" pitchFamily="18" charset="0"/>
              </a:rPr>
              <a:t>NỘI DUNG</a:t>
            </a:r>
          </a:p>
        </p:txBody>
      </p:sp>
      <p:grpSp>
        <p:nvGrpSpPr>
          <p:cNvPr id="4" name="Nhóm 3">
            <a:extLst>
              <a:ext uri="{FF2B5EF4-FFF2-40B4-BE49-F238E27FC236}">
                <a16:creationId xmlns:a16="http://schemas.microsoft.com/office/drawing/2014/main" id="{E59BEAC2-E958-4F95-9947-11371A80E98E}"/>
              </a:ext>
            </a:extLst>
          </p:cNvPr>
          <p:cNvGrpSpPr/>
          <p:nvPr/>
        </p:nvGrpSpPr>
        <p:grpSpPr>
          <a:xfrm>
            <a:off x="2743200" y="539751"/>
            <a:ext cx="6019800" cy="4064000"/>
            <a:chOff x="2743200" y="539751"/>
            <a:chExt cx="6096000" cy="4064000"/>
          </a:xfrm>
        </p:grpSpPr>
        <p:grpSp>
          <p:nvGrpSpPr>
            <p:cNvPr id="8" name="Group 7"/>
            <p:cNvGrpSpPr/>
            <p:nvPr/>
          </p:nvGrpSpPr>
          <p:grpSpPr>
            <a:xfrm>
              <a:off x="2743200" y="539751"/>
              <a:ext cx="6096000" cy="4064000"/>
              <a:chOff x="2743200" y="539750"/>
              <a:chExt cx="6096000" cy="4064000"/>
            </a:xfrm>
          </p:grpSpPr>
          <p:graphicFrame>
            <p:nvGraphicFramePr>
              <p:cNvPr id="2" name="Diagram 1"/>
              <p:cNvGraphicFramePr/>
              <p:nvPr>
                <p:extLst>
                  <p:ext uri="{D42A27DB-BD31-4B8C-83A1-F6EECF244321}">
                    <p14:modId xmlns:p14="http://schemas.microsoft.com/office/powerpoint/2010/main" val="1604732070"/>
                  </p:ext>
                </p:extLst>
              </p:nvPr>
            </p:nvGraphicFramePr>
            <p:xfrm>
              <a:off x="27432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988598" y="742949"/>
                <a:ext cx="444352" cy="523220"/>
              </a:xfrm>
              <a:prstGeom prst="rect">
                <a:avLst/>
              </a:prstGeom>
              <a:noFill/>
            </p:spPr>
            <p:txBody>
              <a:bodyPr wrap="none" rtlCol="0">
                <a:spAutoFit/>
              </a:bodyPr>
              <a:lstStyle/>
              <a:p>
                <a:r>
                  <a:rPr lang="en-US" sz="2800" b="1" dirty="0">
                    <a:solidFill>
                      <a:srgbClr val="002060"/>
                    </a:solidFill>
                    <a:latin typeface="Times New Roman" pitchFamily="18" charset="0"/>
                    <a:cs typeface="Times New Roman" pitchFamily="18" charset="0"/>
                  </a:rPr>
                  <a:t>A</a:t>
                </a:r>
              </a:p>
            </p:txBody>
          </p:sp>
          <p:sp>
            <p:nvSpPr>
              <p:cNvPr id="6" name="TextBox 5"/>
              <p:cNvSpPr txBox="1"/>
              <p:nvPr/>
            </p:nvSpPr>
            <p:spPr>
              <a:xfrm flipH="1">
                <a:off x="3293398" y="1504949"/>
                <a:ext cx="364202" cy="523220"/>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B</a:t>
                </a:r>
              </a:p>
            </p:txBody>
          </p:sp>
          <p:sp>
            <p:nvSpPr>
              <p:cNvPr id="7" name="TextBox 6"/>
              <p:cNvSpPr txBox="1"/>
              <p:nvPr/>
            </p:nvSpPr>
            <p:spPr>
              <a:xfrm>
                <a:off x="3425456" y="2310139"/>
                <a:ext cx="444352" cy="523220"/>
              </a:xfrm>
              <a:prstGeom prst="rect">
                <a:avLst/>
              </a:prstGeom>
              <a:noFill/>
            </p:spPr>
            <p:txBody>
              <a:bodyPr wrap="none" rtlCol="0">
                <a:spAutoFit/>
              </a:bodyPr>
              <a:lstStyle/>
              <a:p>
                <a:r>
                  <a:rPr lang="en-US" sz="2800" b="1" dirty="0">
                    <a:solidFill>
                      <a:srgbClr val="002060"/>
                    </a:solidFill>
                    <a:latin typeface="Times New Roman" pitchFamily="18" charset="0"/>
                    <a:cs typeface="Times New Roman" pitchFamily="18" charset="0"/>
                  </a:rPr>
                  <a:t>C</a:t>
                </a:r>
              </a:p>
            </p:txBody>
          </p:sp>
        </p:grpSp>
        <p:sp>
          <p:nvSpPr>
            <p:cNvPr id="9" name="TextBox 6">
              <a:extLst>
                <a:ext uri="{FF2B5EF4-FFF2-40B4-BE49-F238E27FC236}">
                  <a16:creationId xmlns:a16="http://schemas.microsoft.com/office/drawing/2014/main" id="{51A14185-845E-4BE7-A039-884349F174A2}"/>
                </a:ext>
              </a:extLst>
            </p:cNvPr>
            <p:cNvSpPr txBox="1"/>
            <p:nvPr/>
          </p:nvSpPr>
          <p:spPr>
            <a:xfrm>
              <a:off x="3293398" y="3028950"/>
              <a:ext cx="444352" cy="523220"/>
            </a:xfrm>
            <a:prstGeom prst="rect">
              <a:avLst/>
            </a:prstGeom>
            <a:noFill/>
          </p:spPr>
          <p:txBody>
            <a:bodyPr wrap="none" rtlCol="0">
              <a:spAutoFit/>
            </a:bodyPr>
            <a:lstStyle/>
            <a:p>
              <a:r>
                <a:rPr lang="en-US" sz="2800" b="1" dirty="0">
                  <a:solidFill>
                    <a:srgbClr val="002060"/>
                  </a:solidFill>
                  <a:latin typeface="Times New Roman" pitchFamily="18" charset="0"/>
                  <a:cs typeface="Times New Roman" pitchFamily="18" charset="0"/>
                </a:rPr>
                <a:t>D</a:t>
              </a:r>
            </a:p>
          </p:txBody>
        </p:sp>
        <p:sp>
          <p:nvSpPr>
            <p:cNvPr id="10" name="TextBox 6">
              <a:extLst>
                <a:ext uri="{FF2B5EF4-FFF2-40B4-BE49-F238E27FC236}">
                  <a16:creationId xmlns:a16="http://schemas.microsoft.com/office/drawing/2014/main" id="{1A1B988B-D05F-4AE4-81DE-D8FF233B88B0}"/>
                </a:ext>
              </a:extLst>
            </p:cNvPr>
            <p:cNvSpPr txBox="1"/>
            <p:nvPr/>
          </p:nvSpPr>
          <p:spPr>
            <a:xfrm>
              <a:off x="2988598" y="3816252"/>
              <a:ext cx="423514" cy="523220"/>
            </a:xfrm>
            <a:prstGeom prst="rect">
              <a:avLst/>
            </a:prstGeom>
            <a:noFill/>
          </p:spPr>
          <p:txBody>
            <a:bodyPr wrap="none" rtlCol="0">
              <a:spAutoFit/>
            </a:bodyPr>
            <a:lstStyle/>
            <a:p>
              <a:r>
                <a:rPr lang="en-US" sz="2800" b="1" dirty="0">
                  <a:solidFill>
                    <a:srgbClr val="002060"/>
                  </a:solidFill>
                  <a:latin typeface="Times New Roman" pitchFamily="18" charset="0"/>
                  <a:cs typeface="Times New Roman" pitchFamily="18" charset="0"/>
                </a:rPr>
                <a:t>E</a:t>
              </a:r>
            </a:p>
          </p:txBody>
        </p:sp>
      </p:grpSp>
    </p:spTree>
    <p:extLst>
      <p:ext uri="{BB962C8B-B14F-4D97-AF65-F5344CB8AC3E}">
        <p14:creationId xmlns:p14="http://schemas.microsoft.com/office/powerpoint/2010/main" val="338427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Tai nguyen thiet ke tro choi\Khi con qua song\river-landscape-clipar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075"/>
            <a:ext cx="91440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ADMIN\Desktop\453552345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5997"/>
            <a:ext cx="4343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488" y="1126331"/>
            <a:ext cx="4938712" cy="704037"/>
          </a:xfrm>
          <a:prstGeom prst="rect">
            <a:avLst/>
          </a:prstGeom>
          <a:noFill/>
        </p:spPr>
        <p:txBody>
          <a:bodyPr lIns="91438" tIns="45719" rIns="91438" bIns="45719">
            <a:spAutoFit/>
          </a:bodyPr>
          <a:lstStyle/>
          <a:p>
            <a:pPr>
              <a:defRPr/>
            </a:pPr>
            <a:r>
              <a:rPr lang="en-US" sz="3975" b="1" dirty="0">
                <a:solidFill>
                  <a:srgbClr val="C00000"/>
                </a:solidFill>
                <a:latin typeface="Arial" panose="020B0604020202020204" pitchFamily="34" charset="0"/>
                <a:cs typeface="Arial" panose="020B0604020202020204" pitchFamily="34" charset="0"/>
              </a:rPr>
              <a:t> AI NHANH HƠN</a:t>
            </a:r>
          </a:p>
        </p:txBody>
      </p:sp>
      <p:pic>
        <p:nvPicPr>
          <p:cNvPr id="14" name="Picture 2" descr="Hình ảnh có li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1539" y="2246710"/>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Donkey Kong Theme song.mp3">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00" y="391358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ADMIN\Desktop\700_FO58466900_cd0f0403dfd1da45a2a9f423e496668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2347912"/>
            <a:ext cx="22860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ình ảnh có li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1539" y="22586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ADMIN\Desktop\5128217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440781"/>
            <a:ext cx="2319338"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Kết quả hình ảnh cho bear carto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5114" y="1600200"/>
            <a:ext cx="3659187" cy="313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Hình ảnh có li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26456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C:\Users\ADMIN\Desktop\Tai nguyen thiet ke tro choi\Bảng gỗ\bat dau.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1814" y="3798094"/>
            <a:ext cx="2124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346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4"/>
                                        </p:tgtEl>
                                        <p:attrNameLst>
                                          <p:attrName>r</p:attrName>
                                        </p:attrNameLst>
                                      </p:cBhvr>
                                    </p:animRot>
                                    <p:animRot by="-240000">
                                      <p:cBhvr>
                                        <p:cTn id="7" dur="400" fill="hold">
                                          <p:stCondLst>
                                            <p:cond delay="400"/>
                                          </p:stCondLst>
                                        </p:cTn>
                                        <p:tgtEl>
                                          <p:spTgt spid="14"/>
                                        </p:tgtEl>
                                        <p:attrNameLst>
                                          <p:attrName>r</p:attrName>
                                        </p:attrNameLst>
                                      </p:cBhvr>
                                    </p:animRot>
                                    <p:animRot by="240000">
                                      <p:cBhvr>
                                        <p:cTn id="8" dur="400" fill="hold">
                                          <p:stCondLst>
                                            <p:cond delay="800"/>
                                          </p:stCondLst>
                                        </p:cTn>
                                        <p:tgtEl>
                                          <p:spTgt spid="14"/>
                                        </p:tgtEl>
                                        <p:attrNameLst>
                                          <p:attrName>r</p:attrName>
                                        </p:attrNameLst>
                                      </p:cBhvr>
                                    </p:animRot>
                                    <p:animRot by="-240000">
                                      <p:cBhvr>
                                        <p:cTn id="9" dur="400" fill="hold">
                                          <p:stCondLst>
                                            <p:cond delay="1200"/>
                                          </p:stCondLst>
                                        </p:cTn>
                                        <p:tgtEl>
                                          <p:spTgt spid="14"/>
                                        </p:tgtEl>
                                        <p:attrNameLst>
                                          <p:attrName>r</p:attrName>
                                        </p:attrNameLst>
                                      </p:cBhvr>
                                    </p:animRot>
                                    <p:animRot by="120000">
                                      <p:cBhvr>
                                        <p:cTn id="10" dur="400" fill="hold">
                                          <p:stCondLst>
                                            <p:cond delay="1600"/>
                                          </p:stCondLst>
                                        </p:cTn>
                                        <p:tgtEl>
                                          <p:spTgt spid="14"/>
                                        </p:tgtEl>
                                        <p:attrNameLst>
                                          <p:attrName>r</p:attrName>
                                        </p:attrNameLst>
                                      </p:cBhvr>
                                    </p:animRot>
                                  </p:childTnLst>
                                </p:cTn>
                              </p:par>
                              <p:par>
                                <p:cTn id="11" presetID="26"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par>
                                <p:cTn id="43" presetID="32" presetClass="emph" presetSubtype="0" repeatCount="indefinite" fill="hold" nodeType="withEffect">
                                  <p:stCondLst>
                                    <p:cond delay="0"/>
                                  </p:stCondLst>
                                  <p:childTnLst>
                                    <p:animRot by="120000">
                                      <p:cBhvr>
                                        <p:cTn id="44" dur="200" fill="hold">
                                          <p:stCondLst>
                                            <p:cond delay="0"/>
                                          </p:stCondLst>
                                        </p:cTn>
                                        <p:tgtEl>
                                          <p:spTgt spid="17"/>
                                        </p:tgtEl>
                                        <p:attrNameLst>
                                          <p:attrName>r</p:attrName>
                                        </p:attrNameLst>
                                      </p:cBhvr>
                                    </p:animRot>
                                    <p:animRot by="-240000">
                                      <p:cBhvr>
                                        <p:cTn id="45" dur="400" fill="hold">
                                          <p:stCondLst>
                                            <p:cond delay="400"/>
                                          </p:stCondLst>
                                        </p:cTn>
                                        <p:tgtEl>
                                          <p:spTgt spid="17"/>
                                        </p:tgtEl>
                                        <p:attrNameLst>
                                          <p:attrName>r</p:attrName>
                                        </p:attrNameLst>
                                      </p:cBhvr>
                                    </p:animRot>
                                    <p:animRot by="240000">
                                      <p:cBhvr>
                                        <p:cTn id="46" dur="400" fill="hold">
                                          <p:stCondLst>
                                            <p:cond delay="800"/>
                                          </p:stCondLst>
                                        </p:cTn>
                                        <p:tgtEl>
                                          <p:spTgt spid="17"/>
                                        </p:tgtEl>
                                        <p:attrNameLst>
                                          <p:attrName>r</p:attrName>
                                        </p:attrNameLst>
                                      </p:cBhvr>
                                    </p:animRot>
                                    <p:animRot by="-240000">
                                      <p:cBhvr>
                                        <p:cTn id="47" dur="400" fill="hold">
                                          <p:stCondLst>
                                            <p:cond delay="1200"/>
                                          </p:stCondLst>
                                        </p:cTn>
                                        <p:tgtEl>
                                          <p:spTgt spid="17"/>
                                        </p:tgtEl>
                                        <p:attrNameLst>
                                          <p:attrName>r</p:attrName>
                                        </p:attrNameLst>
                                      </p:cBhvr>
                                    </p:animRot>
                                    <p:animRot by="120000">
                                      <p:cBhvr>
                                        <p:cTn id="48" dur="400" fill="hold">
                                          <p:stCondLst>
                                            <p:cond delay="1600"/>
                                          </p:stCondLst>
                                        </p:cTn>
                                        <p:tgtEl>
                                          <p:spTgt spid="17"/>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200" fill="hold">
                                          <p:stCondLst>
                                            <p:cond delay="0"/>
                                          </p:stCondLst>
                                        </p:cTn>
                                        <p:tgtEl>
                                          <p:spTgt spid="16"/>
                                        </p:tgtEl>
                                        <p:attrNameLst>
                                          <p:attrName>r</p:attrName>
                                        </p:attrNameLst>
                                      </p:cBhvr>
                                    </p:animRot>
                                    <p:animRot by="-240000">
                                      <p:cBhvr>
                                        <p:cTn id="51" dur="400" fill="hold">
                                          <p:stCondLst>
                                            <p:cond delay="400"/>
                                          </p:stCondLst>
                                        </p:cTn>
                                        <p:tgtEl>
                                          <p:spTgt spid="16"/>
                                        </p:tgtEl>
                                        <p:attrNameLst>
                                          <p:attrName>r</p:attrName>
                                        </p:attrNameLst>
                                      </p:cBhvr>
                                    </p:animRot>
                                    <p:animRot by="240000">
                                      <p:cBhvr>
                                        <p:cTn id="52" dur="400" fill="hold">
                                          <p:stCondLst>
                                            <p:cond delay="800"/>
                                          </p:stCondLst>
                                        </p:cTn>
                                        <p:tgtEl>
                                          <p:spTgt spid="16"/>
                                        </p:tgtEl>
                                        <p:attrNameLst>
                                          <p:attrName>r</p:attrName>
                                        </p:attrNameLst>
                                      </p:cBhvr>
                                    </p:animRot>
                                    <p:animRot by="-240000">
                                      <p:cBhvr>
                                        <p:cTn id="53" dur="400" fill="hold">
                                          <p:stCondLst>
                                            <p:cond delay="1200"/>
                                          </p:stCondLst>
                                        </p:cTn>
                                        <p:tgtEl>
                                          <p:spTgt spid="16"/>
                                        </p:tgtEl>
                                        <p:attrNameLst>
                                          <p:attrName>r</p:attrName>
                                        </p:attrNameLst>
                                      </p:cBhvr>
                                    </p:animRot>
                                    <p:animRot by="120000">
                                      <p:cBhvr>
                                        <p:cTn id="54" dur="400" fill="hold">
                                          <p:stCondLst>
                                            <p:cond delay="1600"/>
                                          </p:stCondLst>
                                        </p:cTn>
                                        <p:tgtEl>
                                          <p:spTgt spid="16"/>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200" fill="hold">
                                          <p:stCondLst>
                                            <p:cond delay="0"/>
                                          </p:stCondLst>
                                        </p:cTn>
                                        <p:tgtEl>
                                          <p:spTgt spid="23"/>
                                        </p:tgtEl>
                                        <p:attrNameLst>
                                          <p:attrName>r</p:attrName>
                                        </p:attrNameLst>
                                      </p:cBhvr>
                                    </p:animRot>
                                    <p:animRot by="-240000">
                                      <p:cBhvr>
                                        <p:cTn id="57" dur="400" fill="hold">
                                          <p:stCondLst>
                                            <p:cond delay="400"/>
                                          </p:stCondLst>
                                        </p:cTn>
                                        <p:tgtEl>
                                          <p:spTgt spid="23"/>
                                        </p:tgtEl>
                                        <p:attrNameLst>
                                          <p:attrName>r</p:attrName>
                                        </p:attrNameLst>
                                      </p:cBhvr>
                                    </p:animRot>
                                    <p:animRot by="240000">
                                      <p:cBhvr>
                                        <p:cTn id="58" dur="400" fill="hold">
                                          <p:stCondLst>
                                            <p:cond delay="800"/>
                                          </p:stCondLst>
                                        </p:cTn>
                                        <p:tgtEl>
                                          <p:spTgt spid="23"/>
                                        </p:tgtEl>
                                        <p:attrNameLst>
                                          <p:attrName>r</p:attrName>
                                        </p:attrNameLst>
                                      </p:cBhvr>
                                    </p:animRot>
                                    <p:animRot by="-240000">
                                      <p:cBhvr>
                                        <p:cTn id="59" dur="400" fill="hold">
                                          <p:stCondLst>
                                            <p:cond delay="1200"/>
                                          </p:stCondLst>
                                        </p:cTn>
                                        <p:tgtEl>
                                          <p:spTgt spid="23"/>
                                        </p:tgtEl>
                                        <p:attrNameLst>
                                          <p:attrName>r</p:attrName>
                                        </p:attrNameLst>
                                      </p:cBhvr>
                                    </p:animRot>
                                    <p:animRot by="120000">
                                      <p:cBhvr>
                                        <p:cTn id="60" dur="400" fill="hold">
                                          <p:stCondLst>
                                            <p:cond delay="1600"/>
                                          </p:stCondLst>
                                        </p:cTn>
                                        <p:tgtEl>
                                          <p:spTgt spid="23"/>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300" fill="hold">
                                          <p:stCondLst>
                                            <p:cond delay="0"/>
                                          </p:stCondLst>
                                        </p:cTn>
                                        <p:tgtEl>
                                          <p:spTgt spid="11"/>
                                        </p:tgtEl>
                                        <p:attrNameLst>
                                          <p:attrName>r</p:attrName>
                                        </p:attrNameLst>
                                      </p:cBhvr>
                                    </p:animRot>
                                    <p:animRot by="-240000">
                                      <p:cBhvr>
                                        <p:cTn id="63" dur="600" fill="hold">
                                          <p:stCondLst>
                                            <p:cond delay="600"/>
                                          </p:stCondLst>
                                        </p:cTn>
                                        <p:tgtEl>
                                          <p:spTgt spid="11"/>
                                        </p:tgtEl>
                                        <p:attrNameLst>
                                          <p:attrName>r</p:attrName>
                                        </p:attrNameLst>
                                      </p:cBhvr>
                                    </p:animRot>
                                    <p:animRot by="240000">
                                      <p:cBhvr>
                                        <p:cTn id="64" dur="600" fill="hold">
                                          <p:stCondLst>
                                            <p:cond delay="1200"/>
                                          </p:stCondLst>
                                        </p:cTn>
                                        <p:tgtEl>
                                          <p:spTgt spid="11"/>
                                        </p:tgtEl>
                                        <p:attrNameLst>
                                          <p:attrName>r</p:attrName>
                                        </p:attrNameLst>
                                      </p:cBhvr>
                                    </p:animRot>
                                    <p:animRot by="-240000">
                                      <p:cBhvr>
                                        <p:cTn id="65" dur="600" fill="hold">
                                          <p:stCondLst>
                                            <p:cond delay="1800"/>
                                          </p:stCondLst>
                                        </p:cTn>
                                        <p:tgtEl>
                                          <p:spTgt spid="11"/>
                                        </p:tgtEl>
                                        <p:attrNameLst>
                                          <p:attrName>r</p:attrName>
                                        </p:attrNameLst>
                                      </p:cBhvr>
                                    </p:animRot>
                                    <p:animRot by="120000">
                                      <p:cBhvr>
                                        <p:cTn id="66" dur="600" fill="hold">
                                          <p:stCondLst>
                                            <p:cond delay="2400"/>
                                          </p:stCondLst>
                                        </p:cTn>
                                        <p:tgtEl>
                                          <p:spTgt spid="11"/>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300" fill="hold">
                                          <p:stCondLst>
                                            <p:cond delay="0"/>
                                          </p:stCondLst>
                                        </p:cTn>
                                        <p:tgtEl>
                                          <p:spTgt spid="21"/>
                                        </p:tgtEl>
                                        <p:attrNameLst>
                                          <p:attrName>r</p:attrName>
                                        </p:attrNameLst>
                                      </p:cBhvr>
                                    </p:animRot>
                                    <p:animRot by="-240000">
                                      <p:cBhvr>
                                        <p:cTn id="69" dur="600" fill="hold">
                                          <p:stCondLst>
                                            <p:cond delay="600"/>
                                          </p:stCondLst>
                                        </p:cTn>
                                        <p:tgtEl>
                                          <p:spTgt spid="21"/>
                                        </p:tgtEl>
                                        <p:attrNameLst>
                                          <p:attrName>r</p:attrName>
                                        </p:attrNameLst>
                                      </p:cBhvr>
                                    </p:animRot>
                                    <p:animRot by="240000">
                                      <p:cBhvr>
                                        <p:cTn id="70" dur="600" fill="hold">
                                          <p:stCondLst>
                                            <p:cond delay="1200"/>
                                          </p:stCondLst>
                                        </p:cTn>
                                        <p:tgtEl>
                                          <p:spTgt spid="21"/>
                                        </p:tgtEl>
                                        <p:attrNameLst>
                                          <p:attrName>r</p:attrName>
                                        </p:attrNameLst>
                                      </p:cBhvr>
                                    </p:animRot>
                                    <p:animRot by="-240000">
                                      <p:cBhvr>
                                        <p:cTn id="71" dur="600" fill="hold">
                                          <p:stCondLst>
                                            <p:cond delay="1800"/>
                                          </p:stCondLst>
                                        </p:cTn>
                                        <p:tgtEl>
                                          <p:spTgt spid="21"/>
                                        </p:tgtEl>
                                        <p:attrNameLst>
                                          <p:attrName>r</p:attrName>
                                        </p:attrNameLst>
                                      </p:cBhvr>
                                    </p:animRot>
                                    <p:animRot by="120000">
                                      <p:cBhvr>
                                        <p:cTn id="72" dur="600" fill="hold">
                                          <p:stCondLst>
                                            <p:cond delay="2400"/>
                                          </p:stCondLst>
                                        </p:cTn>
                                        <p:tgtEl>
                                          <p:spTgt spid="21"/>
                                        </p:tgtEl>
                                        <p:attrNameLst>
                                          <p:attrName>r</p:attrName>
                                        </p:attrNameLst>
                                      </p:cBhvr>
                                    </p:animRot>
                                  </p:childTnLst>
                                </p:cTn>
                              </p:par>
                            </p:childTnLst>
                          </p:cTn>
                        </p:par>
                        <p:par>
                          <p:cTn id="73" fill="hold" nodeType="afterGroup">
                            <p:stCondLst>
                              <p:cond delay="3000"/>
                            </p:stCondLst>
                            <p:childTnLst>
                              <p:par>
                                <p:cTn id="74" presetID="10"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Tai nguyen thiet ke tro choi\Khi con qua song\cartoon_natural_landscape_vector_2785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6035"/>
            <a:ext cx="9144000" cy="384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Users\ADMIN\Desktop\cau ho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88" y="2074069"/>
            <a:ext cx="9818688"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ADMIN\Desktop\453552345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302419"/>
            <a:ext cx="3614737"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382713" y="3146822"/>
            <a:ext cx="4495800" cy="773287"/>
          </a:xfrm>
          <a:prstGeom prst="rect">
            <a:avLst/>
          </a:prstGeom>
          <a:solidFill>
            <a:schemeClr val="bg1"/>
          </a:solidFill>
        </p:spPr>
        <p:txBody>
          <a:bodyPr lIns="91438" tIns="45719" rIns="91438" bIns="45719">
            <a:spAutoFit/>
          </a:bodyPr>
          <a:lstStyle/>
          <a:p>
            <a:pPr algn="ctr">
              <a:defRPr/>
            </a:pPr>
            <a:endParaRPr lang="en-US" sz="4425"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3211513" y="1002507"/>
            <a:ext cx="3124200" cy="588621"/>
          </a:xfrm>
          <a:prstGeom prst="rect">
            <a:avLst/>
          </a:prstGeom>
          <a:solidFill>
            <a:schemeClr val="bg1"/>
          </a:solidFill>
        </p:spPr>
        <p:txBody>
          <a:bodyPr lIns="91438" tIns="45719" rIns="91438" bIns="45719">
            <a:spAutoFit/>
          </a:bodyPr>
          <a:lstStyle/>
          <a:p>
            <a:pPr algn="ctr">
              <a:defRPr/>
            </a:pPr>
            <a:endParaRPr lang="en-US" sz="3225" b="1" dirty="0">
              <a:solidFill>
                <a:srgbClr val="C00000"/>
              </a:solidFill>
              <a:latin typeface="Arial" panose="020B0604020202020204" pitchFamily="34" charset="0"/>
              <a:cs typeface="Arial" panose="020B0604020202020204" pitchFamily="34" charset="0"/>
            </a:endParaRPr>
          </a:p>
        </p:txBody>
      </p:sp>
      <p:pic>
        <p:nvPicPr>
          <p:cNvPr id="17415" name="Picture 5" descr="C:\Users\ADMIN\Desktop\Tai nguyen thiet ke tro choi\Bảng gỗ\tro ve.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63" y="641748"/>
            <a:ext cx="165735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a:extLst/>
          </p:cNvPr>
          <p:cNvSpPr txBox="1">
            <a:spLocks noChangeArrowheads="1"/>
          </p:cNvSpPr>
          <p:nvPr/>
        </p:nvSpPr>
        <p:spPr bwMode="auto">
          <a:xfrm>
            <a:off x="1668463" y="3265885"/>
            <a:ext cx="4210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1400" b="1" dirty="0" smtClean="0">
                <a:latin typeface="Times New Roman" panose="02020603050405020304" pitchFamily="18" charset="0"/>
                <a:cs typeface="Times New Roman" pitchFamily="18" charset="0"/>
                <a:sym typeface="Symbol" panose="05050102010706020507" pitchFamily="18" charset="2"/>
              </a:rPr>
              <a:t> </a:t>
            </a:r>
            <a:r>
              <a:rPr lang="en-US" sz="1400" b="1" dirty="0" err="1" smtClean="0">
                <a:latin typeface="Times New Roman" pitchFamily="18" charset="0"/>
                <a:cs typeface="Times New Roman" pitchFamily="18" charset="0"/>
              </a:rPr>
              <a:t>Trong</a:t>
            </a:r>
            <a:r>
              <a:rPr lang="en-US" sz="1400" b="1" dirty="0" smtClean="0">
                <a:latin typeface="Times New Roman" pitchFamily="18" charset="0"/>
                <a:cs typeface="Times New Roman" pitchFamily="18" charset="0"/>
              </a:rPr>
              <a:t> </a:t>
            </a:r>
            <a:r>
              <a:rPr lang="en-US" sz="1400" b="1" dirty="0" err="1">
                <a:latin typeface="Times New Roman" pitchFamily="18" charset="0"/>
                <a:cs typeface="Times New Roman" pitchFamily="18" charset="0"/>
              </a:rPr>
              <a:t>trò</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chơi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tung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đồng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xu</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Xác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suất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của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biến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cố</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Mặt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xuất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hiện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của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đồng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xu</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là</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mặt</a:t>
            </a:r>
            <a:r>
              <a:rPr lang="en-US" sz="1400" b="1" dirty="0">
                <a:latin typeface="Times New Roman" pitchFamily="18" charset="0"/>
                <a:cs typeface="Times New Roman" pitchFamily="18" charset="0"/>
              </a:rPr>
              <a:t> N” </a:t>
            </a:r>
            <a:r>
              <a:rPr lang="en-US" sz="1400" b="1" dirty="0" err="1" smtClean="0">
                <a:latin typeface="Times New Roman" pitchFamily="18" charset="0"/>
                <a:cs typeface="Times New Roman" pitchFamily="18" charset="0"/>
              </a:rPr>
              <a:t>bằng</a:t>
            </a:r>
            <a:r>
              <a:rPr lang="en-US" sz="1400" b="1" dirty="0" smtClean="0">
                <a:latin typeface="Times New Roman" pitchFamily="18" charset="0"/>
                <a:cs typeface="Times New Roman" pitchFamily="18" charset="0"/>
              </a:rPr>
              <a:t> </a:t>
            </a:r>
            <a:r>
              <a:rPr lang="en-US" sz="1400" b="1" dirty="0">
                <a:latin typeface="Times New Roman" pitchFamily="18" charset="0"/>
                <a:cs typeface="Times New Roman" pitchFamily="18" charset="0"/>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1362176573"/>
              </p:ext>
            </p:extLst>
          </p:nvPr>
        </p:nvGraphicFramePr>
        <p:xfrm>
          <a:off x="3781371" y="956175"/>
          <a:ext cx="407987" cy="592725"/>
        </p:xfrm>
        <a:graphic>
          <a:graphicData uri="http://schemas.openxmlformats.org/presentationml/2006/ole">
            <mc:AlternateContent xmlns:mc="http://schemas.openxmlformats.org/markup-compatibility/2006">
              <mc:Choice xmlns:v="urn:schemas-microsoft-com:vml" Requires="v">
                <p:oleObj spid="_x0000_s23561" name="Equation" r:id="rId9" imgW="152280" imgH="431640" progId="Equation.DSMT4">
                  <p:embed/>
                </p:oleObj>
              </mc:Choice>
              <mc:Fallback>
                <p:oleObj name="Equation" r:id="rId9" imgW="152280" imgH="431640" progId="Equation.DSMT4">
                  <p:embed/>
                  <p:pic>
                    <p:nvPicPr>
                      <p:cNvPr id="0" name=""/>
                      <p:cNvPicPr/>
                      <p:nvPr/>
                    </p:nvPicPr>
                    <p:blipFill>
                      <a:blip r:embed="rId10"/>
                      <a:stretch>
                        <a:fillRect/>
                      </a:stretch>
                    </p:blipFill>
                    <p:spPr>
                      <a:xfrm>
                        <a:off x="3781371" y="956175"/>
                        <a:ext cx="407987" cy="592725"/>
                      </a:xfrm>
                      <a:prstGeom prst="rect">
                        <a:avLst/>
                      </a:prstGeom>
                    </p:spPr>
                  </p:pic>
                </p:oleObj>
              </mc:Fallback>
            </mc:AlternateContent>
          </a:graphicData>
        </a:graphic>
      </p:graphicFrame>
    </p:spTree>
    <p:extLst>
      <p:ext uri="{BB962C8B-B14F-4D97-AF65-F5344CB8AC3E}">
        <p14:creationId xmlns:p14="http://schemas.microsoft.com/office/powerpoint/2010/main" val="3554376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Desktop\Tai nguyen thiet ke tro choi\Khi con qua song\cartoon_natural_landscape_vector_2785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6035"/>
            <a:ext cx="9144000" cy="384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C:\Users\ADMIN\Desktop\cau ho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63" y="1871663"/>
            <a:ext cx="9818688"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ADMIN\Desktop\453552345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00" y="302419"/>
            <a:ext cx="361315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309688" y="3200401"/>
            <a:ext cx="5389562" cy="461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a:solidFill>
                  <a:srgbClr val="008000"/>
                </a:solidFill>
                <a:latin typeface="Arial" charset="0"/>
                <a:cs typeface="Arial" charset="0"/>
              </a:rPr>
              <a:t>                        </a:t>
            </a:r>
          </a:p>
        </p:txBody>
      </p:sp>
      <p:pic>
        <p:nvPicPr>
          <p:cNvPr id="19462" name="Picture 5" descr="C:\Users\ADMIN\Desktop\Tai nguyen thiet ke tro choi\Bảng gỗ\tro ve.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63" y="641748"/>
            <a:ext cx="165735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452813" y="1222773"/>
            <a:ext cx="3124200" cy="588621"/>
          </a:xfrm>
          <a:prstGeom prst="rect">
            <a:avLst/>
          </a:prstGeom>
          <a:solidFill>
            <a:schemeClr val="bg1"/>
          </a:solidFill>
        </p:spPr>
        <p:txBody>
          <a:bodyPr lIns="91438" tIns="45719" rIns="91438" bIns="45719">
            <a:spAutoFit/>
          </a:bodyPr>
          <a:lstStyle/>
          <a:p>
            <a:pPr algn="ctr">
              <a:defRPr/>
            </a:pPr>
            <a:endParaRPr lang="en-US" sz="3225" b="1" dirty="0">
              <a:solidFill>
                <a:srgbClr val="C00000"/>
              </a:solidFill>
              <a:latin typeface="Arial" panose="020B0604020202020204" pitchFamily="34" charset="0"/>
              <a:cs typeface="Arial" panose="020B0604020202020204" pitchFamily="34" charset="0"/>
            </a:endParaRPr>
          </a:p>
        </p:txBody>
      </p:sp>
      <p:sp>
        <p:nvSpPr>
          <p:cNvPr id="13" name="Text Box 10">
            <a:extLst/>
          </p:cNvPr>
          <p:cNvSpPr txBox="1">
            <a:spLocks noChangeArrowheads="1"/>
          </p:cNvSpPr>
          <p:nvPr/>
        </p:nvSpPr>
        <p:spPr bwMode="auto">
          <a:xfrm>
            <a:off x="1309688" y="2840125"/>
            <a:ext cx="4920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600" b="1" dirty="0" err="1">
                <a:latin typeface="Times New Roman" pitchFamily="18" charset="0"/>
                <a:cs typeface="Times New Roman" pitchFamily="18" charset="0"/>
              </a:rPr>
              <a:t>Xác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suất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nghiệm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của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cố</a:t>
            </a:r>
            <a:r>
              <a:rPr lang="en-US" sz="1600" b="1" dirty="0">
                <a:latin typeface="Times New Roman" pitchFamily="18" charset="0"/>
                <a:cs typeface="Times New Roman" pitchFamily="18" charset="0"/>
              </a:rPr>
              <a:t> “ </a:t>
            </a:r>
            <a:r>
              <a:rPr lang="en-US" sz="1600" b="1" dirty="0" err="1">
                <a:latin typeface="Times New Roman" pitchFamily="18" charset="0"/>
                <a:cs typeface="Times New Roman" pitchFamily="18" charset="0"/>
              </a:rPr>
              <a:t>Mặt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xuất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hiện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của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đồng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mặt</a:t>
            </a:r>
            <a:r>
              <a:rPr lang="en-US" sz="1600" b="1" dirty="0">
                <a:latin typeface="Times New Roman" pitchFamily="18" charset="0"/>
                <a:cs typeface="Times New Roman" pitchFamily="18" charset="0"/>
              </a:rPr>
              <a:t> N” </a:t>
            </a:r>
            <a:r>
              <a:rPr lang="en-US" sz="1600" b="1" dirty="0" err="1">
                <a:latin typeface="Times New Roman" pitchFamily="18" charset="0"/>
                <a:cs typeface="Times New Roman" pitchFamily="18" charset="0"/>
              </a:rPr>
              <a:t>trong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trường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hợp</a:t>
            </a:r>
            <a:r>
              <a:rPr lang="en-US" sz="1600" b="1" dirty="0">
                <a:latin typeface="Times New Roman" pitchFamily="18" charset="0"/>
                <a:cs typeface="Times New Roman" pitchFamily="18" charset="0"/>
              </a:rPr>
              <a:t> : Tung </a:t>
            </a:r>
            <a:r>
              <a:rPr lang="en-US" sz="1600" b="1" dirty="0" err="1">
                <a:latin typeface="Times New Roman" pitchFamily="18" charset="0"/>
                <a:cs typeface="Times New Roman" pitchFamily="18" charset="0"/>
              </a:rPr>
              <a:t>một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đồng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xu</a:t>
            </a:r>
            <a:r>
              <a:rPr lang="en-US" sz="1600" b="1" dirty="0">
                <a:latin typeface="Times New Roman" pitchFamily="18" charset="0"/>
                <a:cs typeface="Times New Roman" pitchFamily="18" charset="0"/>
              </a:rPr>
              <a:t> 32 </a:t>
            </a:r>
            <a:r>
              <a:rPr lang="en-US" sz="1600" b="1" dirty="0" err="1">
                <a:latin typeface="Times New Roman" pitchFamily="18" charset="0"/>
                <a:cs typeface="Times New Roman" pitchFamily="18" charset="0"/>
              </a:rPr>
              <a:t>lần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liên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tiếp</a:t>
            </a:r>
            <a:r>
              <a:rPr lang="en-US" sz="1600" b="1" dirty="0">
                <a:latin typeface="Times New Roman" pitchFamily="18" charset="0"/>
                <a:cs typeface="Times New Roman" pitchFamily="18" charset="0"/>
              </a:rPr>
              <a:t> , </a:t>
            </a:r>
            <a:r>
              <a:rPr lang="en-US" sz="1600" b="1" dirty="0" err="1">
                <a:latin typeface="Times New Roman" pitchFamily="18" charset="0"/>
                <a:cs typeface="Times New Roman" pitchFamily="18" charset="0"/>
              </a:rPr>
              <a:t>có</a:t>
            </a:r>
            <a:r>
              <a:rPr lang="en-US" sz="1600" b="1" dirty="0">
                <a:latin typeface="Times New Roman" pitchFamily="18" charset="0"/>
                <a:cs typeface="Times New Roman" pitchFamily="18" charset="0"/>
              </a:rPr>
              <a:t> 12 </a:t>
            </a:r>
            <a:r>
              <a:rPr lang="en-US" sz="1600" b="1" dirty="0" err="1">
                <a:latin typeface="Times New Roman" pitchFamily="18" charset="0"/>
                <a:cs typeface="Times New Roman" pitchFamily="18" charset="0"/>
              </a:rPr>
              <a:t>lần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xuất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hiện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mặt</a:t>
            </a:r>
            <a:r>
              <a:rPr lang="en-US" sz="1600" b="1" dirty="0">
                <a:latin typeface="Times New Roman" pitchFamily="18" charset="0"/>
                <a:cs typeface="Times New Roman" pitchFamily="18" charset="0"/>
              </a:rPr>
              <a:t> N </a:t>
            </a:r>
            <a:r>
              <a:rPr lang="en-US" sz="1600" b="1" dirty="0" err="1">
                <a:latin typeface="Times New Roman" pitchFamily="18" charset="0"/>
                <a:cs typeface="Times New Roman" pitchFamily="18" charset="0"/>
              </a:rPr>
              <a:t>là</a:t>
            </a:r>
            <a:r>
              <a:rPr lang="en-US" sz="1600" b="1" dirty="0">
                <a:latin typeface="Times New Roman" pitchFamily="18" charset="0"/>
                <a:cs typeface="Times New Roman" pitchFamily="18" charset="0"/>
              </a:rPr>
              <a:t> :</a:t>
            </a:r>
          </a:p>
        </p:txBody>
      </p:sp>
      <p:sp>
        <p:nvSpPr>
          <p:cNvPr id="16" name="Text Box 10">
            <a:extLst/>
          </p:cNvPr>
          <p:cNvSpPr txBox="1">
            <a:spLocks noChangeArrowheads="1"/>
          </p:cNvSpPr>
          <p:nvPr/>
        </p:nvSpPr>
        <p:spPr bwMode="auto">
          <a:xfrm>
            <a:off x="3586163" y="1303735"/>
            <a:ext cx="285750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altLang="vi-VN" sz="1950" dirty="0">
              <a:latin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77527763"/>
              </p:ext>
            </p:extLst>
          </p:nvPr>
        </p:nvGraphicFramePr>
        <p:xfrm>
          <a:off x="4714081" y="1222773"/>
          <a:ext cx="207749" cy="588622"/>
        </p:xfrm>
        <a:graphic>
          <a:graphicData uri="http://schemas.openxmlformats.org/presentationml/2006/ole">
            <mc:AlternateContent xmlns:mc="http://schemas.openxmlformats.org/markup-compatibility/2006">
              <mc:Choice xmlns:v="urn:schemas-microsoft-com:vml" Requires="v">
                <p:oleObj spid="_x0000_s24582" name="Equation" r:id="rId9" imgW="152280" imgH="431640" progId="Equation.DSMT4">
                  <p:embed/>
                </p:oleObj>
              </mc:Choice>
              <mc:Fallback>
                <p:oleObj name="Equation" r:id="rId9" imgW="152280" imgH="431640" progId="Equation.DSMT4">
                  <p:embed/>
                  <p:pic>
                    <p:nvPicPr>
                      <p:cNvPr id="0" name=""/>
                      <p:cNvPicPr/>
                      <p:nvPr/>
                    </p:nvPicPr>
                    <p:blipFill>
                      <a:blip r:embed="rId10"/>
                      <a:stretch>
                        <a:fillRect/>
                      </a:stretch>
                    </p:blipFill>
                    <p:spPr>
                      <a:xfrm>
                        <a:off x="4714081" y="1222773"/>
                        <a:ext cx="207749" cy="588622"/>
                      </a:xfrm>
                      <a:prstGeom prst="rect">
                        <a:avLst/>
                      </a:prstGeom>
                    </p:spPr>
                  </p:pic>
                </p:oleObj>
              </mc:Fallback>
            </mc:AlternateContent>
          </a:graphicData>
        </a:graphic>
      </p:graphicFrame>
    </p:spTree>
    <p:extLst>
      <p:ext uri="{BB962C8B-B14F-4D97-AF65-F5344CB8AC3E}">
        <p14:creationId xmlns:p14="http://schemas.microsoft.com/office/powerpoint/2010/main" val="418731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80">
                                          <p:stCondLst>
                                            <p:cond delay="0"/>
                                          </p:stCondLst>
                                        </p:cTn>
                                        <p:tgtEl>
                                          <p:spTgt spid="14"/>
                                        </p:tgtEl>
                                      </p:cBhvr>
                                    </p:animEffect>
                                    <p:anim calcmode="lin" valueType="num">
                                      <p:cBhvr>
                                        <p:cTn id="2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4" dur="26">
                                          <p:stCondLst>
                                            <p:cond delay="650"/>
                                          </p:stCondLst>
                                        </p:cTn>
                                        <p:tgtEl>
                                          <p:spTgt spid="14"/>
                                        </p:tgtEl>
                                      </p:cBhvr>
                                      <p:to x="100000" y="60000"/>
                                    </p:animScale>
                                    <p:animScale>
                                      <p:cBhvr>
                                        <p:cTn id="35" dur="166" decel="50000">
                                          <p:stCondLst>
                                            <p:cond delay="676"/>
                                          </p:stCondLst>
                                        </p:cTn>
                                        <p:tgtEl>
                                          <p:spTgt spid="14"/>
                                        </p:tgtEl>
                                      </p:cBhvr>
                                      <p:to x="100000" y="100000"/>
                                    </p:animScale>
                                    <p:animScale>
                                      <p:cBhvr>
                                        <p:cTn id="36" dur="26">
                                          <p:stCondLst>
                                            <p:cond delay="1312"/>
                                          </p:stCondLst>
                                        </p:cTn>
                                        <p:tgtEl>
                                          <p:spTgt spid="14"/>
                                        </p:tgtEl>
                                      </p:cBhvr>
                                      <p:to x="100000" y="80000"/>
                                    </p:animScale>
                                    <p:animScale>
                                      <p:cBhvr>
                                        <p:cTn id="37" dur="166" decel="50000">
                                          <p:stCondLst>
                                            <p:cond delay="1338"/>
                                          </p:stCondLst>
                                        </p:cTn>
                                        <p:tgtEl>
                                          <p:spTgt spid="14"/>
                                        </p:tgtEl>
                                      </p:cBhvr>
                                      <p:to x="100000" y="100000"/>
                                    </p:animScale>
                                    <p:animScale>
                                      <p:cBhvr>
                                        <p:cTn id="38" dur="26">
                                          <p:stCondLst>
                                            <p:cond delay="1642"/>
                                          </p:stCondLst>
                                        </p:cTn>
                                        <p:tgtEl>
                                          <p:spTgt spid="14"/>
                                        </p:tgtEl>
                                      </p:cBhvr>
                                      <p:to x="100000" y="90000"/>
                                    </p:animScale>
                                    <p:animScale>
                                      <p:cBhvr>
                                        <p:cTn id="39" dur="166" decel="50000">
                                          <p:stCondLst>
                                            <p:cond delay="1668"/>
                                          </p:stCondLst>
                                        </p:cTn>
                                        <p:tgtEl>
                                          <p:spTgt spid="14"/>
                                        </p:tgtEl>
                                      </p:cBhvr>
                                      <p:to x="100000" y="100000"/>
                                    </p:animScale>
                                    <p:animScale>
                                      <p:cBhvr>
                                        <p:cTn id="40" dur="26">
                                          <p:stCondLst>
                                            <p:cond delay="1808"/>
                                          </p:stCondLst>
                                        </p:cTn>
                                        <p:tgtEl>
                                          <p:spTgt spid="14"/>
                                        </p:tgtEl>
                                      </p:cBhvr>
                                      <p:to x="100000" y="95000"/>
                                    </p:animScale>
                                    <p:animScale>
                                      <p:cBhvr>
                                        <p:cTn id="41" dur="166" decel="50000">
                                          <p:stCondLst>
                                            <p:cond delay="1834"/>
                                          </p:stCondLst>
                                        </p:cTn>
                                        <p:tgtEl>
                                          <p:spTgt spid="14"/>
                                        </p:tgtEl>
                                      </p:cBhvr>
                                      <p:to x="100000" y="10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5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nodePh="1">
                                  <p:stCondLst>
                                    <p:cond delay="0"/>
                                  </p:stCondLst>
                                  <p:endCondLst>
                                    <p:cond evt="begin" delay="0">
                                      <p:tn val="53"/>
                                    </p:cond>
                                  </p:endCondLst>
                                  <p:childTnLst>
                                    <p:set>
                                      <p:cBhvr>
                                        <p:cTn id="54" dur="1" fill="hold">
                                          <p:stCondLst>
                                            <p:cond delay="0"/>
                                          </p:stCondLst>
                                        </p:cTn>
                                        <p:tgtEl>
                                          <p:spTgt spid="16"/>
                                        </p:tgtEl>
                                        <p:attrNameLst>
                                          <p:attrName>style.visibility</p:attrName>
                                        </p:attrNameLst>
                                      </p:cBhvr>
                                      <p:to>
                                        <p:strVal val="visible"/>
                                      </p:to>
                                    </p:set>
                                    <p:animEffect transition="in" filter="box(i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6035"/>
            <a:ext cx="9144000" cy="384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ADMIN\Desktop\453552345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913" y="302419"/>
            <a:ext cx="3614737"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211513" y="1002506"/>
            <a:ext cx="3124200" cy="946411"/>
          </a:xfrm>
          <a:prstGeom prst="rect">
            <a:avLst/>
          </a:prstGeom>
          <a:noFill/>
        </p:spPr>
        <p:txBody>
          <a:bodyPr lIns="91438" tIns="45719" rIns="91438" bIns="45719">
            <a:spAutoFit/>
          </a:bodyPr>
          <a:lstStyle/>
          <a:p>
            <a:pPr algn="ctr">
              <a:defRPr/>
            </a:pPr>
            <a:endParaRPr lang="en-US" sz="2775" dirty="0">
              <a:solidFill>
                <a:srgbClr val="C00000"/>
              </a:solidFill>
              <a:latin typeface="Arial" panose="020B0604020202020204" pitchFamily="34" charset="0"/>
              <a:cs typeface="Arial" panose="020B0604020202020204" pitchFamily="34" charset="0"/>
            </a:endParaRPr>
          </a:p>
          <a:p>
            <a:pPr algn="ctr">
              <a:defRPr/>
            </a:pPr>
            <a:endParaRPr lang="en-US" sz="2775" dirty="0">
              <a:solidFill>
                <a:srgbClr val="C00000"/>
              </a:solidFill>
              <a:latin typeface="Arial" panose="020B0604020202020204" pitchFamily="34" charset="0"/>
              <a:cs typeface="Arial" panose="020B0604020202020204" pitchFamily="34" charset="0"/>
            </a:endParaRPr>
          </a:p>
        </p:txBody>
      </p:sp>
      <p:pic>
        <p:nvPicPr>
          <p:cNvPr id="23557" name="Picture 5" descr="C:\Users\ADMIN\Desktop\Tai nguyen thiet ke tro choi\Bảng gỗ\tro ve.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63" y="641748"/>
            <a:ext cx="165735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Users\ADMIN\Desktop\Giai cuu con vat\wooden-board-theme-image-1-vector-clip-art_csp97383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395537"/>
            <a:ext cx="6507163" cy="258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descr="C:\Users\ADMIN\Desktop\700_FO58466900_cd0f0403dfd1da45a2a9f423e496668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332435"/>
            <a:ext cx="2667000" cy="228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211513" y="1002506"/>
            <a:ext cx="3124200" cy="588621"/>
          </a:xfrm>
          <a:prstGeom prst="rect">
            <a:avLst/>
          </a:prstGeom>
          <a:solidFill>
            <a:schemeClr val="bg1"/>
          </a:solidFill>
        </p:spPr>
        <p:txBody>
          <a:bodyPr lIns="91438" tIns="45719" rIns="91438" bIns="45719">
            <a:spAutoFit/>
          </a:bodyPr>
          <a:lstStyle/>
          <a:p>
            <a:pPr algn="ctr">
              <a:defRPr/>
            </a:pPr>
            <a:endParaRPr lang="en-US" sz="3225" b="1" dirty="0">
              <a:solidFill>
                <a:srgbClr val="C00000"/>
              </a:solidFill>
              <a:latin typeface="Arial" panose="020B0604020202020204" pitchFamily="34" charset="0"/>
              <a:cs typeface="Arial" panose="020B0604020202020204" pitchFamily="34" charset="0"/>
            </a:endParaRPr>
          </a:p>
        </p:txBody>
      </p:sp>
      <p:sp>
        <p:nvSpPr>
          <p:cNvPr id="13" name="TextBox 12"/>
          <p:cNvSpPr txBox="1"/>
          <p:nvPr/>
        </p:nvSpPr>
        <p:spPr>
          <a:xfrm>
            <a:off x="1524000" y="2981327"/>
            <a:ext cx="3921125" cy="954105"/>
          </a:xfrm>
          <a:prstGeom prst="rect">
            <a:avLst/>
          </a:prstGeom>
          <a:solidFill>
            <a:schemeClr val="bg1"/>
          </a:solidFill>
        </p:spPr>
        <p:txBody>
          <a:bodyPr wrap="square" lIns="91438" tIns="45719" rIns="91438" bIns="45719">
            <a:spAutoFit/>
          </a:bodyPr>
          <a:lstStyle/>
          <a:p>
            <a:r>
              <a:rPr lang="en-US" sz="1400" b="1" dirty="0" err="1">
                <a:latin typeface="Times New Roman" pitchFamily="18" charset="0"/>
                <a:cs typeface="Times New Roman" pitchFamily="18" charset="0"/>
              </a:rPr>
              <a:t>Xác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suất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thực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nghiệm</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của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biến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cố</a:t>
            </a:r>
            <a:r>
              <a:rPr lang="en-US" sz="1400" b="1" dirty="0">
                <a:latin typeface="Times New Roman" pitchFamily="18" charset="0"/>
                <a:cs typeface="Times New Roman" pitchFamily="18" charset="0"/>
              </a:rPr>
              <a:t> “ </a:t>
            </a:r>
            <a:r>
              <a:rPr lang="en-US" sz="1400" b="1" dirty="0" err="1">
                <a:latin typeface="Times New Roman" pitchFamily="18" charset="0"/>
                <a:cs typeface="Times New Roman" pitchFamily="18" charset="0"/>
              </a:rPr>
              <a:t>Mặt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xuất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hiện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của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đồng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xu</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là</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mặt</a:t>
            </a:r>
            <a:r>
              <a:rPr lang="en-US" sz="1400" b="1" dirty="0">
                <a:latin typeface="Times New Roman" pitchFamily="18" charset="0"/>
                <a:cs typeface="Times New Roman" pitchFamily="18" charset="0"/>
              </a:rPr>
              <a:t> N” </a:t>
            </a:r>
            <a:r>
              <a:rPr lang="en-US" sz="1400" b="1" dirty="0" err="1">
                <a:latin typeface="Times New Roman" pitchFamily="18" charset="0"/>
                <a:cs typeface="Times New Roman" pitchFamily="18" charset="0"/>
              </a:rPr>
              <a:t>trong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trường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hợp</a:t>
            </a:r>
            <a:r>
              <a:rPr lang="en-US" sz="1400" b="1" dirty="0">
                <a:latin typeface="Times New Roman" pitchFamily="18" charset="0"/>
                <a:cs typeface="Times New Roman" pitchFamily="18" charset="0"/>
              </a:rPr>
              <a:t>  : Tung </a:t>
            </a:r>
            <a:r>
              <a:rPr lang="en-US" sz="1400" b="1" dirty="0" err="1">
                <a:latin typeface="Times New Roman" pitchFamily="18" charset="0"/>
                <a:cs typeface="Times New Roman" pitchFamily="18" charset="0"/>
              </a:rPr>
              <a:t>một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đồng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xu</a:t>
            </a:r>
            <a:r>
              <a:rPr lang="en-US" sz="1400" b="1" dirty="0">
                <a:latin typeface="Times New Roman" pitchFamily="18" charset="0"/>
                <a:cs typeface="Times New Roman" pitchFamily="18" charset="0"/>
              </a:rPr>
              <a:t> 10 </a:t>
            </a:r>
            <a:r>
              <a:rPr lang="en-US" sz="1400" b="1" dirty="0" err="1">
                <a:latin typeface="Times New Roman" pitchFamily="18" charset="0"/>
                <a:cs typeface="Times New Roman" pitchFamily="18" charset="0"/>
              </a:rPr>
              <a:t>lần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liên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tiếp</a:t>
            </a:r>
            <a:r>
              <a:rPr lang="en-US" sz="1400" b="1" dirty="0">
                <a:latin typeface="Times New Roman" pitchFamily="18" charset="0"/>
                <a:cs typeface="Times New Roman" pitchFamily="18" charset="0"/>
              </a:rPr>
              <a:t> , </a:t>
            </a:r>
            <a:r>
              <a:rPr lang="en-US" sz="1400" b="1" dirty="0" err="1">
                <a:latin typeface="Times New Roman" pitchFamily="18" charset="0"/>
                <a:cs typeface="Times New Roman" pitchFamily="18" charset="0"/>
              </a:rPr>
              <a:t>có</a:t>
            </a:r>
            <a:r>
              <a:rPr lang="en-US" sz="1400" b="1" dirty="0">
                <a:latin typeface="Times New Roman" pitchFamily="18" charset="0"/>
                <a:cs typeface="Times New Roman" pitchFamily="18" charset="0"/>
              </a:rPr>
              <a:t> 9 </a:t>
            </a:r>
            <a:r>
              <a:rPr lang="en-US" sz="1400" b="1" dirty="0" err="1">
                <a:latin typeface="Times New Roman" pitchFamily="18" charset="0"/>
                <a:cs typeface="Times New Roman" pitchFamily="18" charset="0"/>
              </a:rPr>
              <a:t>lần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xuất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hiện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mặt</a:t>
            </a:r>
            <a:r>
              <a:rPr lang="en-US" sz="1400" b="1" dirty="0">
                <a:latin typeface="Times New Roman" pitchFamily="18" charset="0"/>
                <a:cs typeface="Times New Roman" pitchFamily="18" charset="0"/>
              </a:rPr>
              <a:t> S </a:t>
            </a:r>
            <a:r>
              <a:rPr lang="en-US" sz="1400" b="1" dirty="0" err="1">
                <a:latin typeface="Times New Roman" pitchFamily="18" charset="0"/>
                <a:cs typeface="Times New Roman" pitchFamily="18" charset="0"/>
              </a:rPr>
              <a:t>là</a:t>
            </a:r>
            <a:r>
              <a:rPr lang="en-US" sz="1400" b="1" dirty="0">
                <a:latin typeface="Times New Roman" pitchFamily="18" charset="0"/>
                <a:cs typeface="Times New Roman" pitchFamily="18" charset="0"/>
              </a:rPr>
              <a:t> :</a:t>
            </a:r>
          </a:p>
        </p:txBody>
      </p:sp>
      <p:graphicFrame>
        <p:nvGraphicFramePr>
          <p:cNvPr id="3" name="Object 2"/>
          <p:cNvGraphicFramePr>
            <a:graphicFrameLocks noChangeAspect="1"/>
          </p:cNvGraphicFramePr>
          <p:nvPr>
            <p:extLst>
              <p:ext uri="{D42A27DB-BD31-4B8C-83A1-F6EECF244321}">
                <p14:modId xmlns:p14="http://schemas.microsoft.com/office/powerpoint/2010/main" val="2958709235"/>
              </p:ext>
            </p:extLst>
          </p:nvPr>
        </p:nvGraphicFramePr>
        <p:xfrm>
          <a:off x="4525533" y="1080916"/>
          <a:ext cx="264747" cy="529494"/>
        </p:xfrm>
        <a:graphic>
          <a:graphicData uri="http://schemas.openxmlformats.org/presentationml/2006/ole">
            <mc:AlternateContent xmlns:mc="http://schemas.openxmlformats.org/markup-compatibility/2006">
              <mc:Choice xmlns:v="urn:schemas-microsoft-com:vml" Requires="v">
                <p:oleObj spid="_x0000_s25606" name="Equation" r:id="rId9" imgW="215640" imgH="431640" progId="Equation.DSMT4">
                  <p:embed/>
                </p:oleObj>
              </mc:Choice>
              <mc:Fallback>
                <p:oleObj name="Equation" r:id="rId9" imgW="215640" imgH="431640" progId="Equation.DSMT4">
                  <p:embed/>
                  <p:pic>
                    <p:nvPicPr>
                      <p:cNvPr id="0" name=""/>
                      <p:cNvPicPr/>
                      <p:nvPr/>
                    </p:nvPicPr>
                    <p:blipFill>
                      <a:blip r:embed="rId10"/>
                      <a:stretch>
                        <a:fillRect/>
                      </a:stretch>
                    </p:blipFill>
                    <p:spPr>
                      <a:xfrm>
                        <a:off x="4525533" y="1080916"/>
                        <a:ext cx="264747" cy="529494"/>
                      </a:xfrm>
                      <a:prstGeom prst="rect">
                        <a:avLst/>
                      </a:prstGeom>
                    </p:spPr>
                  </p:pic>
                </p:oleObj>
              </mc:Fallback>
            </mc:AlternateContent>
          </a:graphicData>
        </a:graphic>
      </p:graphicFrame>
    </p:spTree>
    <p:extLst>
      <p:ext uri="{BB962C8B-B14F-4D97-AF65-F5344CB8AC3E}">
        <p14:creationId xmlns:p14="http://schemas.microsoft.com/office/powerpoint/2010/main" val="208560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nodePh="1">
                                  <p:stCondLst>
                                    <p:cond delay="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6035"/>
            <a:ext cx="9144000" cy="384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ADMIN\Desktop\453552345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913" y="302419"/>
            <a:ext cx="3614737"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C:\Users\ADMIN\Desktop\Tai nguyen thiet ke tro choi\Bảng gỗ\tro ve.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63" y="641748"/>
            <a:ext cx="165735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C:\Users\ADMIN\Desktop\Giai cuu con vat\wooden-board-theme-image-1-vector-clip-art_csp97383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331244"/>
            <a:ext cx="65071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descr="Kết quả hình ảnh cho bear carto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32475" y="1784747"/>
            <a:ext cx="3659188" cy="313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211513" y="1002507"/>
            <a:ext cx="3124200" cy="588621"/>
          </a:xfrm>
          <a:prstGeom prst="rect">
            <a:avLst/>
          </a:prstGeom>
          <a:solidFill>
            <a:schemeClr val="bg1"/>
          </a:solidFill>
        </p:spPr>
        <p:txBody>
          <a:bodyPr lIns="91438" tIns="45719" rIns="91438" bIns="45719">
            <a:spAutoFit/>
          </a:bodyPr>
          <a:lstStyle/>
          <a:p>
            <a:pPr algn="ctr">
              <a:defRPr/>
            </a:pPr>
            <a:endParaRPr lang="en-US" sz="3225" b="1" dirty="0">
              <a:solidFill>
                <a:srgbClr val="C00000"/>
              </a:solidFill>
              <a:latin typeface="Arial" panose="020B0604020202020204" pitchFamily="34" charset="0"/>
              <a:cs typeface="Arial" panose="020B0604020202020204" pitchFamily="34" charset="0"/>
            </a:endParaRPr>
          </a:p>
        </p:txBody>
      </p:sp>
      <p:sp>
        <p:nvSpPr>
          <p:cNvPr id="13" name="TextBox 12"/>
          <p:cNvSpPr txBox="1"/>
          <p:nvPr/>
        </p:nvSpPr>
        <p:spPr>
          <a:xfrm>
            <a:off x="1371600" y="3147210"/>
            <a:ext cx="4049713" cy="954105"/>
          </a:xfrm>
          <a:prstGeom prst="rect">
            <a:avLst/>
          </a:prstGeom>
          <a:solidFill>
            <a:schemeClr val="bg1"/>
          </a:solidFill>
        </p:spPr>
        <p:txBody>
          <a:bodyPr wrap="square" lIns="91438" tIns="45719" rIns="91438" bIns="45719">
            <a:spAutoFit/>
          </a:bodyPr>
          <a:lstStyle/>
          <a:p>
            <a:r>
              <a:rPr lang="en-US" sz="1400" b="1" dirty="0">
                <a:solidFill>
                  <a:srgbClr val="C00000"/>
                </a:solidFill>
                <a:latin typeface="Times New Roman" pitchFamily="18" charset="0"/>
                <a:cs typeface="Times New Roman" pitchFamily="18" charset="0"/>
              </a:rPr>
              <a:t> </a:t>
            </a:r>
            <a:r>
              <a:rPr lang="en-US" sz="1400" b="1" dirty="0" err="1">
                <a:latin typeface="Times New Roman" pitchFamily="18" charset="0"/>
                <a:cs typeface="Times New Roman" pitchFamily="18" charset="0"/>
              </a:rPr>
              <a:t>Xác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suất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thực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nghiệm</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của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biến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cố</a:t>
            </a:r>
            <a:r>
              <a:rPr lang="en-US" sz="1400" b="1" dirty="0">
                <a:latin typeface="Times New Roman" pitchFamily="18" charset="0"/>
                <a:cs typeface="Times New Roman" pitchFamily="18" charset="0"/>
              </a:rPr>
              <a:t> “ </a:t>
            </a:r>
            <a:r>
              <a:rPr lang="en-US" sz="1400" b="1" dirty="0" err="1">
                <a:latin typeface="Times New Roman" pitchFamily="18" charset="0"/>
                <a:cs typeface="Times New Roman" pitchFamily="18" charset="0"/>
              </a:rPr>
              <a:t>Mặt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xuất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hiện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của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đồng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xu</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là</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mặt</a:t>
            </a:r>
            <a:r>
              <a:rPr lang="en-US" sz="1400" b="1" dirty="0">
                <a:latin typeface="Times New Roman" pitchFamily="18" charset="0"/>
                <a:cs typeface="Times New Roman" pitchFamily="18" charset="0"/>
              </a:rPr>
              <a:t> S” </a:t>
            </a:r>
            <a:r>
              <a:rPr lang="en-US" sz="1400" b="1" dirty="0" err="1">
                <a:latin typeface="Times New Roman" pitchFamily="18" charset="0"/>
                <a:cs typeface="Times New Roman" pitchFamily="18" charset="0"/>
              </a:rPr>
              <a:t>trong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trường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hợp</a:t>
            </a:r>
            <a:r>
              <a:rPr lang="en-US" sz="1400" b="1" dirty="0">
                <a:latin typeface="Times New Roman" pitchFamily="18" charset="0"/>
                <a:cs typeface="Times New Roman" pitchFamily="18" charset="0"/>
              </a:rPr>
              <a:t>  : Tung </a:t>
            </a:r>
            <a:r>
              <a:rPr lang="en-US" sz="1400" b="1" dirty="0" err="1">
                <a:latin typeface="Times New Roman" pitchFamily="18" charset="0"/>
                <a:cs typeface="Times New Roman" pitchFamily="18" charset="0"/>
              </a:rPr>
              <a:t>một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đồng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xu</a:t>
            </a:r>
            <a:r>
              <a:rPr lang="en-US" sz="1400" b="1" dirty="0">
                <a:latin typeface="Times New Roman" pitchFamily="18" charset="0"/>
                <a:cs typeface="Times New Roman" pitchFamily="18" charset="0"/>
              </a:rPr>
              <a:t> 22 </a:t>
            </a:r>
            <a:r>
              <a:rPr lang="en-US" sz="1400" b="1" dirty="0" err="1">
                <a:latin typeface="Times New Roman" pitchFamily="18" charset="0"/>
                <a:cs typeface="Times New Roman" pitchFamily="18" charset="0"/>
              </a:rPr>
              <a:t>lần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liên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tiếp</a:t>
            </a:r>
            <a:r>
              <a:rPr lang="en-US" sz="1400" b="1" dirty="0">
                <a:latin typeface="Times New Roman" pitchFamily="18" charset="0"/>
                <a:cs typeface="Times New Roman" pitchFamily="18" charset="0"/>
              </a:rPr>
              <a:t> , </a:t>
            </a:r>
            <a:r>
              <a:rPr lang="en-US" sz="1400" b="1" dirty="0" err="1">
                <a:latin typeface="Times New Roman" pitchFamily="18" charset="0"/>
                <a:cs typeface="Times New Roman" pitchFamily="18" charset="0"/>
              </a:rPr>
              <a:t>có</a:t>
            </a:r>
            <a:r>
              <a:rPr lang="en-US" sz="1400" b="1" dirty="0">
                <a:latin typeface="Times New Roman" pitchFamily="18" charset="0"/>
                <a:cs typeface="Times New Roman" pitchFamily="18" charset="0"/>
              </a:rPr>
              <a:t> 12 </a:t>
            </a:r>
            <a:r>
              <a:rPr lang="en-US" sz="1400" b="1" dirty="0" err="1">
                <a:latin typeface="Times New Roman" pitchFamily="18" charset="0"/>
                <a:cs typeface="Times New Roman" pitchFamily="18" charset="0"/>
              </a:rPr>
              <a:t>lần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xuất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hiện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mặt</a:t>
            </a:r>
            <a:r>
              <a:rPr lang="en-US" sz="1400" b="1" dirty="0">
                <a:latin typeface="Times New Roman" pitchFamily="18" charset="0"/>
                <a:cs typeface="Times New Roman" pitchFamily="18" charset="0"/>
              </a:rPr>
              <a:t> N </a:t>
            </a:r>
            <a:r>
              <a:rPr lang="en-US" sz="1400" b="1" dirty="0" err="1">
                <a:latin typeface="Times New Roman" pitchFamily="18" charset="0"/>
                <a:cs typeface="Times New Roman" pitchFamily="18" charset="0"/>
              </a:rPr>
              <a:t>là</a:t>
            </a:r>
            <a:r>
              <a:rPr lang="en-US" sz="1400" b="1" dirty="0">
                <a:latin typeface="Times New Roman" pitchFamily="18" charset="0"/>
                <a:cs typeface="Times New Roman" pitchFamily="18" charset="0"/>
              </a:rPr>
              <a:t> :</a:t>
            </a:r>
          </a:p>
        </p:txBody>
      </p:sp>
      <p:graphicFrame>
        <p:nvGraphicFramePr>
          <p:cNvPr id="3" name="Object 2"/>
          <p:cNvGraphicFramePr>
            <a:graphicFrameLocks noChangeAspect="1"/>
          </p:cNvGraphicFramePr>
          <p:nvPr>
            <p:extLst>
              <p:ext uri="{D42A27DB-BD31-4B8C-83A1-F6EECF244321}">
                <p14:modId xmlns:p14="http://schemas.microsoft.com/office/powerpoint/2010/main" val="1104911695"/>
              </p:ext>
            </p:extLst>
          </p:nvPr>
        </p:nvGraphicFramePr>
        <p:xfrm>
          <a:off x="4517012" y="979899"/>
          <a:ext cx="256601" cy="545277"/>
        </p:xfrm>
        <a:graphic>
          <a:graphicData uri="http://schemas.openxmlformats.org/presentationml/2006/ole">
            <mc:AlternateContent xmlns:mc="http://schemas.openxmlformats.org/markup-compatibility/2006">
              <mc:Choice xmlns:v="urn:schemas-microsoft-com:vml" Requires="v">
                <p:oleObj spid="_x0000_s26630" name="Equation" r:id="rId9" imgW="203040" imgH="431640" progId="Equation.DSMT4">
                  <p:embed/>
                </p:oleObj>
              </mc:Choice>
              <mc:Fallback>
                <p:oleObj name="Equation" r:id="rId9" imgW="203040" imgH="431640" progId="Equation.DSMT4">
                  <p:embed/>
                  <p:pic>
                    <p:nvPicPr>
                      <p:cNvPr id="0" name=""/>
                      <p:cNvPicPr/>
                      <p:nvPr/>
                    </p:nvPicPr>
                    <p:blipFill>
                      <a:blip r:embed="rId10"/>
                      <a:stretch>
                        <a:fillRect/>
                      </a:stretch>
                    </p:blipFill>
                    <p:spPr>
                      <a:xfrm>
                        <a:off x="4517012" y="979899"/>
                        <a:ext cx="256601" cy="545277"/>
                      </a:xfrm>
                      <a:prstGeom prst="rect">
                        <a:avLst/>
                      </a:prstGeom>
                    </p:spPr>
                  </p:pic>
                </p:oleObj>
              </mc:Fallback>
            </mc:AlternateContent>
          </a:graphicData>
        </a:graphic>
      </p:graphicFrame>
    </p:spTree>
    <p:extLst>
      <p:ext uri="{BB962C8B-B14F-4D97-AF65-F5344CB8AC3E}">
        <p14:creationId xmlns:p14="http://schemas.microsoft.com/office/powerpoint/2010/main" val="1225476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nodePh="1">
                                  <p:stCondLst>
                                    <p:cond delay="0"/>
                                  </p:stCondLst>
                                  <p:endCondLst>
                                    <p:cond evt="begin" delay="0">
                                      <p:tn val="55"/>
                                    </p:cond>
                                  </p:endCondLst>
                                  <p:childTnLst>
                                    <p:set>
                                      <p:cBhvr>
                                        <p:cTn id="5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51202" y="0"/>
            <a:ext cx="2654299" cy="6477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000" b="1" dirty="0">
                <a:effectLst>
                  <a:outerShdw blurRad="38100" dist="38100" dir="2700000" algn="tl">
                    <a:srgbClr val="000000">
                      <a:alpha val="43137"/>
                    </a:srgbClr>
                  </a:outerShdw>
                </a:effectLst>
                <a:latin typeface="+mj-lt"/>
              </a:rPr>
              <a:t>KHỞI ĐỘNG</a:t>
            </a:r>
            <a:endParaRPr lang="vi-VN" sz="3000" b="1" dirty="0">
              <a:effectLst>
                <a:outerShdw blurRad="38100" dist="38100" dir="2700000" algn="tl">
                  <a:srgbClr val="000000">
                    <a:alpha val="43137"/>
                  </a:srgbClr>
                </a:outerShdw>
              </a:effectLst>
              <a:latin typeface="+mj-lt"/>
            </a:endParaRPr>
          </a:p>
        </p:txBody>
      </p:sp>
      <p:sp>
        <p:nvSpPr>
          <p:cNvPr id="5" name="Rounded Rectangle 4"/>
          <p:cNvSpPr/>
          <p:nvPr/>
        </p:nvSpPr>
        <p:spPr>
          <a:xfrm>
            <a:off x="326174" y="838200"/>
            <a:ext cx="6220619" cy="224948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lnSpc>
                <a:spcPct val="130000"/>
              </a:lnSpc>
            </a:pPr>
            <a:r>
              <a:rPr lang="nl-NL" i="1" dirty="0">
                <a:solidFill>
                  <a:schemeClr val="tx1"/>
                </a:solidFill>
              </a:rPr>
              <a:t>Xét một con xúc xắc cân đối và đồng chất, số chấm ở mỗi mặt là một trong các số 1, 2, 3, 4, 5, 6. Gieo ngẫu nhiên xúc xắc một lần. Khi đó khả năng xuất hiện từng mặt của con xúc xắc là như nhau. </a:t>
            </a:r>
            <a:endParaRPr lang="en-US" sz="2400" i="1" dirty="0">
              <a:solidFill>
                <a:schemeClr val="tx1"/>
              </a:solidFill>
              <a:latin typeface="+mj-lt"/>
            </a:endParaRPr>
          </a:p>
        </p:txBody>
      </p:sp>
      <p:pic>
        <p:nvPicPr>
          <p:cNvPr id="7" name="Picture 6">
            <a:extLst>
              <a:ext uri="{FF2B5EF4-FFF2-40B4-BE49-F238E27FC236}">
                <a16:creationId xmlns:a16="http://schemas.microsoft.com/office/drawing/2014/main" id="{AD128235-536D-4742-B36B-8F63EA6BD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46793" y="1037827"/>
            <a:ext cx="2517666" cy="1850231"/>
          </a:xfrm>
          <a:prstGeom prst="rect">
            <a:avLst/>
          </a:prstGeom>
        </p:spPr>
      </p:pic>
      <p:pic>
        <p:nvPicPr>
          <p:cNvPr id="11" name="Picture 10">
            <a:extLst>
              <a:ext uri="{FF2B5EF4-FFF2-40B4-BE49-F238E27FC236}">
                <a16:creationId xmlns:a16="http://schemas.microsoft.com/office/drawing/2014/main" id="{AEAAB006-0650-4483-BA16-19FBEB733C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339" y="3497614"/>
            <a:ext cx="2286516" cy="1615373"/>
          </a:xfrm>
          <a:prstGeom prst="rect">
            <a:avLst/>
          </a:prstGeom>
        </p:spPr>
      </p:pic>
    </p:spTree>
    <p:extLst>
      <p:ext uri="{BB962C8B-B14F-4D97-AF65-F5344CB8AC3E}">
        <p14:creationId xmlns:p14="http://schemas.microsoft.com/office/powerpoint/2010/main" val="85416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1725</TotalTime>
  <Words>705</Words>
  <Application>Microsoft Office PowerPoint</Application>
  <PresentationFormat>On-screen Show (16:9)</PresentationFormat>
  <Paragraphs>66</Paragraphs>
  <Slides>19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Calibri Light</vt:lpstr>
      <vt:lpstr>Cambria Math</vt:lpstr>
      <vt:lpstr>Symbol</vt:lpstr>
      <vt:lpstr>Times New Roman</vt:lpstr>
      <vt:lpstr>Wingdings</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112</cp:revision>
  <dcterms:created xsi:type="dcterms:W3CDTF">2018-11-18T11:59:29Z</dcterms:created>
  <dcterms:modified xsi:type="dcterms:W3CDTF">2025-05-14T12:42:39Z</dcterms:modified>
</cp:coreProperties>
</file>