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30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95" r:id="rId15"/>
    <p:sldId id="297" r:id="rId16"/>
    <p:sldId id="264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62" r:id="rId28"/>
    <p:sldId id="26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773" y="77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slide" Target="slide2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slide" Target="slide16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slide" Target="slide22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12.xml"/><Relationship Id="rId12" Type="http://schemas.openxmlformats.org/officeDocument/2006/relationships/image" Target="../media/image35.png"/><Relationship Id="rId17" Type="http://schemas.openxmlformats.org/officeDocument/2006/relationships/image" Target="../media/image43.png"/><Relationship Id="rId25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20.xml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slide" Target="slide19.xml"/><Relationship Id="rId28" Type="http://schemas.openxmlformats.org/officeDocument/2006/relationships/slide" Target="slide24.xml"/><Relationship Id="rId10" Type="http://schemas.openxmlformats.org/officeDocument/2006/relationships/image" Target="../media/image34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microsoft.com/office/2007/relationships/hdphoto" Target="../media/hdphoto4.wdp"/><Relationship Id="rId14" Type="http://schemas.openxmlformats.org/officeDocument/2006/relationships/image" Target="../media/image40.png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16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11" Type="http://schemas.openxmlformats.org/officeDocument/2006/relationships/slide" Target="slide16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3.wav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11" Type="http://schemas.openxmlformats.org/officeDocument/2006/relationships/slide" Target="slide16.xml"/><Relationship Id="rId5" Type="http://schemas.openxmlformats.org/officeDocument/2006/relationships/image" Target="../media/image51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3.wav"/><Relationship Id="rId7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11" Type="http://schemas.openxmlformats.org/officeDocument/2006/relationships/slide" Target="slide16.xml"/><Relationship Id="rId5" Type="http://schemas.openxmlformats.org/officeDocument/2006/relationships/image" Target="../media/image55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16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16.xml"/><Relationship Id="rId5" Type="http://schemas.openxmlformats.org/officeDocument/2006/relationships/image" Target="../media/image63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16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16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8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8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457" y="826159"/>
            <a:ext cx="10692669" cy="2457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8376" y="826159"/>
            <a:ext cx="9935582" cy="1866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2077" y="1173195"/>
            <a:ext cx="8678960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657" y="830114"/>
            <a:ext cx="9470572" cy="2827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3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122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198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2082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223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𝟐𝟎𝟕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𝟐𝟐𝟑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𝟐𝟎𝟕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𝟐𝟐𝟒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𝟐𝟐𝟑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𝟐𝟐𝟑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826159"/>
            <a:ext cx="9710510" cy="2514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87287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𝟖𝟕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391" y="1065545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nội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dung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đã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học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Hoàn 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thành bài tập 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1, 2</a:t>
            </a:r>
            <a:r>
              <a:rPr lang="vi-VN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trong 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SGK.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nội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dung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tiết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sau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tiếp</a:t>
            </a:r>
            <a:r>
              <a:rPr lang="en-GB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tung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xu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1207</Words>
  <Application>Microsoft Office PowerPoint</Application>
  <PresentationFormat>Widescreen</PresentationFormat>
  <Paragraphs>268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ASUS</cp:lastModifiedBy>
  <cp:revision>5</cp:revision>
  <dcterms:created xsi:type="dcterms:W3CDTF">2017-05-23T12:09:32Z</dcterms:created>
  <dcterms:modified xsi:type="dcterms:W3CDTF">2025-05-14T12:38:07Z</dcterms:modified>
</cp:coreProperties>
</file>